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9.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0.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1.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2.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theme/themeOverride2.xml" ContentType="application/vnd.openxmlformats-officedocument.themeOverr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93" r:id="rId1"/>
    <p:sldMasterId id="2147483955" r:id="rId2"/>
    <p:sldMasterId id="2147484006" r:id="rId3"/>
    <p:sldMasterId id="2147483968" r:id="rId4"/>
    <p:sldMasterId id="2147483981" r:id="rId5"/>
    <p:sldMasterId id="2147483744" r:id="rId6"/>
    <p:sldMasterId id="2147483940" r:id="rId7"/>
    <p:sldMasterId id="2147483893" r:id="rId8"/>
    <p:sldMasterId id="2147483880" r:id="rId9"/>
    <p:sldMasterId id="2147484019" r:id="rId10"/>
    <p:sldMasterId id="2147484032" r:id="rId11"/>
    <p:sldMasterId id="2147484044" r:id="rId12"/>
    <p:sldMasterId id="2147484057" r:id="rId13"/>
  </p:sldMasterIdLst>
  <p:notesMasterIdLst>
    <p:notesMasterId r:id="rId135"/>
  </p:notesMasterIdLst>
  <p:handoutMasterIdLst>
    <p:handoutMasterId r:id="rId136"/>
  </p:handoutMasterIdLst>
  <p:sldIdLst>
    <p:sldId id="332" r:id="rId14"/>
    <p:sldId id="334" r:id="rId15"/>
    <p:sldId id="394" r:id="rId16"/>
    <p:sldId id="259" r:id="rId17"/>
    <p:sldId id="260" r:id="rId18"/>
    <p:sldId id="261" r:id="rId19"/>
    <p:sldId id="377" r:id="rId20"/>
    <p:sldId id="382" r:id="rId21"/>
    <p:sldId id="383" r:id="rId22"/>
    <p:sldId id="447" r:id="rId23"/>
    <p:sldId id="448" r:id="rId24"/>
    <p:sldId id="449" r:id="rId25"/>
    <p:sldId id="395" r:id="rId26"/>
    <p:sldId id="273" r:id="rId27"/>
    <p:sldId id="274" r:id="rId28"/>
    <p:sldId id="275" r:id="rId29"/>
    <p:sldId id="276" r:id="rId30"/>
    <p:sldId id="277" r:id="rId31"/>
    <p:sldId id="406" r:id="rId32"/>
    <p:sldId id="407" r:id="rId33"/>
    <p:sldId id="381" r:id="rId34"/>
    <p:sldId id="398" r:id="rId35"/>
    <p:sldId id="339" r:id="rId36"/>
    <p:sldId id="279" r:id="rId37"/>
    <p:sldId id="281" r:id="rId38"/>
    <p:sldId id="282" r:id="rId39"/>
    <p:sldId id="283" r:id="rId40"/>
    <p:sldId id="335" r:id="rId41"/>
    <p:sldId id="378" r:id="rId42"/>
    <p:sldId id="379" r:id="rId43"/>
    <p:sldId id="380" r:id="rId44"/>
    <p:sldId id="289" r:id="rId45"/>
    <p:sldId id="290" r:id="rId46"/>
    <p:sldId id="396" r:id="rId47"/>
    <p:sldId id="369" r:id="rId48"/>
    <p:sldId id="370" r:id="rId49"/>
    <p:sldId id="371" r:id="rId50"/>
    <p:sldId id="372" r:id="rId51"/>
    <p:sldId id="374" r:id="rId52"/>
    <p:sldId id="375" r:id="rId53"/>
    <p:sldId id="376" r:id="rId54"/>
    <p:sldId id="373" r:id="rId55"/>
    <p:sldId id="368" r:id="rId56"/>
    <p:sldId id="397" r:id="rId57"/>
    <p:sldId id="399" r:id="rId58"/>
    <p:sldId id="400" r:id="rId59"/>
    <p:sldId id="402" r:id="rId60"/>
    <p:sldId id="404" r:id="rId61"/>
    <p:sldId id="405" r:id="rId62"/>
    <p:sldId id="295" r:id="rId63"/>
    <p:sldId id="294" r:id="rId64"/>
    <p:sldId id="296" r:id="rId65"/>
    <p:sldId id="297" r:id="rId66"/>
    <p:sldId id="298" r:id="rId67"/>
    <p:sldId id="299" r:id="rId68"/>
    <p:sldId id="300" r:id="rId69"/>
    <p:sldId id="301" r:id="rId70"/>
    <p:sldId id="303" r:id="rId71"/>
    <p:sldId id="304" r:id="rId72"/>
    <p:sldId id="305" r:id="rId73"/>
    <p:sldId id="306" r:id="rId74"/>
    <p:sldId id="307" r:id="rId75"/>
    <p:sldId id="308" r:id="rId76"/>
    <p:sldId id="309" r:id="rId77"/>
    <p:sldId id="310" r:id="rId78"/>
    <p:sldId id="311" r:id="rId79"/>
    <p:sldId id="312" r:id="rId80"/>
    <p:sldId id="313" r:id="rId81"/>
    <p:sldId id="314" r:id="rId82"/>
    <p:sldId id="315" r:id="rId83"/>
    <p:sldId id="316" r:id="rId84"/>
    <p:sldId id="317" r:id="rId85"/>
    <p:sldId id="318" r:id="rId86"/>
    <p:sldId id="319" r:id="rId87"/>
    <p:sldId id="320" r:id="rId88"/>
    <p:sldId id="321" r:id="rId89"/>
    <p:sldId id="331" r:id="rId90"/>
    <p:sldId id="322" r:id="rId91"/>
    <p:sldId id="323" r:id="rId92"/>
    <p:sldId id="324" r:id="rId93"/>
    <p:sldId id="327" r:id="rId94"/>
    <p:sldId id="328" r:id="rId95"/>
    <p:sldId id="409" r:id="rId96"/>
    <p:sldId id="410" r:id="rId97"/>
    <p:sldId id="411" r:id="rId98"/>
    <p:sldId id="412" r:id="rId99"/>
    <p:sldId id="413" r:id="rId100"/>
    <p:sldId id="414" r:id="rId101"/>
    <p:sldId id="415" r:id="rId102"/>
    <p:sldId id="416" r:id="rId103"/>
    <p:sldId id="417" r:id="rId104"/>
    <p:sldId id="418" r:id="rId105"/>
    <p:sldId id="419" r:id="rId106"/>
    <p:sldId id="420" r:id="rId107"/>
    <p:sldId id="421" r:id="rId108"/>
    <p:sldId id="422" r:id="rId109"/>
    <p:sldId id="423" r:id="rId110"/>
    <p:sldId id="424" r:id="rId111"/>
    <p:sldId id="425" r:id="rId112"/>
    <p:sldId id="426" r:id="rId113"/>
    <p:sldId id="427" r:id="rId114"/>
    <p:sldId id="428" r:id="rId115"/>
    <p:sldId id="429" r:id="rId116"/>
    <p:sldId id="430" r:id="rId117"/>
    <p:sldId id="431" r:id="rId118"/>
    <p:sldId id="432" r:id="rId119"/>
    <p:sldId id="433" r:id="rId120"/>
    <p:sldId id="434" r:id="rId121"/>
    <p:sldId id="435" r:id="rId122"/>
    <p:sldId id="436" r:id="rId123"/>
    <p:sldId id="437" r:id="rId124"/>
    <p:sldId id="438" r:id="rId125"/>
    <p:sldId id="439" r:id="rId126"/>
    <p:sldId id="440" r:id="rId127"/>
    <p:sldId id="441" r:id="rId128"/>
    <p:sldId id="442" r:id="rId129"/>
    <p:sldId id="443" r:id="rId130"/>
    <p:sldId id="444" r:id="rId131"/>
    <p:sldId id="445" r:id="rId132"/>
    <p:sldId id="446" r:id="rId133"/>
    <p:sldId id="408" r:id="rId134"/>
  </p:sldIdLst>
  <p:sldSz cx="9144000" cy="6858000" type="screen4x3"/>
  <p:notesSz cx="6400800" cy="8686800"/>
  <p:custDataLst>
    <p:tags r:id="rId137"/>
  </p:custDataLst>
  <p:defaultTextStyle>
    <a:defPPr>
      <a:defRPr lang="zh-CN"/>
    </a:defPPr>
    <a:lvl1pPr algn="ctr" rtl="0" fontAlgn="base">
      <a:spcBef>
        <a:spcPct val="0"/>
      </a:spcBef>
      <a:spcAft>
        <a:spcPct val="0"/>
      </a:spcAft>
      <a:defRPr kern="1200">
        <a:solidFill>
          <a:schemeClr val="tx1"/>
        </a:solidFill>
        <a:latin typeface="Arial" pitchFamily="34" charset="0"/>
        <a:ea typeface="宋体" pitchFamily="2" charset="-122"/>
        <a:cs typeface="+mn-cs"/>
      </a:defRPr>
    </a:lvl1pPr>
    <a:lvl2pPr marL="457200" algn="ctr" rtl="0" fontAlgn="base">
      <a:spcBef>
        <a:spcPct val="0"/>
      </a:spcBef>
      <a:spcAft>
        <a:spcPct val="0"/>
      </a:spcAft>
      <a:defRPr kern="1200">
        <a:solidFill>
          <a:schemeClr val="tx1"/>
        </a:solidFill>
        <a:latin typeface="Arial" pitchFamily="34" charset="0"/>
        <a:ea typeface="宋体" pitchFamily="2" charset="-122"/>
        <a:cs typeface="+mn-cs"/>
      </a:defRPr>
    </a:lvl2pPr>
    <a:lvl3pPr marL="914400" algn="ctr"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ctr"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ctr"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736">
          <p15:clr>
            <a:srgbClr val="A4A3A4"/>
          </p15:clr>
        </p15:guide>
        <p15:guide id="2" pos="201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A40B24"/>
    <a:srgbClr val="CC0000"/>
    <a:srgbClr val="990000"/>
    <a:srgbClr val="FFFFFF"/>
    <a:srgbClr val="FF9900"/>
    <a:srgbClr val="33CC33"/>
    <a:srgbClr val="99FF66"/>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浅色样式 3 - 强调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17" autoAdjust="0"/>
    <p:restoredTop sz="76023" autoAdjust="0"/>
  </p:normalViewPr>
  <p:slideViewPr>
    <p:cSldViewPr snapToObjects="1">
      <p:cViewPr varScale="1">
        <p:scale>
          <a:sx n="87" d="100"/>
          <a:sy n="87" d="100"/>
        </p:scale>
        <p:origin x="1170"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86"/>
    </p:cViewPr>
  </p:sorterViewPr>
  <p:notesViewPr>
    <p:cSldViewPr snapToObjects="1">
      <p:cViewPr varScale="1">
        <p:scale>
          <a:sx n="68" d="100"/>
          <a:sy n="68" d="100"/>
        </p:scale>
        <p:origin x="-2592" y="-67"/>
      </p:cViewPr>
      <p:guideLst>
        <p:guide orient="horz" pos="2736"/>
        <p:guide pos="2016"/>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63" Type="http://schemas.openxmlformats.org/officeDocument/2006/relationships/slide" Target="slides/slide50.xml"/><Relationship Id="rId84" Type="http://schemas.openxmlformats.org/officeDocument/2006/relationships/slide" Target="slides/slide71.xml"/><Relationship Id="rId138" Type="http://schemas.openxmlformats.org/officeDocument/2006/relationships/presProps" Target="presProps.xml"/><Relationship Id="rId107" Type="http://schemas.openxmlformats.org/officeDocument/2006/relationships/slide" Target="slides/slide94.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28" Type="http://schemas.openxmlformats.org/officeDocument/2006/relationships/slide" Target="slides/slide115.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slide" Target="slides/slide100.xml"/><Relationship Id="rId118" Type="http://schemas.openxmlformats.org/officeDocument/2006/relationships/slide" Target="slides/slide105.xml"/><Relationship Id="rId134" Type="http://schemas.openxmlformats.org/officeDocument/2006/relationships/slide" Target="slides/slide121.xml"/><Relationship Id="rId139" Type="http://schemas.openxmlformats.org/officeDocument/2006/relationships/viewProps" Target="viewProps.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12.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124" Type="http://schemas.openxmlformats.org/officeDocument/2006/relationships/slide" Target="slides/slide111.xml"/><Relationship Id="rId129" Type="http://schemas.openxmlformats.org/officeDocument/2006/relationships/slide" Target="slides/slide116.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0.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119" Type="http://schemas.openxmlformats.org/officeDocument/2006/relationships/slide" Target="slides/slide106.xml"/><Relationship Id="rId44" Type="http://schemas.openxmlformats.org/officeDocument/2006/relationships/slide" Target="slides/slide31.xml"/><Relationship Id="rId60" Type="http://schemas.openxmlformats.org/officeDocument/2006/relationships/slide" Target="slides/slide47.xml"/><Relationship Id="rId65" Type="http://schemas.openxmlformats.org/officeDocument/2006/relationships/slide" Target="slides/slide52.xml"/><Relationship Id="rId81" Type="http://schemas.openxmlformats.org/officeDocument/2006/relationships/slide" Target="slides/slide68.xml"/><Relationship Id="rId86" Type="http://schemas.openxmlformats.org/officeDocument/2006/relationships/slide" Target="slides/slide73.xml"/><Relationship Id="rId130" Type="http://schemas.openxmlformats.org/officeDocument/2006/relationships/slide" Target="slides/slide117.xml"/><Relationship Id="rId135" Type="http://schemas.openxmlformats.org/officeDocument/2006/relationships/notesMaster" Target="notesMasters/notesMaster1.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141"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slide" Target="slides/slide118.xml"/><Relationship Id="rId136" Type="http://schemas.openxmlformats.org/officeDocument/2006/relationships/handoutMaster" Target="handoutMasters/handoutMaster1.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3" Type="http://schemas.openxmlformats.org/officeDocument/2006/relationships/slideMaster" Target="slideMasters/slideMaster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tags" Target="tags/tag1.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slide" Target="slides/slide119.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27" Type="http://schemas.openxmlformats.org/officeDocument/2006/relationships/slide" Target="slides/slide114.xml"/><Relationship Id="rId10" Type="http://schemas.openxmlformats.org/officeDocument/2006/relationships/slideMaster" Target="slideMasters/slideMaster10.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3.xml"/><Relationship Id="rId47" Type="http://schemas.openxmlformats.org/officeDocument/2006/relationships/slide" Target="slides/slide34.xml"/><Relationship Id="rId68" Type="http://schemas.openxmlformats.org/officeDocument/2006/relationships/slide" Target="slides/slide55.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6" Type="http://schemas.openxmlformats.org/officeDocument/2006/relationships/slide" Target="slides/slide3.xml"/></Relationships>
</file>

<file path=ppt/charts/_rels/chart1.xml.rels><?xml version="1.0" encoding="UTF-8" standalone="yes"?>
<Relationships xmlns="http://schemas.openxmlformats.org/package/2006/relationships"><Relationship Id="rId2" Type="http://schemas.openxmlformats.org/officeDocument/2006/relationships/oleObject" Target="file:///C:\Users\user\Desktop\MIE&#25991;&#31456;&#34987;&#24341;&#29992;&#24773;&#20917;.xls"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cat>
            <c:numRef>
              <c:f>Sheet8!$A$2:$A$21</c:f>
              <c:numCache>
                <c:formatCode>General</c:formatCode>
                <c:ptCount val="20"/>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numCache>
            </c:numRef>
          </c:cat>
          <c:val>
            <c:numRef>
              <c:f>Sheet8!$B$2:$B$21</c:f>
              <c:numCache>
                <c:formatCode>General</c:formatCode>
                <c:ptCount val="20"/>
                <c:pt idx="0">
                  <c:v>3</c:v>
                </c:pt>
                <c:pt idx="1">
                  <c:v>1</c:v>
                </c:pt>
                <c:pt idx="2">
                  <c:v>2</c:v>
                </c:pt>
                <c:pt idx="3">
                  <c:v>12</c:v>
                </c:pt>
                <c:pt idx="4">
                  <c:v>158</c:v>
                </c:pt>
                <c:pt idx="5">
                  <c:v>836</c:v>
                </c:pt>
                <c:pt idx="6">
                  <c:v>1840</c:v>
                </c:pt>
                <c:pt idx="7">
                  <c:v>2613</c:v>
                </c:pt>
                <c:pt idx="8">
                  <c:v>3302</c:v>
                </c:pt>
                <c:pt idx="9">
                  <c:v>4211</c:v>
                </c:pt>
                <c:pt idx="10">
                  <c:v>5031</c:v>
                </c:pt>
                <c:pt idx="11">
                  <c:v>5773</c:v>
                </c:pt>
                <c:pt idx="12">
                  <c:v>6457</c:v>
                </c:pt>
                <c:pt idx="13">
                  <c:v>7055</c:v>
                </c:pt>
                <c:pt idx="14">
                  <c:v>7554</c:v>
                </c:pt>
                <c:pt idx="15">
                  <c:v>8653</c:v>
                </c:pt>
                <c:pt idx="16">
                  <c:v>9137</c:v>
                </c:pt>
                <c:pt idx="17">
                  <c:v>9457</c:v>
                </c:pt>
                <c:pt idx="18">
                  <c:v>8727</c:v>
                </c:pt>
                <c:pt idx="19">
                  <c:v>2449</c:v>
                </c:pt>
              </c:numCache>
            </c:numRef>
          </c:val>
          <c:smooth val="0"/>
          <c:extLst>
            <c:ext xmlns:c16="http://schemas.microsoft.com/office/drawing/2014/chart" uri="{C3380CC4-5D6E-409C-BE32-E72D297353CC}">
              <c16:uniqueId val="{00000000-FFCA-44F7-AD54-B61C7CDF3A71}"/>
            </c:ext>
          </c:extLst>
        </c:ser>
        <c:dLbls>
          <c:showLegendKey val="0"/>
          <c:showVal val="0"/>
          <c:showCatName val="0"/>
          <c:showSerName val="0"/>
          <c:showPercent val="0"/>
          <c:showBubbleSize val="0"/>
        </c:dLbls>
        <c:marker val="1"/>
        <c:smooth val="0"/>
        <c:axId val="239788416"/>
        <c:axId val="239790336"/>
      </c:lineChart>
      <c:catAx>
        <c:axId val="239788416"/>
        <c:scaling>
          <c:orientation val="minMax"/>
        </c:scaling>
        <c:delete val="0"/>
        <c:axPos val="b"/>
        <c:title>
          <c:tx>
            <c:rich>
              <a:bodyPr/>
              <a:lstStyle/>
              <a:p>
                <a:pPr>
                  <a:defRPr/>
                </a:pPr>
                <a:r>
                  <a:rPr lang="en-US"/>
                  <a:t>Year</a:t>
                </a:r>
              </a:p>
            </c:rich>
          </c:tx>
          <c:overlay val="0"/>
        </c:title>
        <c:numFmt formatCode="General" sourceLinked="1"/>
        <c:majorTickMark val="none"/>
        <c:minorTickMark val="none"/>
        <c:tickLblPos val="nextTo"/>
        <c:crossAx val="239790336"/>
        <c:crosses val="autoZero"/>
        <c:auto val="1"/>
        <c:lblAlgn val="ctr"/>
        <c:lblOffset val="100"/>
        <c:noMultiLvlLbl val="0"/>
      </c:catAx>
      <c:valAx>
        <c:axId val="239790336"/>
        <c:scaling>
          <c:orientation val="minMax"/>
        </c:scaling>
        <c:delete val="0"/>
        <c:axPos val="l"/>
        <c:title>
          <c:tx>
            <c:rich>
              <a:bodyPr/>
              <a:lstStyle/>
              <a:p>
                <a:pPr>
                  <a:defRPr/>
                </a:pPr>
                <a:r>
                  <a:rPr lang="en-US"/>
                  <a:t>Documents</a:t>
                </a:r>
              </a:p>
            </c:rich>
          </c:tx>
          <c:overlay val="0"/>
        </c:title>
        <c:numFmt formatCode="General" sourceLinked="1"/>
        <c:majorTickMark val="out"/>
        <c:minorTickMark val="none"/>
        <c:tickLblPos val="nextTo"/>
        <c:crossAx val="239788416"/>
        <c:crosses val="autoZero"/>
        <c:crossBetween val="between"/>
      </c:valAx>
    </c:plotArea>
    <c:plotVisOnly val="1"/>
    <c:dispBlanksAs val="gap"/>
    <c:showDLblsOverMax val="0"/>
  </c:chart>
  <c:txPr>
    <a:bodyPr/>
    <a:lstStyle/>
    <a:p>
      <a:pPr>
        <a:defRPr sz="1200">
          <a:latin typeface="Times New Roman" panose="02020603050405020304" pitchFamily="18" charset="0"/>
          <a:cs typeface="Times New Roman" panose="02020603050405020304" pitchFamily="18" charset="0"/>
        </a:defRPr>
      </a:pPr>
      <a:endParaRPr lang="zh-CN"/>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0AE927-8D8C-4429-B8DE-CF67832121E0}" type="doc">
      <dgm:prSet loTypeId="urn:microsoft.com/office/officeart/2009/layout/CircleArrowProcess" loCatId="process" qsTypeId="urn:microsoft.com/office/officeart/2005/8/quickstyle/simple1" qsCatId="simple" csTypeId="urn:microsoft.com/office/officeart/2005/8/colors/accent6_5" csCatId="accent6" phldr="1"/>
      <dgm:spPr/>
      <dgm:t>
        <a:bodyPr/>
        <a:lstStyle/>
        <a:p>
          <a:endParaRPr lang="zh-CN" altLang="en-US"/>
        </a:p>
      </dgm:t>
    </dgm:pt>
    <dgm:pt modelId="{BEF8EBE4-7EED-458E-8579-DE718573B2D3}">
      <dgm:prSet phldrT="[文本]"/>
      <dgm:spPr/>
      <dgm:t>
        <a:bodyPr/>
        <a:lstStyle/>
        <a:p>
          <a:r>
            <a:rPr lang="en-US" altLang="zh-CN" dirty="0" smtClean="0"/>
            <a:t>Guide for Authors</a:t>
          </a:r>
          <a:endParaRPr lang="zh-CN" altLang="en-US" dirty="0"/>
        </a:p>
      </dgm:t>
    </dgm:pt>
    <dgm:pt modelId="{6578F5A6-1CA3-4742-8EB5-96AD551B2B39}" type="parTrans" cxnId="{EC975DDF-0861-42E8-A2EB-78B7B411468F}">
      <dgm:prSet/>
      <dgm:spPr/>
      <dgm:t>
        <a:bodyPr/>
        <a:lstStyle/>
        <a:p>
          <a:endParaRPr lang="zh-CN" altLang="en-US"/>
        </a:p>
      </dgm:t>
    </dgm:pt>
    <dgm:pt modelId="{DABA420C-8018-4010-B37D-9FDE1D28173C}" type="sibTrans" cxnId="{EC975DDF-0861-42E8-A2EB-78B7B411468F}">
      <dgm:prSet/>
      <dgm:spPr/>
      <dgm:t>
        <a:bodyPr/>
        <a:lstStyle/>
        <a:p>
          <a:endParaRPr lang="zh-CN" altLang="en-US"/>
        </a:p>
      </dgm:t>
    </dgm:pt>
    <dgm:pt modelId="{43D82773-1DC3-47C7-BCA9-DA5F57EA25BF}">
      <dgm:prSet phldrT="[文本]"/>
      <dgm:spPr/>
      <dgm:t>
        <a:bodyPr/>
        <a:lstStyle/>
        <a:p>
          <a:r>
            <a:rPr lang="en-US" altLang="zh-CN" dirty="0" smtClean="0"/>
            <a:t>EES/EVISE</a:t>
          </a:r>
          <a:endParaRPr lang="zh-CN" altLang="en-US" dirty="0"/>
        </a:p>
      </dgm:t>
    </dgm:pt>
    <dgm:pt modelId="{4D8E8545-1F4C-4A78-9E12-3ABEE8973CA2}" type="parTrans" cxnId="{3AAD29BE-07DA-4A75-BFEC-225B229958A0}">
      <dgm:prSet/>
      <dgm:spPr/>
      <dgm:t>
        <a:bodyPr/>
        <a:lstStyle/>
        <a:p>
          <a:endParaRPr lang="zh-CN" altLang="en-US"/>
        </a:p>
      </dgm:t>
    </dgm:pt>
    <dgm:pt modelId="{0543060F-E877-4126-8A04-D958BB3CBF02}" type="sibTrans" cxnId="{3AAD29BE-07DA-4A75-BFEC-225B229958A0}">
      <dgm:prSet/>
      <dgm:spPr/>
      <dgm:t>
        <a:bodyPr/>
        <a:lstStyle/>
        <a:p>
          <a:endParaRPr lang="zh-CN" altLang="en-US"/>
        </a:p>
      </dgm:t>
    </dgm:pt>
    <dgm:pt modelId="{AA0BCDC2-B587-4D1B-BC3A-DB6802FEF69B}">
      <dgm:prSet/>
      <dgm:spPr/>
      <dgm:t>
        <a:bodyPr/>
        <a:lstStyle/>
        <a:p>
          <a:r>
            <a:rPr lang="en-US" altLang="zh-CN" dirty="0" smtClean="0"/>
            <a:t>Status/</a:t>
          </a:r>
        </a:p>
        <a:p>
          <a:r>
            <a:rPr lang="en-US" altLang="zh-CN" dirty="0" smtClean="0"/>
            <a:t>E-mail</a:t>
          </a:r>
          <a:endParaRPr lang="zh-CN" altLang="en-US" dirty="0"/>
        </a:p>
      </dgm:t>
    </dgm:pt>
    <dgm:pt modelId="{11FC15C0-6F4B-410E-960E-E7DA44BB0B22}" type="parTrans" cxnId="{B0791502-C012-41ED-BFDD-A013889C4355}">
      <dgm:prSet/>
      <dgm:spPr/>
      <dgm:t>
        <a:bodyPr/>
        <a:lstStyle/>
        <a:p>
          <a:endParaRPr lang="zh-CN" altLang="en-US"/>
        </a:p>
      </dgm:t>
    </dgm:pt>
    <dgm:pt modelId="{C9EE1295-E94E-4CFE-9AE1-2DCAAC155E74}" type="sibTrans" cxnId="{B0791502-C012-41ED-BFDD-A013889C4355}">
      <dgm:prSet/>
      <dgm:spPr/>
      <dgm:t>
        <a:bodyPr/>
        <a:lstStyle/>
        <a:p>
          <a:endParaRPr lang="zh-CN" altLang="en-US"/>
        </a:p>
      </dgm:t>
    </dgm:pt>
    <dgm:pt modelId="{83E4C919-C7BD-47AF-8BE7-D5460A7FE8D9}">
      <dgm:prSet phldrT="[文本]"/>
      <dgm:spPr/>
      <dgm:t>
        <a:bodyPr/>
        <a:lstStyle/>
        <a:p>
          <a:r>
            <a:rPr lang="en-US" altLang="zh-CN" dirty="0" smtClean="0"/>
            <a:t>Smart matching</a:t>
          </a:r>
          <a:endParaRPr lang="zh-CN" altLang="en-US" dirty="0"/>
        </a:p>
      </dgm:t>
    </dgm:pt>
    <dgm:pt modelId="{58EB2A8A-D781-433F-9900-422773CF0924}" type="sibTrans" cxnId="{C05A57D3-E1F7-4FFC-8DE3-50F5544694A9}">
      <dgm:prSet/>
      <dgm:spPr/>
      <dgm:t>
        <a:bodyPr/>
        <a:lstStyle/>
        <a:p>
          <a:endParaRPr lang="zh-CN" altLang="en-US"/>
        </a:p>
      </dgm:t>
    </dgm:pt>
    <dgm:pt modelId="{F0EBCF08-DD2B-47C2-BAB6-A7E03DBB843F}" type="parTrans" cxnId="{C05A57D3-E1F7-4FFC-8DE3-50F5544694A9}">
      <dgm:prSet/>
      <dgm:spPr/>
      <dgm:t>
        <a:bodyPr/>
        <a:lstStyle/>
        <a:p>
          <a:endParaRPr lang="zh-CN" altLang="en-US"/>
        </a:p>
      </dgm:t>
    </dgm:pt>
    <dgm:pt modelId="{7956F201-E5A6-4A0A-8CD4-D0C769A86541}" type="pres">
      <dgm:prSet presAssocID="{070AE927-8D8C-4429-B8DE-CF67832121E0}" presName="Name0" presStyleCnt="0">
        <dgm:presLayoutVars>
          <dgm:chMax val="7"/>
          <dgm:chPref val="7"/>
          <dgm:dir/>
          <dgm:animLvl val="lvl"/>
        </dgm:presLayoutVars>
      </dgm:prSet>
      <dgm:spPr/>
      <dgm:t>
        <a:bodyPr/>
        <a:lstStyle/>
        <a:p>
          <a:endParaRPr lang="zh-CN" altLang="en-US"/>
        </a:p>
      </dgm:t>
    </dgm:pt>
    <dgm:pt modelId="{FD73E688-0530-4D6F-A992-FBB75BCE9045}" type="pres">
      <dgm:prSet presAssocID="{83E4C919-C7BD-47AF-8BE7-D5460A7FE8D9}" presName="Accent1" presStyleCnt="0"/>
      <dgm:spPr/>
    </dgm:pt>
    <dgm:pt modelId="{2CE3A1E4-8A25-4C18-94D1-D7A80CD8484F}" type="pres">
      <dgm:prSet presAssocID="{83E4C919-C7BD-47AF-8BE7-D5460A7FE8D9}" presName="Accent" presStyleLbl="node1" presStyleIdx="0" presStyleCnt="4"/>
      <dgm:spPr/>
    </dgm:pt>
    <dgm:pt modelId="{3E88E3B3-48AD-4DF2-A03D-7587F98C7900}" type="pres">
      <dgm:prSet presAssocID="{83E4C919-C7BD-47AF-8BE7-D5460A7FE8D9}" presName="Parent1" presStyleLbl="revTx" presStyleIdx="0" presStyleCnt="4">
        <dgm:presLayoutVars>
          <dgm:chMax val="1"/>
          <dgm:chPref val="1"/>
          <dgm:bulletEnabled val="1"/>
        </dgm:presLayoutVars>
      </dgm:prSet>
      <dgm:spPr/>
      <dgm:t>
        <a:bodyPr/>
        <a:lstStyle/>
        <a:p>
          <a:endParaRPr lang="zh-CN" altLang="en-US"/>
        </a:p>
      </dgm:t>
    </dgm:pt>
    <dgm:pt modelId="{26AF2C7A-C5CB-4B1C-B990-A4B276625187}" type="pres">
      <dgm:prSet presAssocID="{BEF8EBE4-7EED-458E-8579-DE718573B2D3}" presName="Accent2" presStyleCnt="0"/>
      <dgm:spPr/>
    </dgm:pt>
    <dgm:pt modelId="{33173DB5-FB7B-402D-8946-4BAE414A128B}" type="pres">
      <dgm:prSet presAssocID="{BEF8EBE4-7EED-458E-8579-DE718573B2D3}" presName="Accent" presStyleLbl="node1" presStyleIdx="1" presStyleCnt="4"/>
      <dgm:spPr/>
    </dgm:pt>
    <dgm:pt modelId="{A45D76F2-F476-4B36-9E6A-FBA8C6F1B072}" type="pres">
      <dgm:prSet presAssocID="{BEF8EBE4-7EED-458E-8579-DE718573B2D3}" presName="Parent2" presStyleLbl="revTx" presStyleIdx="1" presStyleCnt="4">
        <dgm:presLayoutVars>
          <dgm:chMax val="1"/>
          <dgm:chPref val="1"/>
          <dgm:bulletEnabled val="1"/>
        </dgm:presLayoutVars>
      </dgm:prSet>
      <dgm:spPr/>
      <dgm:t>
        <a:bodyPr/>
        <a:lstStyle/>
        <a:p>
          <a:endParaRPr lang="zh-CN" altLang="en-US"/>
        </a:p>
      </dgm:t>
    </dgm:pt>
    <dgm:pt modelId="{08F07B98-6FA9-43EA-A2E9-E15B516BF1CF}" type="pres">
      <dgm:prSet presAssocID="{43D82773-1DC3-47C7-BCA9-DA5F57EA25BF}" presName="Accent3" presStyleCnt="0"/>
      <dgm:spPr/>
    </dgm:pt>
    <dgm:pt modelId="{91F9BC1E-042F-4533-837E-C7D53868DF88}" type="pres">
      <dgm:prSet presAssocID="{43D82773-1DC3-47C7-BCA9-DA5F57EA25BF}" presName="Accent" presStyleLbl="node1" presStyleIdx="2" presStyleCnt="4"/>
      <dgm:spPr/>
    </dgm:pt>
    <dgm:pt modelId="{765F03D1-DA52-4390-9E68-D692ED113559}" type="pres">
      <dgm:prSet presAssocID="{43D82773-1DC3-47C7-BCA9-DA5F57EA25BF}" presName="Parent3" presStyleLbl="revTx" presStyleIdx="2" presStyleCnt="4">
        <dgm:presLayoutVars>
          <dgm:chMax val="1"/>
          <dgm:chPref val="1"/>
          <dgm:bulletEnabled val="1"/>
        </dgm:presLayoutVars>
      </dgm:prSet>
      <dgm:spPr/>
      <dgm:t>
        <a:bodyPr/>
        <a:lstStyle/>
        <a:p>
          <a:endParaRPr lang="zh-CN" altLang="en-US"/>
        </a:p>
      </dgm:t>
    </dgm:pt>
    <dgm:pt modelId="{F24D3F70-90C8-4910-A5A4-2D33355BAEFA}" type="pres">
      <dgm:prSet presAssocID="{AA0BCDC2-B587-4D1B-BC3A-DB6802FEF69B}" presName="Accent4" presStyleCnt="0"/>
      <dgm:spPr/>
    </dgm:pt>
    <dgm:pt modelId="{77D07150-39B0-46F5-979C-C9DEA834C99E}" type="pres">
      <dgm:prSet presAssocID="{AA0BCDC2-B587-4D1B-BC3A-DB6802FEF69B}" presName="Accent" presStyleLbl="node1" presStyleIdx="3" presStyleCnt="4"/>
      <dgm:spPr/>
    </dgm:pt>
    <dgm:pt modelId="{7DEE735F-0B65-4762-A39B-CA97A2D8B6AF}" type="pres">
      <dgm:prSet presAssocID="{AA0BCDC2-B587-4D1B-BC3A-DB6802FEF69B}" presName="Parent4" presStyleLbl="revTx" presStyleIdx="3" presStyleCnt="4">
        <dgm:presLayoutVars>
          <dgm:chMax val="1"/>
          <dgm:chPref val="1"/>
          <dgm:bulletEnabled val="1"/>
        </dgm:presLayoutVars>
      </dgm:prSet>
      <dgm:spPr/>
      <dgm:t>
        <a:bodyPr/>
        <a:lstStyle/>
        <a:p>
          <a:endParaRPr lang="zh-CN" altLang="en-US"/>
        </a:p>
      </dgm:t>
    </dgm:pt>
  </dgm:ptLst>
  <dgm:cxnLst>
    <dgm:cxn modelId="{EC975DDF-0861-42E8-A2EB-78B7B411468F}" srcId="{070AE927-8D8C-4429-B8DE-CF67832121E0}" destId="{BEF8EBE4-7EED-458E-8579-DE718573B2D3}" srcOrd="1" destOrd="0" parTransId="{6578F5A6-1CA3-4742-8EB5-96AD551B2B39}" sibTransId="{DABA420C-8018-4010-B37D-9FDE1D28173C}"/>
    <dgm:cxn modelId="{96FB10BC-37D7-4A81-8C3A-D4346B0AAE6E}" type="presOf" srcId="{43D82773-1DC3-47C7-BCA9-DA5F57EA25BF}" destId="{765F03D1-DA52-4390-9E68-D692ED113559}" srcOrd="0" destOrd="0" presId="urn:microsoft.com/office/officeart/2009/layout/CircleArrowProcess"/>
    <dgm:cxn modelId="{5365190D-D5DE-4700-993D-F49F3F0EC97C}" type="presOf" srcId="{070AE927-8D8C-4429-B8DE-CF67832121E0}" destId="{7956F201-E5A6-4A0A-8CD4-D0C769A86541}" srcOrd="0" destOrd="0" presId="urn:microsoft.com/office/officeart/2009/layout/CircleArrowProcess"/>
    <dgm:cxn modelId="{C05A57D3-E1F7-4FFC-8DE3-50F5544694A9}" srcId="{070AE927-8D8C-4429-B8DE-CF67832121E0}" destId="{83E4C919-C7BD-47AF-8BE7-D5460A7FE8D9}" srcOrd="0" destOrd="0" parTransId="{F0EBCF08-DD2B-47C2-BAB6-A7E03DBB843F}" sibTransId="{58EB2A8A-D781-433F-9900-422773CF0924}"/>
    <dgm:cxn modelId="{B0791502-C012-41ED-BFDD-A013889C4355}" srcId="{070AE927-8D8C-4429-B8DE-CF67832121E0}" destId="{AA0BCDC2-B587-4D1B-BC3A-DB6802FEF69B}" srcOrd="3" destOrd="0" parTransId="{11FC15C0-6F4B-410E-960E-E7DA44BB0B22}" sibTransId="{C9EE1295-E94E-4CFE-9AE1-2DCAAC155E74}"/>
    <dgm:cxn modelId="{DEDAEA15-2163-47CD-9613-05CE43EEF403}" type="presOf" srcId="{AA0BCDC2-B587-4D1B-BC3A-DB6802FEF69B}" destId="{7DEE735F-0B65-4762-A39B-CA97A2D8B6AF}" srcOrd="0" destOrd="0" presId="urn:microsoft.com/office/officeart/2009/layout/CircleArrowProcess"/>
    <dgm:cxn modelId="{2FAF0C9C-7502-4C6F-8949-A07D89D4B5E4}" type="presOf" srcId="{BEF8EBE4-7EED-458E-8579-DE718573B2D3}" destId="{A45D76F2-F476-4B36-9E6A-FBA8C6F1B072}" srcOrd="0" destOrd="0" presId="urn:microsoft.com/office/officeart/2009/layout/CircleArrowProcess"/>
    <dgm:cxn modelId="{1F119274-F9C5-4DA3-894B-6C726D8144EC}" type="presOf" srcId="{83E4C919-C7BD-47AF-8BE7-D5460A7FE8D9}" destId="{3E88E3B3-48AD-4DF2-A03D-7587F98C7900}" srcOrd="0" destOrd="0" presId="urn:microsoft.com/office/officeart/2009/layout/CircleArrowProcess"/>
    <dgm:cxn modelId="{3AAD29BE-07DA-4A75-BFEC-225B229958A0}" srcId="{070AE927-8D8C-4429-B8DE-CF67832121E0}" destId="{43D82773-1DC3-47C7-BCA9-DA5F57EA25BF}" srcOrd="2" destOrd="0" parTransId="{4D8E8545-1F4C-4A78-9E12-3ABEE8973CA2}" sibTransId="{0543060F-E877-4126-8A04-D958BB3CBF02}"/>
    <dgm:cxn modelId="{92CEDFE3-222E-48ED-A5C2-FB42A9830E70}" type="presParOf" srcId="{7956F201-E5A6-4A0A-8CD4-D0C769A86541}" destId="{FD73E688-0530-4D6F-A992-FBB75BCE9045}" srcOrd="0" destOrd="0" presId="urn:microsoft.com/office/officeart/2009/layout/CircleArrowProcess"/>
    <dgm:cxn modelId="{6ADC2C8D-0EE1-49C3-94C9-6DF3897AC938}" type="presParOf" srcId="{FD73E688-0530-4D6F-A992-FBB75BCE9045}" destId="{2CE3A1E4-8A25-4C18-94D1-D7A80CD8484F}" srcOrd="0" destOrd="0" presId="urn:microsoft.com/office/officeart/2009/layout/CircleArrowProcess"/>
    <dgm:cxn modelId="{C11ABE76-48C8-4330-B9F8-828ABCC4400A}" type="presParOf" srcId="{7956F201-E5A6-4A0A-8CD4-D0C769A86541}" destId="{3E88E3B3-48AD-4DF2-A03D-7587F98C7900}" srcOrd="1" destOrd="0" presId="urn:microsoft.com/office/officeart/2009/layout/CircleArrowProcess"/>
    <dgm:cxn modelId="{66D1DDE9-99C6-451D-B159-AC047A232A51}" type="presParOf" srcId="{7956F201-E5A6-4A0A-8CD4-D0C769A86541}" destId="{26AF2C7A-C5CB-4B1C-B990-A4B276625187}" srcOrd="2" destOrd="0" presId="urn:microsoft.com/office/officeart/2009/layout/CircleArrowProcess"/>
    <dgm:cxn modelId="{54E046DE-3600-413B-B162-DCCE6A481767}" type="presParOf" srcId="{26AF2C7A-C5CB-4B1C-B990-A4B276625187}" destId="{33173DB5-FB7B-402D-8946-4BAE414A128B}" srcOrd="0" destOrd="0" presId="urn:microsoft.com/office/officeart/2009/layout/CircleArrowProcess"/>
    <dgm:cxn modelId="{DB06B26E-FD05-4C08-9A02-0BEE05F370F7}" type="presParOf" srcId="{7956F201-E5A6-4A0A-8CD4-D0C769A86541}" destId="{A45D76F2-F476-4B36-9E6A-FBA8C6F1B072}" srcOrd="3" destOrd="0" presId="urn:microsoft.com/office/officeart/2009/layout/CircleArrowProcess"/>
    <dgm:cxn modelId="{F7E32FA8-5CE1-4CBA-BAA6-591C28CFEA79}" type="presParOf" srcId="{7956F201-E5A6-4A0A-8CD4-D0C769A86541}" destId="{08F07B98-6FA9-43EA-A2E9-E15B516BF1CF}" srcOrd="4" destOrd="0" presId="urn:microsoft.com/office/officeart/2009/layout/CircleArrowProcess"/>
    <dgm:cxn modelId="{8CA54C15-D753-4A69-B226-74E7BA187C15}" type="presParOf" srcId="{08F07B98-6FA9-43EA-A2E9-E15B516BF1CF}" destId="{91F9BC1E-042F-4533-837E-C7D53868DF88}" srcOrd="0" destOrd="0" presId="urn:microsoft.com/office/officeart/2009/layout/CircleArrowProcess"/>
    <dgm:cxn modelId="{2DB99F89-B6FB-4FA9-A088-8655A61026F6}" type="presParOf" srcId="{7956F201-E5A6-4A0A-8CD4-D0C769A86541}" destId="{765F03D1-DA52-4390-9E68-D692ED113559}" srcOrd="5" destOrd="0" presId="urn:microsoft.com/office/officeart/2009/layout/CircleArrowProcess"/>
    <dgm:cxn modelId="{34B0447F-6779-45ED-8BA0-B7D825188B13}" type="presParOf" srcId="{7956F201-E5A6-4A0A-8CD4-D0C769A86541}" destId="{F24D3F70-90C8-4910-A5A4-2D33355BAEFA}" srcOrd="6" destOrd="0" presId="urn:microsoft.com/office/officeart/2009/layout/CircleArrowProcess"/>
    <dgm:cxn modelId="{B261CC3E-36A0-4680-ABC7-DAE47BC52936}" type="presParOf" srcId="{F24D3F70-90C8-4910-A5A4-2D33355BAEFA}" destId="{77D07150-39B0-46F5-979C-C9DEA834C99E}" srcOrd="0" destOrd="0" presId="urn:microsoft.com/office/officeart/2009/layout/CircleArrowProcess"/>
    <dgm:cxn modelId="{4FC9DCD8-09FD-462A-B9FD-159652395BC1}" type="presParOf" srcId="{7956F201-E5A6-4A0A-8CD4-D0C769A86541}" destId="{7DEE735F-0B65-4762-A39B-CA97A2D8B6AF}" srcOrd="7"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2A0F98A-0ADB-4669-A921-9060F8F06A8A}" type="doc">
      <dgm:prSet loTypeId="urn:microsoft.com/office/officeart/2005/8/layout/vProcess5" loCatId="process" qsTypeId="urn:microsoft.com/office/officeart/2005/8/quickstyle/simple1" qsCatId="simple" csTypeId="urn:microsoft.com/office/officeart/2005/8/colors/accent6_5" csCatId="accent6" phldr="1"/>
      <dgm:spPr/>
      <dgm:t>
        <a:bodyPr/>
        <a:lstStyle/>
        <a:p>
          <a:endParaRPr lang="zh-CN" altLang="en-US"/>
        </a:p>
      </dgm:t>
    </dgm:pt>
    <dgm:pt modelId="{2A1D52EC-B3E4-40E3-88EA-979B00D50942}">
      <dgm:prSet phldrT="[文本]"/>
      <dgm:spPr/>
      <dgm:t>
        <a:bodyPr/>
        <a:lstStyle/>
        <a:p>
          <a:r>
            <a:rPr lang="en-US" i="1" dirty="0" smtClean="0"/>
            <a:t>Submitted to Journal</a:t>
          </a:r>
          <a:r>
            <a:rPr lang="en-US" b="0" i="0" dirty="0" smtClean="0"/>
            <a:t> </a:t>
          </a:r>
          <a:endParaRPr lang="zh-CN" altLang="en-US" dirty="0"/>
        </a:p>
      </dgm:t>
    </dgm:pt>
    <dgm:pt modelId="{2E5FB5B0-91A5-45EA-A153-5BDC22434B6F}" type="parTrans" cxnId="{704F962A-E4B4-4B71-B839-623CF04E96E6}">
      <dgm:prSet/>
      <dgm:spPr/>
      <dgm:t>
        <a:bodyPr/>
        <a:lstStyle/>
        <a:p>
          <a:endParaRPr lang="zh-CN" altLang="en-US"/>
        </a:p>
      </dgm:t>
    </dgm:pt>
    <dgm:pt modelId="{FB4BB82B-5750-411F-9152-285C94525445}" type="sibTrans" cxnId="{704F962A-E4B4-4B71-B839-623CF04E96E6}">
      <dgm:prSet/>
      <dgm:spPr/>
      <dgm:t>
        <a:bodyPr/>
        <a:lstStyle/>
        <a:p>
          <a:endParaRPr lang="zh-CN" altLang="en-US"/>
        </a:p>
      </dgm:t>
    </dgm:pt>
    <dgm:pt modelId="{15D2638E-C59C-4F3E-BC19-D822A3AD62EC}">
      <dgm:prSet phldrT="[文本]"/>
      <dgm:spPr/>
      <dgm:t>
        <a:bodyPr/>
        <a:lstStyle/>
        <a:p>
          <a:r>
            <a:rPr lang="en-US" i="1" dirty="0" smtClean="0"/>
            <a:t>Editor Invited</a:t>
          </a:r>
          <a:endParaRPr lang="zh-CN" altLang="en-US" dirty="0"/>
        </a:p>
      </dgm:t>
    </dgm:pt>
    <dgm:pt modelId="{04693DA3-6BC6-49B7-90DA-39469C005922}" type="parTrans" cxnId="{96BCA456-4270-4ABC-B3B7-317DB07FFCE1}">
      <dgm:prSet/>
      <dgm:spPr/>
      <dgm:t>
        <a:bodyPr/>
        <a:lstStyle/>
        <a:p>
          <a:endParaRPr lang="zh-CN" altLang="en-US"/>
        </a:p>
      </dgm:t>
    </dgm:pt>
    <dgm:pt modelId="{B246EE7E-EB9F-4729-A54C-6BE2AD6E7F3E}" type="sibTrans" cxnId="{96BCA456-4270-4ABC-B3B7-317DB07FFCE1}">
      <dgm:prSet/>
      <dgm:spPr/>
      <dgm:t>
        <a:bodyPr/>
        <a:lstStyle/>
        <a:p>
          <a:endParaRPr lang="zh-CN" altLang="en-US"/>
        </a:p>
      </dgm:t>
    </dgm:pt>
    <dgm:pt modelId="{1F0ADB7A-E38B-49FD-8C26-08021DFF342C}">
      <dgm:prSet phldrT="[文本]"/>
      <dgm:spPr/>
      <dgm:t>
        <a:bodyPr/>
        <a:lstStyle/>
        <a:p>
          <a:r>
            <a:rPr lang="en-US" i="1" dirty="0" smtClean="0"/>
            <a:t>With Editor</a:t>
          </a:r>
          <a:endParaRPr lang="zh-CN" altLang="en-US" dirty="0"/>
        </a:p>
      </dgm:t>
    </dgm:pt>
    <dgm:pt modelId="{75F4A495-73A2-49E1-B178-D24CDAB7BD57}" type="parTrans" cxnId="{46F995FA-0A73-461B-9E52-E2F13375052F}">
      <dgm:prSet/>
      <dgm:spPr/>
      <dgm:t>
        <a:bodyPr/>
        <a:lstStyle/>
        <a:p>
          <a:endParaRPr lang="zh-CN" altLang="en-US"/>
        </a:p>
      </dgm:t>
    </dgm:pt>
    <dgm:pt modelId="{76473509-421E-4BFE-B049-76367D8F6943}" type="sibTrans" cxnId="{46F995FA-0A73-461B-9E52-E2F13375052F}">
      <dgm:prSet/>
      <dgm:spPr/>
      <dgm:t>
        <a:bodyPr/>
        <a:lstStyle/>
        <a:p>
          <a:endParaRPr lang="zh-CN" altLang="en-US"/>
        </a:p>
      </dgm:t>
    </dgm:pt>
    <dgm:pt modelId="{80BEB4C0-C01E-455B-9B12-3F9625A59FBF}">
      <dgm:prSet/>
      <dgm:spPr/>
      <dgm:t>
        <a:bodyPr/>
        <a:lstStyle/>
        <a:p>
          <a:r>
            <a:rPr lang="en-US" i="1" dirty="0" smtClean="0"/>
            <a:t>Under Review </a:t>
          </a:r>
          <a:endParaRPr lang="zh-CN" altLang="en-US" i="1" dirty="0"/>
        </a:p>
      </dgm:t>
    </dgm:pt>
    <dgm:pt modelId="{D63A4D75-B356-425F-BEF0-4E030A95F5BC}" type="parTrans" cxnId="{4077DE45-6975-4508-8A65-6BC875B753BC}">
      <dgm:prSet/>
      <dgm:spPr/>
      <dgm:t>
        <a:bodyPr/>
        <a:lstStyle/>
        <a:p>
          <a:endParaRPr lang="zh-CN" altLang="en-US"/>
        </a:p>
      </dgm:t>
    </dgm:pt>
    <dgm:pt modelId="{C9F8A2B5-C2CF-44BA-A16F-EFFBBB0B6339}" type="sibTrans" cxnId="{4077DE45-6975-4508-8A65-6BC875B753BC}">
      <dgm:prSet/>
      <dgm:spPr/>
      <dgm:t>
        <a:bodyPr/>
        <a:lstStyle/>
        <a:p>
          <a:endParaRPr lang="zh-CN" altLang="en-US"/>
        </a:p>
      </dgm:t>
    </dgm:pt>
    <dgm:pt modelId="{062D7B67-E13D-4DD6-86FA-9ABFAB1BAC50}">
      <dgm:prSet phldrT="[文本]"/>
      <dgm:spPr/>
      <dgm:t>
        <a:bodyPr/>
        <a:lstStyle/>
        <a:p>
          <a:r>
            <a:rPr lang="en-US" i="1" smtClean="0"/>
            <a:t>Required Reviews Complete</a:t>
          </a:r>
          <a:endParaRPr lang="zh-CN" altLang="en-US" i="1" dirty="0"/>
        </a:p>
      </dgm:t>
    </dgm:pt>
    <dgm:pt modelId="{3169CE3B-AE32-4E3E-BC51-C24BDA7DF578}" type="parTrans" cxnId="{E1AA67FA-7632-4EF0-953D-2C7D3967F2F5}">
      <dgm:prSet/>
      <dgm:spPr/>
      <dgm:t>
        <a:bodyPr/>
        <a:lstStyle/>
        <a:p>
          <a:endParaRPr lang="zh-CN" altLang="en-US"/>
        </a:p>
      </dgm:t>
    </dgm:pt>
    <dgm:pt modelId="{14358EEA-3FDE-4BD6-9AC1-4D84F65C1E83}" type="sibTrans" cxnId="{E1AA67FA-7632-4EF0-953D-2C7D3967F2F5}">
      <dgm:prSet/>
      <dgm:spPr/>
      <dgm:t>
        <a:bodyPr/>
        <a:lstStyle/>
        <a:p>
          <a:endParaRPr lang="zh-CN" altLang="en-US"/>
        </a:p>
      </dgm:t>
    </dgm:pt>
    <dgm:pt modelId="{77EEB76F-77AA-4616-B654-898B71FD2C6B}" type="pres">
      <dgm:prSet presAssocID="{E2A0F98A-0ADB-4669-A921-9060F8F06A8A}" presName="outerComposite" presStyleCnt="0">
        <dgm:presLayoutVars>
          <dgm:chMax val="5"/>
          <dgm:dir/>
          <dgm:resizeHandles val="exact"/>
        </dgm:presLayoutVars>
      </dgm:prSet>
      <dgm:spPr/>
      <dgm:t>
        <a:bodyPr/>
        <a:lstStyle/>
        <a:p>
          <a:endParaRPr lang="zh-CN" altLang="en-US"/>
        </a:p>
      </dgm:t>
    </dgm:pt>
    <dgm:pt modelId="{43539C10-0DF1-493D-9FD5-6D5DF399A273}" type="pres">
      <dgm:prSet presAssocID="{E2A0F98A-0ADB-4669-A921-9060F8F06A8A}" presName="dummyMaxCanvas" presStyleCnt="0">
        <dgm:presLayoutVars/>
      </dgm:prSet>
      <dgm:spPr/>
    </dgm:pt>
    <dgm:pt modelId="{E009DC6E-5830-4E78-BA38-77D943F758A1}" type="pres">
      <dgm:prSet presAssocID="{E2A0F98A-0ADB-4669-A921-9060F8F06A8A}" presName="FiveNodes_1" presStyleLbl="node1" presStyleIdx="0" presStyleCnt="5">
        <dgm:presLayoutVars>
          <dgm:bulletEnabled val="1"/>
        </dgm:presLayoutVars>
      </dgm:prSet>
      <dgm:spPr/>
      <dgm:t>
        <a:bodyPr/>
        <a:lstStyle/>
        <a:p>
          <a:endParaRPr lang="zh-CN" altLang="en-US"/>
        </a:p>
      </dgm:t>
    </dgm:pt>
    <dgm:pt modelId="{037D2D1A-1EA5-4832-A1EC-B1B255A5CA50}" type="pres">
      <dgm:prSet presAssocID="{E2A0F98A-0ADB-4669-A921-9060F8F06A8A}" presName="FiveNodes_2" presStyleLbl="node1" presStyleIdx="1" presStyleCnt="5">
        <dgm:presLayoutVars>
          <dgm:bulletEnabled val="1"/>
        </dgm:presLayoutVars>
      </dgm:prSet>
      <dgm:spPr/>
      <dgm:t>
        <a:bodyPr/>
        <a:lstStyle/>
        <a:p>
          <a:endParaRPr lang="zh-CN" altLang="en-US"/>
        </a:p>
      </dgm:t>
    </dgm:pt>
    <dgm:pt modelId="{BA781BAD-54BD-4622-94C6-7112601BB36F}" type="pres">
      <dgm:prSet presAssocID="{E2A0F98A-0ADB-4669-A921-9060F8F06A8A}" presName="FiveNodes_3" presStyleLbl="node1" presStyleIdx="2" presStyleCnt="5">
        <dgm:presLayoutVars>
          <dgm:bulletEnabled val="1"/>
        </dgm:presLayoutVars>
      </dgm:prSet>
      <dgm:spPr/>
      <dgm:t>
        <a:bodyPr/>
        <a:lstStyle/>
        <a:p>
          <a:endParaRPr lang="zh-CN" altLang="en-US"/>
        </a:p>
      </dgm:t>
    </dgm:pt>
    <dgm:pt modelId="{7B0E5CD9-FF45-44FD-AF22-1B35C5DF7986}" type="pres">
      <dgm:prSet presAssocID="{E2A0F98A-0ADB-4669-A921-9060F8F06A8A}" presName="FiveNodes_4" presStyleLbl="node1" presStyleIdx="3" presStyleCnt="5">
        <dgm:presLayoutVars>
          <dgm:bulletEnabled val="1"/>
        </dgm:presLayoutVars>
      </dgm:prSet>
      <dgm:spPr/>
      <dgm:t>
        <a:bodyPr/>
        <a:lstStyle/>
        <a:p>
          <a:endParaRPr lang="zh-CN" altLang="en-US"/>
        </a:p>
      </dgm:t>
    </dgm:pt>
    <dgm:pt modelId="{7EB46F54-8D14-4167-90AD-7C199AA2791F}" type="pres">
      <dgm:prSet presAssocID="{E2A0F98A-0ADB-4669-A921-9060F8F06A8A}" presName="FiveNodes_5" presStyleLbl="node1" presStyleIdx="4" presStyleCnt="5">
        <dgm:presLayoutVars>
          <dgm:bulletEnabled val="1"/>
        </dgm:presLayoutVars>
      </dgm:prSet>
      <dgm:spPr/>
      <dgm:t>
        <a:bodyPr/>
        <a:lstStyle/>
        <a:p>
          <a:endParaRPr lang="zh-CN" altLang="en-US"/>
        </a:p>
      </dgm:t>
    </dgm:pt>
    <dgm:pt modelId="{310E433F-F169-47D6-ACBF-0DC07195C1C2}" type="pres">
      <dgm:prSet presAssocID="{E2A0F98A-0ADB-4669-A921-9060F8F06A8A}" presName="FiveConn_1-2" presStyleLbl="fgAccFollowNode1" presStyleIdx="0" presStyleCnt="4">
        <dgm:presLayoutVars>
          <dgm:bulletEnabled val="1"/>
        </dgm:presLayoutVars>
      </dgm:prSet>
      <dgm:spPr/>
      <dgm:t>
        <a:bodyPr/>
        <a:lstStyle/>
        <a:p>
          <a:endParaRPr lang="zh-CN" altLang="en-US"/>
        </a:p>
      </dgm:t>
    </dgm:pt>
    <dgm:pt modelId="{43FF4A5D-CD63-4970-9953-D0DD76EBDB76}" type="pres">
      <dgm:prSet presAssocID="{E2A0F98A-0ADB-4669-A921-9060F8F06A8A}" presName="FiveConn_2-3" presStyleLbl="fgAccFollowNode1" presStyleIdx="1" presStyleCnt="4">
        <dgm:presLayoutVars>
          <dgm:bulletEnabled val="1"/>
        </dgm:presLayoutVars>
      </dgm:prSet>
      <dgm:spPr/>
      <dgm:t>
        <a:bodyPr/>
        <a:lstStyle/>
        <a:p>
          <a:endParaRPr lang="zh-CN" altLang="en-US"/>
        </a:p>
      </dgm:t>
    </dgm:pt>
    <dgm:pt modelId="{73BE32B3-EF42-46E7-A7A5-DB23B0103F87}" type="pres">
      <dgm:prSet presAssocID="{E2A0F98A-0ADB-4669-A921-9060F8F06A8A}" presName="FiveConn_3-4" presStyleLbl="fgAccFollowNode1" presStyleIdx="2" presStyleCnt="4">
        <dgm:presLayoutVars>
          <dgm:bulletEnabled val="1"/>
        </dgm:presLayoutVars>
      </dgm:prSet>
      <dgm:spPr/>
      <dgm:t>
        <a:bodyPr/>
        <a:lstStyle/>
        <a:p>
          <a:endParaRPr lang="zh-CN" altLang="en-US"/>
        </a:p>
      </dgm:t>
    </dgm:pt>
    <dgm:pt modelId="{BB284D46-B58F-42E5-BC31-72EB629D215C}" type="pres">
      <dgm:prSet presAssocID="{E2A0F98A-0ADB-4669-A921-9060F8F06A8A}" presName="FiveConn_4-5" presStyleLbl="fgAccFollowNode1" presStyleIdx="3" presStyleCnt="4">
        <dgm:presLayoutVars>
          <dgm:bulletEnabled val="1"/>
        </dgm:presLayoutVars>
      </dgm:prSet>
      <dgm:spPr/>
      <dgm:t>
        <a:bodyPr/>
        <a:lstStyle/>
        <a:p>
          <a:endParaRPr lang="zh-CN" altLang="en-US"/>
        </a:p>
      </dgm:t>
    </dgm:pt>
    <dgm:pt modelId="{3266E00A-2621-4B3E-9267-9B85CF63E971}" type="pres">
      <dgm:prSet presAssocID="{E2A0F98A-0ADB-4669-A921-9060F8F06A8A}" presName="FiveNodes_1_text" presStyleLbl="node1" presStyleIdx="4" presStyleCnt="5">
        <dgm:presLayoutVars>
          <dgm:bulletEnabled val="1"/>
        </dgm:presLayoutVars>
      </dgm:prSet>
      <dgm:spPr/>
      <dgm:t>
        <a:bodyPr/>
        <a:lstStyle/>
        <a:p>
          <a:endParaRPr lang="zh-CN" altLang="en-US"/>
        </a:p>
      </dgm:t>
    </dgm:pt>
    <dgm:pt modelId="{ED595566-CCD3-4111-99D5-107FAA5CDC64}" type="pres">
      <dgm:prSet presAssocID="{E2A0F98A-0ADB-4669-A921-9060F8F06A8A}" presName="FiveNodes_2_text" presStyleLbl="node1" presStyleIdx="4" presStyleCnt="5">
        <dgm:presLayoutVars>
          <dgm:bulletEnabled val="1"/>
        </dgm:presLayoutVars>
      </dgm:prSet>
      <dgm:spPr/>
      <dgm:t>
        <a:bodyPr/>
        <a:lstStyle/>
        <a:p>
          <a:endParaRPr lang="zh-CN" altLang="en-US"/>
        </a:p>
      </dgm:t>
    </dgm:pt>
    <dgm:pt modelId="{4FC37AAF-A7D6-4058-8C14-1F56195C2907}" type="pres">
      <dgm:prSet presAssocID="{E2A0F98A-0ADB-4669-A921-9060F8F06A8A}" presName="FiveNodes_3_text" presStyleLbl="node1" presStyleIdx="4" presStyleCnt="5">
        <dgm:presLayoutVars>
          <dgm:bulletEnabled val="1"/>
        </dgm:presLayoutVars>
      </dgm:prSet>
      <dgm:spPr/>
      <dgm:t>
        <a:bodyPr/>
        <a:lstStyle/>
        <a:p>
          <a:endParaRPr lang="zh-CN" altLang="en-US"/>
        </a:p>
      </dgm:t>
    </dgm:pt>
    <dgm:pt modelId="{BC9EEF3D-EEB2-4EBD-BB24-9F9E022E8333}" type="pres">
      <dgm:prSet presAssocID="{E2A0F98A-0ADB-4669-A921-9060F8F06A8A}" presName="FiveNodes_4_text" presStyleLbl="node1" presStyleIdx="4" presStyleCnt="5">
        <dgm:presLayoutVars>
          <dgm:bulletEnabled val="1"/>
        </dgm:presLayoutVars>
      </dgm:prSet>
      <dgm:spPr/>
      <dgm:t>
        <a:bodyPr/>
        <a:lstStyle/>
        <a:p>
          <a:endParaRPr lang="zh-CN" altLang="en-US"/>
        </a:p>
      </dgm:t>
    </dgm:pt>
    <dgm:pt modelId="{295FD796-E2E7-49A3-B8AF-24D2D25F14FB}" type="pres">
      <dgm:prSet presAssocID="{E2A0F98A-0ADB-4669-A921-9060F8F06A8A}" presName="FiveNodes_5_text" presStyleLbl="node1" presStyleIdx="4" presStyleCnt="5">
        <dgm:presLayoutVars>
          <dgm:bulletEnabled val="1"/>
        </dgm:presLayoutVars>
      </dgm:prSet>
      <dgm:spPr/>
      <dgm:t>
        <a:bodyPr/>
        <a:lstStyle/>
        <a:p>
          <a:endParaRPr lang="zh-CN" altLang="en-US"/>
        </a:p>
      </dgm:t>
    </dgm:pt>
  </dgm:ptLst>
  <dgm:cxnLst>
    <dgm:cxn modelId="{46F995FA-0A73-461B-9E52-E2F13375052F}" srcId="{E2A0F98A-0ADB-4669-A921-9060F8F06A8A}" destId="{1F0ADB7A-E38B-49FD-8C26-08021DFF342C}" srcOrd="2" destOrd="0" parTransId="{75F4A495-73A2-49E1-B178-D24CDAB7BD57}" sibTransId="{76473509-421E-4BFE-B049-76367D8F6943}"/>
    <dgm:cxn modelId="{4573E901-B4B4-4036-930D-BF92CA232721}" type="presOf" srcId="{B246EE7E-EB9F-4729-A54C-6BE2AD6E7F3E}" destId="{43FF4A5D-CD63-4970-9953-D0DD76EBDB76}" srcOrd="0" destOrd="0" presId="urn:microsoft.com/office/officeart/2005/8/layout/vProcess5"/>
    <dgm:cxn modelId="{F2DEEEC2-5207-44AC-8EB7-960B39654897}" type="presOf" srcId="{15D2638E-C59C-4F3E-BC19-D822A3AD62EC}" destId="{ED595566-CCD3-4111-99D5-107FAA5CDC64}" srcOrd="1" destOrd="0" presId="urn:microsoft.com/office/officeart/2005/8/layout/vProcess5"/>
    <dgm:cxn modelId="{7D62E5D2-8AF5-4E99-A03F-04B6A72876F8}" type="presOf" srcId="{76473509-421E-4BFE-B049-76367D8F6943}" destId="{73BE32B3-EF42-46E7-A7A5-DB23B0103F87}" srcOrd="0" destOrd="0" presId="urn:microsoft.com/office/officeart/2005/8/layout/vProcess5"/>
    <dgm:cxn modelId="{6669FEB3-E5B1-412C-B769-EE587B4DBC08}" type="presOf" srcId="{1F0ADB7A-E38B-49FD-8C26-08021DFF342C}" destId="{4FC37AAF-A7D6-4058-8C14-1F56195C2907}" srcOrd="1" destOrd="0" presId="urn:microsoft.com/office/officeart/2005/8/layout/vProcess5"/>
    <dgm:cxn modelId="{A42921BE-B353-4559-AE6A-95061DCEE4D9}" type="presOf" srcId="{1F0ADB7A-E38B-49FD-8C26-08021DFF342C}" destId="{BA781BAD-54BD-4622-94C6-7112601BB36F}" srcOrd="0" destOrd="0" presId="urn:microsoft.com/office/officeart/2005/8/layout/vProcess5"/>
    <dgm:cxn modelId="{18E9F05D-5C8B-4079-AF86-1F493C337A0A}" type="presOf" srcId="{FB4BB82B-5750-411F-9152-285C94525445}" destId="{310E433F-F169-47D6-ACBF-0DC07195C1C2}" srcOrd="0" destOrd="0" presId="urn:microsoft.com/office/officeart/2005/8/layout/vProcess5"/>
    <dgm:cxn modelId="{49A3ED47-D5C0-4F5A-A676-88DC7A236CFD}" type="presOf" srcId="{80BEB4C0-C01E-455B-9B12-3F9625A59FBF}" destId="{BC9EEF3D-EEB2-4EBD-BB24-9F9E022E8333}" srcOrd="1" destOrd="0" presId="urn:microsoft.com/office/officeart/2005/8/layout/vProcess5"/>
    <dgm:cxn modelId="{98F85039-F03D-4693-A80E-843E1113CE7B}" type="presOf" srcId="{C9F8A2B5-C2CF-44BA-A16F-EFFBBB0B6339}" destId="{BB284D46-B58F-42E5-BC31-72EB629D215C}" srcOrd="0" destOrd="0" presId="urn:microsoft.com/office/officeart/2005/8/layout/vProcess5"/>
    <dgm:cxn modelId="{49A195AB-EBDF-4148-91FD-E48FD2EB1D87}" type="presOf" srcId="{15D2638E-C59C-4F3E-BC19-D822A3AD62EC}" destId="{037D2D1A-1EA5-4832-A1EC-B1B255A5CA50}" srcOrd="0" destOrd="0" presId="urn:microsoft.com/office/officeart/2005/8/layout/vProcess5"/>
    <dgm:cxn modelId="{4077DE45-6975-4508-8A65-6BC875B753BC}" srcId="{E2A0F98A-0ADB-4669-A921-9060F8F06A8A}" destId="{80BEB4C0-C01E-455B-9B12-3F9625A59FBF}" srcOrd="3" destOrd="0" parTransId="{D63A4D75-B356-425F-BEF0-4E030A95F5BC}" sibTransId="{C9F8A2B5-C2CF-44BA-A16F-EFFBBB0B6339}"/>
    <dgm:cxn modelId="{48D929C4-0C2C-4509-A78B-B1ED5A75D3CC}" type="presOf" srcId="{2A1D52EC-B3E4-40E3-88EA-979B00D50942}" destId="{E009DC6E-5830-4E78-BA38-77D943F758A1}" srcOrd="0" destOrd="0" presId="urn:microsoft.com/office/officeart/2005/8/layout/vProcess5"/>
    <dgm:cxn modelId="{704F962A-E4B4-4B71-B839-623CF04E96E6}" srcId="{E2A0F98A-0ADB-4669-A921-9060F8F06A8A}" destId="{2A1D52EC-B3E4-40E3-88EA-979B00D50942}" srcOrd="0" destOrd="0" parTransId="{2E5FB5B0-91A5-45EA-A153-5BDC22434B6F}" sibTransId="{FB4BB82B-5750-411F-9152-285C94525445}"/>
    <dgm:cxn modelId="{1F05F02D-49C1-4866-855B-43B1DA3A84AF}" type="presOf" srcId="{E2A0F98A-0ADB-4669-A921-9060F8F06A8A}" destId="{77EEB76F-77AA-4616-B654-898B71FD2C6B}" srcOrd="0" destOrd="0" presId="urn:microsoft.com/office/officeart/2005/8/layout/vProcess5"/>
    <dgm:cxn modelId="{233DAA3A-7A25-461E-A464-C2293615CC96}" type="presOf" srcId="{80BEB4C0-C01E-455B-9B12-3F9625A59FBF}" destId="{7B0E5CD9-FF45-44FD-AF22-1B35C5DF7986}" srcOrd="0" destOrd="0" presId="urn:microsoft.com/office/officeart/2005/8/layout/vProcess5"/>
    <dgm:cxn modelId="{B6755676-9B4C-4A27-8DC7-5C47FD327FC3}" type="presOf" srcId="{2A1D52EC-B3E4-40E3-88EA-979B00D50942}" destId="{3266E00A-2621-4B3E-9267-9B85CF63E971}" srcOrd="1" destOrd="0" presId="urn:microsoft.com/office/officeart/2005/8/layout/vProcess5"/>
    <dgm:cxn modelId="{B9216DE2-1F34-40DD-BADB-7F09EEAAB8A8}" type="presOf" srcId="{062D7B67-E13D-4DD6-86FA-9ABFAB1BAC50}" destId="{7EB46F54-8D14-4167-90AD-7C199AA2791F}" srcOrd="0" destOrd="0" presId="urn:microsoft.com/office/officeart/2005/8/layout/vProcess5"/>
    <dgm:cxn modelId="{32DFF6FC-2D02-4553-8D2A-2D81EB023DDB}" type="presOf" srcId="{062D7B67-E13D-4DD6-86FA-9ABFAB1BAC50}" destId="{295FD796-E2E7-49A3-B8AF-24D2D25F14FB}" srcOrd="1" destOrd="0" presId="urn:microsoft.com/office/officeart/2005/8/layout/vProcess5"/>
    <dgm:cxn modelId="{96BCA456-4270-4ABC-B3B7-317DB07FFCE1}" srcId="{E2A0F98A-0ADB-4669-A921-9060F8F06A8A}" destId="{15D2638E-C59C-4F3E-BC19-D822A3AD62EC}" srcOrd="1" destOrd="0" parTransId="{04693DA3-6BC6-49B7-90DA-39469C005922}" sibTransId="{B246EE7E-EB9F-4729-A54C-6BE2AD6E7F3E}"/>
    <dgm:cxn modelId="{E1AA67FA-7632-4EF0-953D-2C7D3967F2F5}" srcId="{E2A0F98A-0ADB-4669-A921-9060F8F06A8A}" destId="{062D7B67-E13D-4DD6-86FA-9ABFAB1BAC50}" srcOrd="4" destOrd="0" parTransId="{3169CE3B-AE32-4E3E-BC51-C24BDA7DF578}" sibTransId="{14358EEA-3FDE-4BD6-9AC1-4D84F65C1E83}"/>
    <dgm:cxn modelId="{133FF64A-4D34-4922-A262-0E9AEF1892C9}" type="presParOf" srcId="{77EEB76F-77AA-4616-B654-898B71FD2C6B}" destId="{43539C10-0DF1-493D-9FD5-6D5DF399A273}" srcOrd="0" destOrd="0" presId="urn:microsoft.com/office/officeart/2005/8/layout/vProcess5"/>
    <dgm:cxn modelId="{AA977A5C-33CA-49D9-96AF-9723C266E7F1}" type="presParOf" srcId="{77EEB76F-77AA-4616-B654-898B71FD2C6B}" destId="{E009DC6E-5830-4E78-BA38-77D943F758A1}" srcOrd="1" destOrd="0" presId="urn:microsoft.com/office/officeart/2005/8/layout/vProcess5"/>
    <dgm:cxn modelId="{CA57BFA4-178B-418C-A8B8-AEC56EABB394}" type="presParOf" srcId="{77EEB76F-77AA-4616-B654-898B71FD2C6B}" destId="{037D2D1A-1EA5-4832-A1EC-B1B255A5CA50}" srcOrd="2" destOrd="0" presId="urn:microsoft.com/office/officeart/2005/8/layout/vProcess5"/>
    <dgm:cxn modelId="{F24A6F1F-E99E-4355-8A57-F49AA33E2635}" type="presParOf" srcId="{77EEB76F-77AA-4616-B654-898B71FD2C6B}" destId="{BA781BAD-54BD-4622-94C6-7112601BB36F}" srcOrd="3" destOrd="0" presId="urn:microsoft.com/office/officeart/2005/8/layout/vProcess5"/>
    <dgm:cxn modelId="{97BF9491-B4D2-4D0B-AE1D-C9D28BB22162}" type="presParOf" srcId="{77EEB76F-77AA-4616-B654-898B71FD2C6B}" destId="{7B0E5CD9-FF45-44FD-AF22-1B35C5DF7986}" srcOrd="4" destOrd="0" presId="urn:microsoft.com/office/officeart/2005/8/layout/vProcess5"/>
    <dgm:cxn modelId="{D9E20970-4E81-4390-9174-DDDB0B7FFAB5}" type="presParOf" srcId="{77EEB76F-77AA-4616-B654-898B71FD2C6B}" destId="{7EB46F54-8D14-4167-90AD-7C199AA2791F}" srcOrd="5" destOrd="0" presId="urn:microsoft.com/office/officeart/2005/8/layout/vProcess5"/>
    <dgm:cxn modelId="{78907001-2810-4BD6-8CCA-D3E4415BCA3B}" type="presParOf" srcId="{77EEB76F-77AA-4616-B654-898B71FD2C6B}" destId="{310E433F-F169-47D6-ACBF-0DC07195C1C2}" srcOrd="6" destOrd="0" presId="urn:microsoft.com/office/officeart/2005/8/layout/vProcess5"/>
    <dgm:cxn modelId="{67A7C27A-823D-46FE-A12B-B5CCF06D9C5E}" type="presParOf" srcId="{77EEB76F-77AA-4616-B654-898B71FD2C6B}" destId="{43FF4A5D-CD63-4970-9953-D0DD76EBDB76}" srcOrd="7" destOrd="0" presId="urn:microsoft.com/office/officeart/2005/8/layout/vProcess5"/>
    <dgm:cxn modelId="{8C22169C-D8CA-471B-9A45-85C18711CE1B}" type="presParOf" srcId="{77EEB76F-77AA-4616-B654-898B71FD2C6B}" destId="{73BE32B3-EF42-46E7-A7A5-DB23B0103F87}" srcOrd="8" destOrd="0" presId="urn:microsoft.com/office/officeart/2005/8/layout/vProcess5"/>
    <dgm:cxn modelId="{AA124A90-597E-4BB4-93E0-B3622C7722BF}" type="presParOf" srcId="{77EEB76F-77AA-4616-B654-898B71FD2C6B}" destId="{BB284D46-B58F-42E5-BC31-72EB629D215C}" srcOrd="9" destOrd="0" presId="urn:microsoft.com/office/officeart/2005/8/layout/vProcess5"/>
    <dgm:cxn modelId="{794C067C-DDB8-4673-864F-A00188ADC873}" type="presParOf" srcId="{77EEB76F-77AA-4616-B654-898B71FD2C6B}" destId="{3266E00A-2621-4B3E-9267-9B85CF63E971}" srcOrd="10" destOrd="0" presId="urn:microsoft.com/office/officeart/2005/8/layout/vProcess5"/>
    <dgm:cxn modelId="{6DAA5B8F-DFD7-49C9-8D3F-C20C86165EB4}" type="presParOf" srcId="{77EEB76F-77AA-4616-B654-898B71FD2C6B}" destId="{ED595566-CCD3-4111-99D5-107FAA5CDC64}" srcOrd="11" destOrd="0" presId="urn:microsoft.com/office/officeart/2005/8/layout/vProcess5"/>
    <dgm:cxn modelId="{C9AD4D1E-C151-4073-8521-F50B7BDDD87B}" type="presParOf" srcId="{77EEB76F-77AA-4616-B654-898B71FD2C6B}" destId="{4FC37AAF-A7D6-4058-8C14-1F56195C2907}" srcOrd="12" destOrd="0" presId="urn:microsoft.com/office/officeart/2005/8/layout/vProcess5"/>
    <dgm:cxn modelId="{4E354918-835D-4420-8A34-36EC8BFFB067}" type="presParOf" srcId="{77EEB76F-77AA-4616-B654-898B71FD2C6B}" destId="{BC9EEF3D-EEB2-4EBD-BB24-9F9E022E8333}" srcOrd="13" destOrd="0" presId="urn:microsoft.com/office/officeart/2005/8/layout/vProcess5"/>
    <dgm:cxn modelId="{34EA402B-7BA0-43FC-85A8-623BF4425EFA}" type="presParOf" srcId="{77EEB76F-77AA-4616-B654-898B71FD2C6B}" destId="{295FD796-E2E7-49A3-B8AF-24D2D25F14FB}"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2A0F98A-0ADB-4669-A921-9060F8F06A8A}" type="doc">
      <dgm:prSet loTypeId="urn:microsoft.com/office/officeart/2005/8/layout/vProcess5" loCatId="process" qsTypeId="urn:microsoft.com/office/officeart/2005/8/quickstyle/simple1" qsCatId="simple" csTypeId="urn:microsoft.com/office/officeart/2005/8/colors/accent6_5" csCatId="accent6" phldr="1"/>
      <dgm:spPr/>
      <dgm:t>
        <a:bodyPr/>
        <a:lstStyle/>
        <a:p>
          <a:endParaRPr lang="zh-CN" altLang="en-US"/>
        </a:p>
      </dgm:t>
    </dgm:pt>
    <dgm:pt modelId="{15AA08FF-A713-4505-A8F7-583BB923040A}">
      <dgm:prSet/>
      <dgm:spPr/>
      <dgm:t>
        <a:bodyPr/>
        <a:lstStyle/>
        <a:p>
          <a:r>
            <a:rPr lang="en-US" i="1" dirty="0" smtClean="0"/>
            <a:t>Revision Submitted to Journal</a:t>
          </a:r>
          <a:endParaRPr lang="zh-CN" altLang="en-US" i="1" dirty="0"/>
        </a:p>
      </dgm:t>
    </dgm:pt>
    <dgm:pt modelId="{400FE53C-BBFE-4A92-BFCF-2E68BF9B4EDA}" type="parTrans" cxnId="{80B3FF4E-E238-4064-B0E9-802903E0BEF5}">
      <dgm:prSet/>
      <dgm:spPr/>
      <dgm:t>
        <a:bodyPr/>
        <a:lstStyle/>
        <a:p>
          <a:endParaRPr lang="zh-CN" altLang="en-US"/>
        </a:p>
      </dgm:t>
    </dgm:pt>
    <dgm:pt modelId="{B900AE64-53B9-48CF-A06A-FD4099B1DFE2}" type="sibTrans" cxnId="{80B3FF4E-E238-4064-B0E9-802903E0BEF5}">
      <dgm:prSet/>
      <dgm:spPr/>
      <dgm:t>
        <a:bodyPr/>
        <a:lstStyle/>
        <a:p>
          <a:endParaRPr lang="zh-CN" altLang="en-US"/>
        </a:p>
      </dgm:t>
    </dgm:pt>
    <dgm:pt modelId="{4A34F87F-207A-45F6-BFA7-F3D21CD103AE}">
      <dgm:prSet phldrT="[文本]"/>
      <dgm:spPr/>
      <dgm:t>
        <a:bodyPr/>
        <a:lstStyle/>
        <a:p>
          <a:r>
            <a:rPr lang="en-US" altLang="zh-CN" i="1" dirty="0" smtClean="0"/>
            <a:t>Reject</a:t>
          </a:r>
          <a:endParaRPr lang="zh-CN" altLang="en-US" dirty="0"/>
        </a:p>
      </dgm:t>
    </dgm:pt>
    <dgm:pt modelId="{667E1223-4B54-4247-9ED6-8F7414838C2E}" type="parTrans" cxnId="{6EC6FE2E-8E34-4EFB-9C57-AF322C6E2018}">
      <dgm:prSet/>
      <dgm:spPr/>
      <dgm:t>
        <a:bodyPr/>
        <a:lstStyle/>
        <a:p>
          <a:endParaRPr lang="zh-CN" altLang="en-US"/>
        </a:p>
      </dgm:t>
    </dgm:pt>
    <dgm:pt modelId="{95B9CA07-B36B-4B32-AA23-340160CD3D52}" type="sibTrans" cxnId="{6EC6FE2E-8E34-4EFB-9C57-AF322C6E2018}">
      <dgm:prSet/>
      <dgm:spPr/>
      <dgm:t>
        <a:bodyPr/>
        <a:lstStyle/>
        <a:p>
          <a:endParaRPr lang="zh-CN" altLang="en-US"/>
        </a:p>
      </dgm:t>
    </dgm:pt>
    <dgm:pt modelId="{84CDCC32-C332-4D9A-9447-967572233F00}">
      <dgm:prSet/>
      <dgm:spPr/>
      <dgm:t>
        <a:bodyPr/>
        <a:lstStyle/>
        <a:p>
          <a:r>
            <a:rPr lang="en-US" i="1" dirty="0" smtClean="0"/>
            <a:t>Accept</a:t>
          </a:r>
          <a:endParaRPr lang="zh-CN" altLang="en-US" dirty="0"/>
        </a:p>
      </dgm:t>
    </dgm:pt>
    <dgm:pt modelId="{1DAF7F63-4F6D-4C0C-9720-B4E3C7C2CFE6}" type="parTrans" cxnId="{404C5957-6F27-408B-91E9-2F365CEB9295}">
      <dgm:prSet/>
      <dgm:spPr/>
      <dgm:t>
        <a:bodyPr/>
        <a:lstStyle/>
        <a:p>
          <a:endParaRPr lang="zh-CN" altLang="en-US"/>
        </a:p>
      </dgm:t>
    </dgm:pt>
    <dgm:pt modelId="{4C1C75E2-2F7D-4216-B4A4-AD738B1C927E}" type="sibTrans" cxnId="{404C5957-6F27-408B-91E9-2F365CEB9295}">
      <dgm:prSet/>
      <dgm:spPr/>
      <dgm:t>
        <a:bodyPr/>
        <a:lstStyle/>
        <a:p>
          <a:endParaRPr lang="zh-CN" altLang="en-US"/>
        </a:p>
      </dgm:t>
    </dgm:pt>
    <dgm:pt modelId="{CA89011A-A6CD-4BB6-9944-A812289247DC}">
      <dgm:prSet/>
      <dgm:spPr/>
      <dgm:t>
        <a:bodyPr/>
        <a:lstStyle/>
        <a:p>
          <a:r>
            <a:rPr lang="en-US" i="1" dirty="0" smtClean="0"/>
            <a:t>Decision in Process</a:t>
          </a:r>
          <a:endParaRPr lang="zh-CN" altLang="en-US" dirty="0"/>
        </a:p>
      </dgm:t>
    </dgm:pt>
    <dgm:pt modelId="{B707E127-C88F-487B-A570-4BEE0F96D857}" type="parTrans" cxnId="{65F1B25E-817E-4D70-A3D0-6F59C0B22974}">
      <dgm:prSet/>
      <dgm:spPr/>
      <dgm:t>
        <a:bodyPr/>
        <a:lstStyle/>
        <a:p>
          <a:endParaRPr lang="zh-CN" altLang="en-US"/>
        </a:p>
      </dgm:t>
    </dgm:pt>
    <dgm:pt modelId="{2E600EEE-71BB-4D32-8E24-A6D37AF736F5}" type="sibTrans" cxnId="{65F1B25E-817E-4D70-A3D0-6F59C0B22974}">
      <dgm:prSet/>
      <dgm:spPr/>
      <dgm:t>
        <a:bodyPr/>
        <a:lstStyle/>
        <a:p>
          <a:endParaRPr lang="zh-CN" altLang="en-US"/>
        </a:p>
      </dgm:t>
    </dgm:pt>
    <dgm:pt modelId="{15D2638E-C59C-4F3E-BC19-D822A3AD62EC}">
      <dgm:prSet phldrT="[文本]"/>
      <dgm:spPr/>
      <dgm:t>
        <a:bodyPr/>
        <a:lstStyle/>
        <a:p>
          <a:r>
            <a:rPr lang="en-US" i="1" dirty="0" smtClean="0"/>
            <a:t>Minor revision/Major revision</a:t>
          </a:r>
          <a:endParaRPr lang="zh-CN" altLang="en-US" dirty="0"/>
        </a:p>
      </dgm:t>
    </dgm:pt>
    <dgm:pt modelId="{B246EE7E-EB9F-4729-A54C-6BE2AD6E7F3E}" type="sibTrans" cxnId="{96BCA456-4270-4ABC-B3B7-317DB07FFCE1}">
      <dgm:prSet/>
      <dgm:spPr/>
      <dgm:t>
        <a:bodyPr/>
        <a:lstStyle/>
        <a:p>
          <a:endParaRPr lang="zh-CN" altLang="en-US"/>
        </a:p>
      </dgm:t>
    </dgm:pt>
    <dgm:pt modelId="{04693DA3-6BC6-49B7-90DA-39469C005922}" type="parTrans" cxnId="{96BCA456-4270-4ABC-B3B7-317DB07FFCE1}">
      <dgm:prSet/>
      <dgm:spPr/>
      <dgm:t>
        <a:bodyPr/>
        <a:lstStyle/>
        <a:p>
          <a:endParaRPr lang="zh-CN" altLang="en-US"/>
        </a:p>
      </dgm:t>
    </dgm:pt>
    <dgm:pt modelId="{77EEB76F-77AA-4616-B654-898B71FD2C6B}" type="pres">
      <dgm:prSet presAssocID="{E2A0F98A-0ADB-4669-A921-9060F8F06A8A}" presName="outerComposite" presStyleCnt="0">
        <dgm:presLayoutVars>
          <dgm:chMax val="5"/>
          <dgm:dir/>
          <dgm:resizeHandles val="exact"/>
        </dgm:presLayoutVars>
      </dgm:prSet>
      <dgm:spPr/>
      <dgm:t>
        <a:bodyPr/>
        <a:lstStyle/>
        <a:p>
          <a:endParaRPr lang="zh-CN" altLang="en-US"/>
        </a:p>
      </dgm:t>
    </dgm:pt>
    <dgm:pt modelId="{43539C10-0DF1-493D-9FD5-6D5DF399A273}" type="pres">
      <dgm:prSet presAssocID="{E2A0F98A-0ADB-4669-A921-9060F8F06A8A}" presName="dummyMaxCanvas" presStyleCnt="0">
        <dgm:presLayoutVars/>
      </dgm:prSet>
      <dgm:spPr/>
    </dgm:pt>
    <dgm:pt modelId="{E009DC6E-5830-4E78-BA38-77D943F758A1}" type="pres">
      <dgm:prSet presAssocID="{E2A0F98A-0ADB-4669-A921-9060F8F06A8A}" presName="FiveNodes_1" presStyleLbl="node1" presStyleIdx="0" presStyleCnt="5">
        <dgm:presLayoutVars>
          <dgm:bulletEnabled val="1"/>
        </dgm:presLayoutVars>
      </dgm:prSet>
      <dgm:spPr/>
      <dgm:t>
        <a:bodyPr/>
        <a:lstStyle/>
        <a:p>
          <a:endParaRPr lang="zh-CN" altLang="en-US"/>
        </a:p>
      </dgm:t>
    </dgm:pt>
    <dgm:pt modelId="{037D2D1A-1EA5-4832-A1EC-B1B255A5CA50}" type="pres">
      <dgm:prSet presAssocID="{E2A0F98A-0ADB-4669-A921-9060F8F06A8A}" presName="FiveNodes_2" presStyleLbl="node1" presStyleIdx="1" presStyleCnt="5">
        <dgm:presLayoutVars>
          <dgm:bulletEnabled val="1"/>
        </dgm:presLayoutVars>
      </dgm:prSet>
      <dgm:spPr/>
      <dgm:t>
        <a:bodyPr/>
        <a:lstStyle/>
        <a:p>
          <a:endParaRPr lang="zh-CN" altLang="en-US"/>
        </a:p>
      </dgm:t>
    </dgm:pt>
    <dgm:pt modelId="{BA781BAD-54BD-4622-94C6-7112601BB36F}" type="pres">
      <dgm:prSet presAssocID="{E2A0F98A-0ADB-4669-A921-9060F8F06A8A}" presName="FiveNodes_3" presStyleLbl="node1" presStyleIdx="2" presStyleCnt="5">
        <dgm:presLayoutVars>
          <dgm:bulletEnabled val="1"/>
        </dgm:presLayoutVars>
      </dgm:prSet>
      <dgm:spPr/>
      <dgm:t>
        <a:bodyPr/>
        <a:lstStyle/>
        <a:p>
          <a:endParaRPr lang="zh-CN" altLang="en-US"/>
        </a:p>
      </dgm:t>
    </dgm:pt>
    <dgm:pt modelId="{7B0E5CD9-FF45-44FD-AF22-1B35C5DF7986}" type="pres">
      <dgm:prSet presAssocID="{E2A0F98A-0ADB-4669-A921-9060F8F06A8A}" presName="FiveNodes_4" presStyleLbl="node1" presStyleIdx="3" presStyleCnt="5">
        <dgm:presLayoutVars>
          <dgm:bulletEnabled val="1"/>
        </dgm:presLayoutVars>
      </dgm:prSet>
      <dgm:spPr/>
      <dgm:t>
        <a:bodyPr/>
        <a:lstStyle/>
        <a:p>
          <a:endParaRPr lang="zh-CN" altLang="en-US"/>
        </a:p>
      </dgm:t>
    </dgm:pt>
    <dgm:pt modelId="{7EB46F54-8D14-4167-90AD-7C199AA2791F}" type="pres">
      <dgm:prSet presAssocID="{E2A0F98A-0ADB-4669-A921-9060F8F06A8A}" presName="FiveNodes_5" presStyleLbl="node1" presStyleIdx="4" presStyleCnt="5">
        <dgm:presLayoutVars>
          <dgm:bulletEnabled val="1"/>
        </dgm:presLayoutVars>
      </dgm:prSet>
      <dgm:spPr/>
      <dgm:t>
        <a:bodyPr/>
        <a:lstStyle/>
        <a:p>
          <a:endParaRPr lang="zh-CN" altLang="en-US"/>
        </a:p>
      </dgm:t>
    </dgm:pt>
    <dgm:pt modelId="{310E433F-F169-47D6-ACBF-0DC07195C1C2}" type="pres">
      <dgm:prSet presAssocID="{E2A0F98A-0ADB-4669-A921-9060F8F06A8A}" presName="FiveConn_1-2" presStyleLbl="fgAccFollowNode1" presStyleIdx="0" presStyleCnt="4">
        <dgm:presLayoutVars>
          <dgm:bulletEnabled val="1"/>
        </dgm:presLayoutVars>
      </dgm:prSet>
      <dgm:spPr/>
      <dgm:t>
        <a:bodyPr/>
        <a:lstStyle/>
        <a:p>
          <a:endParaRPr lang="zh-CN" altLang="en-US"/>
        </a:p>
      </dgm:t>
    </dgm:pt>
    <dgm:pt modelId="{43FF4A5D-CD63-4970-9953-D0DD76EBDB76}" type="pres">
      <dgm:prSet presAssocID="{E2A0F98A-0ADB-4669-A921-9060F8F06A8A}" presName="FiveConn_2-3" presStyleLbl="fgAccFollowNode1" presStyleIdx="1" presStyleCnt="4">
        <dgm:presLayoutVars>
          <dgm:bulletEnabled val="1"/>
        </dgm:presLayoutVars>
      </dgm:prSet>
      <dgm:spPr/>
      <dgm:t>
        <a:bodyPr/>
        <a:lstStyle/>
        <a:p>
          <a:endParaRPr lang="zh-CN" altLang="en-US"/>
        </a:p>
      </dgm:t>
    </dgm:pt>
    <dgm:pt modelId="{73BE32B3-EF42-46E7-A7A5-DB23B0103F87}" type="pres">
      <dgm:prSet presAssocID="{E2A0F98A-0ADB-4669-A921-9060F8F06A8A}" presName="FiveConn_3-4" presStyleLbl="fgAccFollowNode1" presStyleIdx="2" presStyleCnt="4">
        <dgm:presLayoutVars>
          <dgm:bulletEnabled val="1"/>
        </dgm:presLayoutVars>
      </dgm:prSet>
      <dgm:spPr/>
      <dgm:t>
        <a:bodyPr/>
        <a:lstStyle/>
        <a:p>
          <a:endParaRPr lang="zh-CN" altLang="en-US"/>
        </a:p>
      </dgm:t>
    </dgm:pt>
    <dgm:pt modelId="{BB284D46-B58F-42E5-BC31-72EB629D215C}" type="pres">
      <dgm:prSet presAssocID="{E2A0F98A-0ADB-4669-A921-9060F8F06A8A}" presName="FiveConn_4-5" presStyleLbl="fgAccFollowNode1" presStyleIdx="3" presStyleCnt="4" custScaleY="118815">
        <dgm:presLayoutVars>
          <dgm:bulletEnabled val="1"/>
        </dgm:presLayoutVars>
      </dgm:prSet>
      <dgm:spPr>
        <a:prstGeom prst="upDownArrow">
          <a:avLst/>
        </a:prstGeom>
      </dgm:spPr>
      <dgm:t>
        <a:bodyPr/>
        <a:lstStyle/>
        <a:p>
          <a:endParaRPr lang="zh-CN" altLang="en-US"/>
        </a:p>
      </dgm:t>
    </dgm:pt>
    <dgm:pt modelId="{3266E00A-2621-4B3E-9267-9B85CF63E971}" type="pres">
      <dgm:prSet presAssocID="{E2A0F98A-0ADB-4669-A921-9060F8F06A8A}" presName="FiveNodes_1_text" presStyleLbl="node1" presStyleIdx="4" presStyleCnt="5">
        <dgm:presLayoutVars>
          <dgm:bulletEnabled val="1"/>
        </dgm:presLayoutVars>
      </dgm:prSet>
      <dgm:spPr/>
      <dgm:t>
        <a:bodyPr/>
        <a:lstStyle/>
        <a:p>
          <a:endParaRPr lang="zh-CN" altLang="en-US"/>
        </a:p>
      </dgm:t>
    </dgm:pt>
    <dgm:pt modelId="{ED595566-CCD3-4111-99D5-107FAA5CDC64}" type="pres">
      <dgm:prSet presAssocID="{E2A0F98A-0ADB-4669-A921-9060F8F06A8A}" presName="FiveNodes_2_text" presStyleLbl="node1" presStyleIdx="4" presStyleCnt="5">
        <dgm:presLayoutVars>
          <dgm:bulletEnabled val="1"/>
        </dgm:presLayoutVars>
      </dgm:prSet>
      <dgm:spPr/>
      <dgm:t>
        <a:bodyPr/>
        <a:lstStyle/>
        <a:p>
          <a:endParaRPr lang="zh-CN" altLang="en-US"/>
        </a:p>
      </dgm:t>
    </dgm:pt>
    <dgm:pt modelId="{4FC37AAF-A7D6-4058-8C14-1F56195C2907}" type="pres">
      <dgm:prSet presAssocID="{E2A0F98A-0ADB-4669-A921-9060F8F06A8A}" presName="FiveNodes_3_text" presStyleLbl="node1" presStyleIdx="4" presStyleCnt="5">
        <dgm:presLayoutVars>
          <dgm:bulletEnabled val="1"/>
        </dgm:presLayoutVars>
      </dgm:prSet>
      <dgm:spPr/>
      <dgm:t>
        <a:bodyPr/>
        <a:lstStyle/>
        <a:p>
          <a:endParaRPr lang="zh-CN" altLang="en-US"/>
        </a:p>
      </dgm:t>
    </dgm:pt>
    <dgm:pt modelId="{BC9EEF3D-EEB2-4EBD-BB24-9F9E022E8333}" type="pres">
      <dgm:prSet presAssocID="{E2A0F98A-0ADB-4669-A921-9060F8F06A8A}" presName="FiveNodes_4_text" presStyleLbl="node1" presStyleIdx="4" presStyleCnt="5">
        <dgm:presLayoutVars>
          <dgm:bulletEnabled val="1"/>
        </dgm:presLayoutVars>
      </dgm:prSet>
      <dgm:spPr/>
      <dgm:t>
        <a:bodyPr/>
        <a:lstStyle/>
        <a:p>
          <a:endParaRPr lang="zh-CN" altLang="en-US"/>
        </a:p>
      </dgm:t>
    </dgm:pt>
    <dgm:pt modelId="{295FD796-E2E7-49A3-B8AF-24D2D25F14FB}" type="pres">
      <dgm:prSet presAssocID="{E2A0F98A-0ADB-4669-A921-9060F8F06A8A}" presName="FiveNodes_5_text" presStyleLbl="node1" presStyleIdx="4" presStyleCnt="5">
        <dgm:presLayoutVars>
          <dgm:bulletEnabled val="1"/>
        </dgm:presLayoutVars>
      </dgm:prSet>
      <dgm:spPr/>
      <dgm:t>
        <a:bodyPr/>
        <a:lstStyle/>
        <a:p>
          <a:endParaRPr lang="zh-CN" altLang="en-US"/>
        </a:p>
      </dgm:t>
    </dgm:pt>
  </dgm:ptLst>
  <dgm:cxnLst>
    <dgm:cxn modelId="{3F0750FA-2211-47B2-83D2-80B034A77F10}" type="presOf" srcId="{15AA08FF-A713-4505-A8F7-583BB923040A}" destId="{4FC37AAF-A7D6-4058-8C14-1F56195C2907}" srcOrd="1" destOrd="0" presId="urn:microsoft.com/office/officeart/2005/8/layout/vProcess5"/>
    <dgm:cxn modelId="{7EC05D7E-0B0A-4657-A533-E5CF8A772803}" type="presOf" srcId="{15D2638E-C59C-4F3E-BC19-D822A3AD62EC}" destId="{037D2D1A-1EA5-4832-A1EC-B1B255A5CA50}" srcOrd="0" destOrd="0" presId="urn:microsoft.com/office/officeart/2005/8/layout/vProcess5"/>
    <dgm:cxn modelId="{404C5957-6F27-408B-91E9-2F365CEB9295}" srcId="{E2A0F98A-0ADB-4669-A921-9060F8F06A8A}" destId="{84CDCC32-C332-4D9A-9447-967572233F00}" srcOrd="3" destOrd="0" parTransId="{1DAF7F63-4F6D-4C0C-9720-B4E3C7C2CFE6}" sibTransId="{4C1C75E2-2F7D-4216-B4A4-AD738B1C927E}"/>
    <dgm:cxn modelId="{733F86A6-43E4-40F7-B0DC-397E1BB6B984}" type="presOf" srcId="{B246EE7E-EB9F-4729-A54C-6BE2AD6E7F3E}" destId="{43FF4A5D-CD63-4970-9953-D0DD76EBDB76}" srcOrd="0" destOrd="0" presId="urn:microsoft.com/office/officeart/2005/8/layout/vProcess5"/>
    <dgm:cxn modelId="{EED8F8D1-66CD-49E2-A4A2-C921337C1B03}" type="presOf" srcId="{15AA08FF-A713-4505-A8F7-583BB923040A}" destId="{BA781BAD-54BD-4622-94C6-7112601BB36F}" srcOrd="0" destOrd="0" presId="urn:microsoft.com/office/officeart/2005/8/layout/vProcess5"/>
    <dgm:cxn modelId="{6EC6FE2E-8E34-4EFB-9C57-AF322C6E2018}" srcId="{E2A0F98A-0ADB-4669-A921-9060F8F06A8A}" destId="{4A34F87F-207A-45F6-BFA7-F3D21CD103AE}" srcOrd="4" destOrd="0" parTransId="{667E1223-4B54-4247-9ED6-8F7414838C2E}" sibTransId="{95B9CA07-B36B-4B32-AA23-340160CD3D52}"/>
    <dgm:cxn modelId="{248DD44E-CA21-463D-B714-B8F587104F63}" type="presOf" srcId="{84CDCC32-C332-4D9A-9447-967572233F00}" destId="{7B0E5CD9-FF45-44FD-AF22-1B35C5DF7986}" srcOrd="0" destOrd="0" presId="urn:microsoft.com/office/officeart/2005/8/layout/vProcess5"/>
    <dgm:cxn modelId="{858D733D-6DFB-4E14-91A5-493D333FFC26}" type="presOf" srcId="{CA89011A-A6CD-4BB6-9944-A812289247DC}" destId="{3266E00A-2621-4B3E-9267-9B85CF63E971}" srcOrd="1" destOrd="0" presId="urn:microsoft.com/office/officeart/2005/8/layout/vProcess5"/>
    <dgm:cxn modelId="{BBCFFBF5-13F9-4CE3-BB8F-C4FADF2790DA}" type="presOf" srcId="{E2A0F98A-0ADB-4669-A921-9060F8F06A8A}" destId="{77EEB76F-77AA-4616-B654-898B71FD2C6B}" srcOrd="0" destOrd="0" presId="urn:microsoft.com/office/officeart/2005/8/layout/vProcess5"/>
    <dgm:cxn modelId="{65F1B25E-817E-4D70-A3D0-6F59C0B22974}" srcId="{E2A0F98A-0ADB-4669-A921-9060F8F06A8A}" destId="{CA89011A-A6CD-4BB6-9944-A812289247DC}" srcOrd="0" destOrd="0" parTransId="{B707E127-C88F-487B-A570-4BEE0F96D857}" sibTransId="{2E600EEE-71BB-4D32-8E24-A6D37AF736F5}"/>
    <dgm:cxn modelId="{82836288-6AA3-4292-BDD5-B4B8F8C31B96}" type="presOf" srcId="{CA89011A-A6CD-4BB6-9944-A812289247DC}" destId="{E009DC6E-5830-4E78-BA38-77D943F758A1}" srcOrd="0" destOrd="0" presId="urn:microsoft.com/office/officeart/2005/8/layout/vProcess5"/>
    <dgm:cxn modelId="{7A4EE927-84D7-48C0-964B-748D493929FE}" type="presOf" srcId="{4A34F87F-207A-45F6-BFA7-F3D21CD103AE}" destId="{7EB46F54-8D14-4167-90AD-7C199AA2791F}" srcOrd="0" destOrd="0" presId="urn:microsoft.com/office/officeart/2005/8/layout/vProcess5"/>
    <dgm:cxn modelId="{B050A6C9-190D-467B-9B68-9B3CBF8A6963}" type="presOf" srcId="{4C1C75E2-2F7D-4216-B4A4-AD738B1C927E}" destId="{BB284D46-B58F-42E5-BC31-72EB629D215C}" srcOrd="0" destOrd="0" presId="urn:microsoft.com/office/officeart/2005/8/layout/vProcess5"/>
    <dgm:cxn modelId="{45846E14-255F-41C4-8B45-17BA0DBE138C}" type="presOf" srcId="{2E600EEE-71BB-4D32-8E24-A6D37AF736F5}" destId="{310E433F-F169-47D6-ACBF-0DC07195C1C2}" srcOrd="0" destOrd="0" presId="urn:microsoft.com/office/officeart/2005/8/layout/vProcess5"/>
    <dgm:cxn modelId="{80B3FF4E-E238-4064-B0E9-802903E0BEF5}" srcId="{E2A0F98A-0ADB-4669-A921-9060F8F06A8A}" destId="{15AA08FF-A713-4505-A8F7-583BB923040A}" srcOrd="2" destOrd="0" parTransId="{400FE53C-BBFE-4A92-BFCF-2E68BF9B4EDA}" sibTransId="{B900AE64-53B9-48CF-A06A-FD4099B1DFE2}"/>
    <dgm:cxn modelId="{1ED65843-800D-4AC6-AAE7-9E4CE419B205}" type="presOf" srcId="{B900AE64-53B9-48CF-A06A-FD4099B1DFE2}" destId="{73BE32B3-EF42-46E7-A7A5-DB23B0103F87}" srcOrd="0" destOrd="0" presId="urn:microsoft.com/office/officeart/2005/8/layout/vProcess5"/>
    <dgm:cxn modelId="{6BEB04AD-6A93-474F-9941-84B08B1AD390}" type="presOf" srcId="{84CDCC32-C332-4D9A-9447-967572233F00}" destId="{BC9EEF3D-EEB2-4EBD-BB24-9F9E022E8333}" srcOrd="1" destOrd="0" presId="urn:microsoft.com/office/officeart/2005/8/layout/vProcess5"/>
    <dgm:cxn modelId="{B2CF931B-5AD6-492D-9670-C19322BC1DD7}" type="presOf" srcId="{4A34F87F-207A-45F6-BFA7-F3D21CD103AE}" destId="{295FD796-E2E7-49A3-B8AF-24D2D25F14FB}" srcOrd="1" destOrd="0" presId="urn:microsoft.com/office/officeart/2005/8/layout/vProcess5"/>
    <dgm:cxn modelId="{AA2CC317-6FCC-4EB8-B080-343A98425E45}" type="presOf" srcId="{15D2638E-C59C-4F3E-BC19-D822A3AD62EC}" destId="{ED595566-CCD3-4111-99D5-107FAA5CDC64}" srcOrd="1" destOrd="0" presId="urn:microsoft.com/office/officeart/2005/8/layout/vProcess5"/>
    <dgm:cxn modelId="{96BCA456-4270-4ABC-B3B7-317DB07FFCE1}" srcId="{E2A0F98A-0ADB-4669-A921-9060F8F06A8A}" destId="{15D2638E-C59C-4F3E-BC19-D822A3AD62EC}" srcOrd="1" destOrd="0" parTransId="{04693DA3-6BC6-49B7-90DA-39469C005922}" sibTransId="{B246EE7E-EB9F-4729-A54C-6BE2AD6E7F3E}"/>
    <dgm:cxn modelId="{32BFBEA0-FD23-4E3E-9740-036C30AF57C5}" type="presParOf" srcId="{77EEB76F-77AA-4616-B654-898B71FD2C6B}" destId="{43539C10-0DF1-493D-9FD5-6D5DF399A273}" srcOrd="0" destOrd="0" presId="urn:microsoft.com/office/officeart/2005/8/layout/vProcess5"/>
    <dgm:cxn modelId="{C9F4B4B9-AB3E-4896-8996-00FD2D140F32}" type="presParOf" srcId="{77EEB76F-77AA-4616-B654-898B71FD2C6B}" destId="{E009DC6E-5830-4E78-BA38-77D943F758A1}" srcOrd="1" destOrd="0" presId="urn:microsoft.com/office/officeart/2005/8/layout/vProcess5"/>
    <dgm:cxn modelId="{E434B071-631D-45EF-B348-B275BA59C039}" type="presParOf" srcId="{77EEB76F-77AA-4616-B654-898B71FD2C6B}" destId="{037D2D1A-1EA5-4832-A1EC-B1B255A5CA50}" srcOrd="2" destOrd="0" presId="urn:microsoft.com/office/officeart/2005/8/layout/vProcess5"/>
    <dgm:cxn modelId="{1959AACC-8B19-444D-9324-464194AD75CB}" type="presParOf" srcId="{77EEB76F-77AA-4616-B654-898B71FD2C6B}" destId="{BA781BAD-54BD-4622-94C6-7112601BB36F}" srcOrd="3" destOrd="0" presId="urn:microsoft.com/office/officeart/2005/8/layout/vProcess5"/>
    <dgm:cxn modelId="{1CB94716-B787-432C-98A8-0697218B8877}" type="presParOf" srcId="{77EEB76F-77AA-4616-B654-898B71FD2C6B}" destId="{7B0E5CD9-FF45-44FD-AF22-1B35C5DF7986}" srcOrd="4" destOrd="0" presId="urn:microsoft.com/office/officeart/2005/8/layout/vProcess5"/>
    <dgm:cxn modelId="{438CB6D6-B4C3-43CA-9124-0B155359FBB3}" type="presParOf" srcId="{77EEB76F-77AA-4616-B654-898B71FD2C6B}" destId="{7EB46F54-8D14-4167-90AD-7C199AA2791F}" srcOrd="5" destOrd="0" presId="urn:microsoft.com/office/officeart/2005/8/layout/vProcess5"/>
    <dgm:cxn modelId="{4B03F933-357D-4ADA-A7EB-4F246CB5934A}" type="presParOf" srcId="{77EEB76F-77AA-4616-B654-898B71FD2C6B}" destId="{310E433F-F169-47D6-ACBF-0DC07195C1C2}" srcOrd="6" destOrd="0" presId="urn:microsoft.com/office/officeart/2005/8/layout/vProcess5"/>
    <dgm:cxn modelId="{D6EA6670-6E7E-49BA-BCEF-42AD54D61172}" type="presParOf" srcId="{77EEB76F-77AA-4616-B654-898B71FD2C6B}" destId="{43FF4A5D-CD63-4970-9953-D0DD76EBDB76}" srcOrd="7" destOrd="0" presId="urn:microsoft.com/office/officeart/2005/8/layout/vProcess5"/>
    <dgm:cxn modelId="{434EC92A-F333-4767-AC58-0F372338EBE1}" type="presParOf" srcId="{77EEB76F-77AA-4616-B654-898B71FD2C6B}" destId="{73BE32B3-EF42-46E7-A7A5-DB23B0103F87}" srcOrd="8" destOrd="0" presId="urn:microsoft.com/office/officeart/2005/8/layout/vProcess5"/>
    <dgm:cxn modelId="{171F2F39-CE49-4274-9CBF-862627144CD2}" type="presParOf" srcId="{77EEB76F-77AA-4616-B654-898B71FD2C6B}" destId="{BB284D46-B58F-42E5-BC31-72EB629D215C}" srcOrd="9" destOrd="0" presId="urn:microsoft.com/office/officeart/2005/8/layout/vProcess5"/>
    <dgm:cxn modelId="{667469F8-ECFD-4DB6-83DD-0574041708D0}" type="presParOf" srcId="{77EEB76F-77AA-4616-B654-898B71FD2C6B}" destId="{3266E00A-2621-4B3E-9267-9B85CF63E971}" srcOrd="10" destOrd="0" presId="urn:microsoft.com/office/officeart/2005/8/layout/vProcess5"/>
    <dgm:cxn modelId="{AE8C8278-F95A-4F41-BB74-AD8E68AA1824}" type="presParOf" srcId="{77EEB76F-77AA-4616-B654-898B71FD2C6B}" destId="{ED595566-CCD3-4111-99D5-107FAA5CDC64}" srcOrd="11" destOrd="0" presId="urn:microsoft.com/office/officeart/2005/8/layout/vProcess5"/>
    <dgm:cxn modelId="{DB68C9CA-B1DB-4680-9124-A6F89C530B94}" type="presParOf" srcId="{77EEB76F-77AA-4616-B654-898B71FD2C6B}" destId="{4FC37AAF-A7D6-4058-8C14-1F56195C2907}" srcOrd="12" destOrd="0" presId="urn:microsoft.com/office/officeart/2005/8/layout/vProcess5"/>
    <dgm:cxn modelId="{CCB76A6C-459A-4105-998D-D635ABD9A1D2}" type="presParOf" srcId="{77EEB76F-77AA-4616-B654-898B71FD2C6B}" destId="{BC9EEF3D-EEB2-4EBD-BB24-9F9E022E8333}" srcOrd="13" destOrd="0" presId="urn:microsoft.com/office/officeart/2005/8/layout/vProcess5"/>
    <dgm:cxn modelId="{7D4CD906-C2C1-4E03-84CB-6944D5688859}" type="presParOf" srcId="{77EEB76F-77AA-4616-B654-898B71FD2C6B}" destId="{295FD796-E2E7-49A3-B8AF-24D2D25F14FB}" srcOrd="14" destOrd="0" presId="urn:microsoft.com/office/officeart/2005/8/layout/vProcess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E3A1E4-8A25-4C18-94D1-D7A80CD8484F}">
      <dsp:nvSpPr>
        <dsp:cNvPr id="0" name=""/>
        <dsp:cNvSpPr/>
      </dsp:nvSpPr>
      <dsp:spPr>
        <a:xfrm>
          <a:off x="981544" y="155788"/>
          <a:ext cx="1701663" cy="1701836"/>
        </a:xfrm>
        <a:prstGeom prst="circularArrow">
          <a:avLst>
            <a:gd name="adj1" fmla="val 10980"/>
            <a:gd name="adj2" fmla="val 1142322"/>
            <a:gd name="adj3" fmla="val 4500000"/>
            <a:gd name="adj4" fmla="val 10800000"/>
            <a:gd name="adj5" fmla="val 12500"/>
          </a:avLst>
        </a:prstGeom>
        <a:solidFill>
          <a:schemeClr val="accent6">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88E3B3-48AD-4DF2-A03D-7587F98C7900}">
      <dsp:nvSpPr>
        <dsp:cNvPr id="0" name=""/>
        <dsp:cNvSpPr/>
      </dsp:nvSpPr>
      <dsp:spPr>
        <a:xfrm>
          <a:off x="1357245" y="771807"/>
          <a:ext cx="949624" cy="474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altLang="zh-CN" sz="1400" kern="1200" dirty="0" smtClean="0"/>
            <a:t>Smart matching</a:t>
          </a:r>
          <a:endParaRPr lang="zh-CN" altLang="en-US" sz="1400" kern="1200" dirty="0"/>
        </a:p>
      </dsp:txBody>
      <dsp:txXfrm>
        <a:off x="1357245" y="771807"/>
        <a:ext cx="949624" cy="474763"/>
      </dsp:txXfrm>
    </dsp:sp>
    <dsp:sp modelId="{33173DB5-FB7B-402D-8946-4BAE414A128B}">
      <dsp:nvSpPr>
        <dsp:cNvPr id="0" name=""/>
        <dsp:cNvSpPr/>
      </dsp:nvSpPr>
      <dsp:spPr>
        <a:xfrm>
          <a:off x="508807" y="1133746"/>
          <a:ext cx="1701663" cy="1701836"/>
        </a:xfrm>
        <a:prstGeom prst="leftCircularArrow">
          <a:avLst>
            <a:gd name="adj1" fmla="val 10980"/>
            <a:gd name="adj2" fmla="val 1142322"/>
            <a:gd name="adj3" fmla="val 6300000"/>
            <a:gd name="adj4" fmla="val 18900000"/>
            <a:gd name="adj5" fmla="val 12500"/>
          </a:avLst>
        </a:prstGeom>
        <a:solidFill>
          <a:schemeClr val="accent6">
            <a:alpha val="90000"/>
            <a:hueOff val="0"/>
            <a:satOff val="0"/>
            <a:lumOff val="0"/>
            <a:alphaOff val="-13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5D76F2-F476-4B36-9E6A-FBA8C6F1B072}">
      <dsp:nvSpPr>
        <dsp:cNvPr id="0" name=""/>
        <dsp:cNvSpPr/>
      </dsp:nvSpPr>
      <dsp:spPr>
        <a:xfrm>
          <a:off x="882592" y="1751570"/>
          <a:ext cx="949624" cy="474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altLang="zh-CN" sz="1400" kern="1200" dirty="0" smtClean="0"/>
            <a:t>Guide for Authors</a:t>
          </a:r>
          <a:endParaRPr lang="zh-CN" altLang="en-US" sz="1400" kern="1200" dirty="0"/>
        </a:p>
      </dsp:txBody>
      <dsp:txXfrm>
        <a:off x="882592" y="1751570"/>
        <a:ext cx="949624" cy="474763"/>
      </dsp:txXfrm>
    </dsp:sp>
    <dsp:sp modelId="{91F9BC1E-042F-4533-837E-C7D53868DF88}">
      <dsp:nvSpPr>
        <dsp:cNvPr id="0" name=""/>
        <dsp:cNvSpPr/>
      </dsp:nvSpPr>
      <dsp:spPr>
        <a:xfrm>
          <a:off x="981544" y="2115315"/>
          <a:ext cx="1701663" cy="1701836"/>
        </a:xfrm>
        <a:prstGeom prst="circularArrow">
          <a:avLst>
            <a:gd name="adj1" fmla="val 10980"/>
            <a:gd name="adj2" fmla="val 1142322"/>
            <a:gd name="adj3" fmla="val 4500000"/>
            <a:gd name="adj4" fmla="val 13500000"/>
            <a:gd name="adj5" fmla="val 12500"/>
          </a:avLst>
        </a:prstGeom>
        <a:solidFill>
          <a:schemeClr val="accent6">
            <a:alpha val="90000"/>
            <a:hueOff val="0"/>
            <a:satOff val="0"/>
            <a:lumOff val="0"/>
            <a:alphaOff val="-26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5F03D1-DA52-4390-9E68-D692ED113559}">
      <dsp:nvSpPr>
        <dsp:cNvPr id="0" name=""/>
        <dsp:cNvSpPr/>
      </dsp:nvSpPr>
      <dsp:spPr>
        <a:xfrm>
          <a:off x="1357245" y="2731334"/>
          <a:ext cx="949624" cy="474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altLang="zh-CN" sz="1400" kern="1200" dirty="0" smtClean="0"/>
            <a:t>EES/EVISE</a:t>
          </a:r>
          <a:endParaRPr lang="zh-CN" altLang="en-US" sz="1400" kern="1200" dirty="0"/>
        </a:p>
      </dsp:txBody>
      <dsp:txXfrm>
        <a:off x="1357245" y="2731334"/>
        <a:ext cx="949624" cy="474763"/>
      </dsp:txXfrm>
    </dsp:sp>
    <dsp:sp modelId="{77D07150-39B0-46F5-979C-C9DEA834C99E}">
      <dsp:nvSpPr>
        <dsp:cNvPr id="0" name=""/>
        <dsp:cNvSpPr/>
      </dsp:nvSpPr>
      <dsp:spPr>
        <a:xfrm>
          <a:off x="630103" y="3206097"/>
          <a:ext cx="1461943" cy="1462650"/>
        </a:xfrm>
        <a:prstGeom prst="blockArc">
          <a:avLst>
            <a:gd name="adj1" fmla="val 0"/>
            <a:gd name="adj2" fmla="val 18900000"/>
            <a:gd name="adj3" fmla="val 12740"/>
          </a:avLst>
        </a:prstGeom>
        <a:solidFill>
          <a:schemeClr val="accent6">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EE735F-0B65-4762-A39B-CA97A2D8B6AF}">
      <dsp:nvSpPr>
        <dsp:cNvPr id="0" name=""/>
        <dsp:cNvSpPr/>
      </dsp:nvSpPr>
      <dsp:spPr>
        <a:xfrm>
          <a:off x="882592" y="3711097"/>
          <a:ext cx="949624" cy="474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altLang="zh-CN" sz="1400" kern="1200" dirty="0" smtClean="0"/>
            <a:t>Status/</a:t>
          </a:r>
        </a:p>
        <a:p>
          <a:pPr lvl="0" algn="ctr" defTabSz="622300">
            <a:lnSpc>
              <a:spcPct val="90000"/>
            </a:lnSpc>
            <a:spcBef>
              <a:spcPct val="0"/>
            </a:spcBef>
            <a:spcAft>
              <a:spcPct val="35000"/>
            </a:spcAft>
          </a:pPr>
          <a:r>
            <a:rPr lang="en-US" altLang="zh-CN" sz="1400" kern="1200" dirty="0" smtClean="0"/>
            <a:t>E-mail</a:t>
          </a:r>
          <a:endParaRPr lang="zh-CN" altLang="en-US" sz="1400" kern="1200" dirty="0"/>
        </a:p>
      </dsp:txBody>
      <dsp:txXfrm>
        <a:off x="882592" y="3711097"/>
        <a:ext cx="949624" cy="4747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09DC6E-5830-4E78-BA38-77D943F758A1}">
      <dsp:nvSpPr>
        <dsp:cNvPr id="0" name=""/>
        <dsp:cNvSpPr/>
      </dsp:nvSpPr>
      <dsp:spPr>
        <a:xfrm>
          <a:off x="0" y="0"/>
          <a:ext cx="4447676" cy="459791"/>
        </a:xfrm>
        <a:prstGeom prst="roundRect">
          <a:avLst>
            <a:gd name="adj" fmla="val 10000"/>
          </a:avLst>
        </a:prstGeom>
        <a:solidFill>
          <a:schemeClr val="accent6">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i="1" kern="1200" dirty="0" smtClean="0"/>
            <a:t>Submitted to Journal</a:t>
          </a:r>
          <a:r>
            <a:rPr lang="en-US" sz="2000" b="0" i="0" kern="1200" dirty="0" smtClean="0"/>
            <a:t> </a:t>
          </a:r>
          <a:endParaRPr lang="zh-CN" altLang="en-US" sz="2000" kern="1200" dirty="0"/>
        </a:p>
      </dsp:txBody>
      <dsp:txXfrm>
        <a:off x="13467" y="13467"/>
        <a:ext cx="3897729" cy="432857"/>
      </dsp:txXfrm>
    </dsp:sp>
    <dsp:sp modelId="{037D2D1A-1EA5-4832-A1EC-B1B255A5CA50}">
      <dsp:nvSpPr>
        <dsp:cNvPr id="0" name=""/>
        <dsp:cNvSpPr/>
      </dsp:nvSpPr>
      <dsp:spPr>
        <a:xfrm>
          <a:off x="332131" y="523651"/>
          <a:ext cx="4447676" cy="459791"/>
        </a:xfrm>
        <a:prstGeom prst="roundRect">
          <a:avLst>
            <a:gd name="adj" fmla="val 10000"/>
          </a:avLst>
        </a:prstGeom>
        <a:solidFill>
          <a:schemeClr val="accent6">
            <a:alpha val="90000"/>
            <a:hueOff val="0"/>
            <a:satOff val="0"/>
            <a:lumOff val="0"/>
            <a:alphaOff val="-1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i="1" kern="1200" dirty="0" smtClean="0"/>
            <a:t>Editor Invited</a:t>
          </a:r>
          <a:endParaRPr lang="zh-CN" altLang="en-US" sz="2000" kern="1200" dirty="0"/>
        </a:p>
      </dsp:txBody>
      <dsp:txXfrm>
        <a:off x="345598" y="537118"/>
        <a:ext cx="3789746" cy="432857"/>
      </dsp:txXfrm>
    </dsp:sp>
    <dsp:sp modelId="{BA781BAD-54BD-4622-94C6-7112601BB36F}">
      <dsp:nvSpPr>
        <dsp:cNvPr id="0" name=""/>
        <dsp:cNvSpPr/>
      </dsp:nvSpPr>
      <dsp:spPr>
        <a:xfrm>
          <a:off x="664263" y="1047302"/>
          <a:ext cx="4447676" cy="459791"/>
        </a:xfrm>
        <a:prstGeom prst="roundRect">
          <a:avLst>
            <a:gd name="adj" fmla="val 10000"/>
          </a:avLst>
        </a:prstGeom>
        <a:solidFill>
          <a:schemeClr val="accent6">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i="1" kern="1200" dirty="0" smtClean="0"/>
            <a:t>With Editor</a:t>
          </a:r>
          <a:endParaRPr lang="zh-CN" altLang="en-US" sz="2000" kern="1200" dirty="0"/>
        </a:p>
      </dsp:txBody>
      <dsp:txXfrm>
        <a:off x="677730" y="1060769"/>
        <a:ext cx="3789746" cy="432857"/>
      </dsp:txXfrm>
    </dsp:sp>
    <dsp:sp modelId="{7B0E5CD9-FF45-44FD-AF22-1B35C5DF7986}">
      <dsp:nvSpPr>
        <dsp:cNvPr id="0" name=""/>
        <dsp:cNvSpPr/>
      </dsp:nvSpPr>
      <dsp:spPr>
        <a:xfrm>
          <a:off x="996395" y="1570953"/>
          <a:ext cx="4447676" cy="459791"/>
        </a:xfrm>
        <a:prstGeom prst="roundRect">
          <a:avLst>
            <a:gd name="adj" fmla="val 10000"/>
          </a:avLst>
        </a:prstGeom>
        <a:solidFill>
          <a:schemeClr val="accent6">
            <a:alpha val="90000"/>
            <a:hueOff val="0"/>
            <a:satOff val="0"/>
            <a:lumOff val="0"/>
            <a:alphaOff val="-3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i="1" kern="1200" dirty="0" smtClean="0"/>
            <a:t>Under Review </a:t>
          </a:r>
          <a:endParaRPr lang="zh-CN" altLang="en-US" sz="2000" i="1" kern="1200" dirty="0"/>
        </a:p>
      </dsp:txBody>
      <dsp:txXfrm>
        <a:off x="1009862" y="1584420"/>
        <a:ext cx="3789746" cy="432857"/>
      </dsp:txXfrm>
    </dsp:sp>
    <dsp:sp modelId="{7EB46F54-8D14-4167-90AD-7C199AA2791F}">
      <dsp:nvSpPr>
        <dsp:cNvPr id="0" name=""/>
        <dsp:cNvSpPr/>
      </dsp:nvSpPr>
      <dsp:spPr>
        <a:xfrm>
          <a:off x="1328526" y="2094604"/>
          <a:ext cx="4447676" cy="459791"/>
        </a:xfrm>
        <a:prstGeom prst="roundRect">
          <a:avLst>
            <a:gd name="adj" fmla="val 10000"/>
          </a:avLst>
        </a:prstGeom>
        <a:solidFill>
          <a:schemeClr val="accent6">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i="1" kern="1200" smtClean="0"/>
            <a:t>Required Reviews Complete</a:t>
          </a:r>
          <a:endParaRPr lang="zh-CN" altLang="en-US" sz="2000" i="1" kern="1200" dirty="0"/>
        </a:p>
      </dsp:txBody>
      <dsp:txXfrm>
        <a:off x="1341993" y="2108071"/>
        <a:ext cx="3789746" cy="432857"/>
      </dsp:txXfrm>
    </dsp:sp>
    <dsp:sp modelId="{310E433F-F169-47D6-ACBF-0DC07195C1C2}">
      <dsp:nvSpPr>
        <dsp:cNvPr id="0" name=""/>
        <dsp:cNvSpPr/>
      </dsp:nvSpPr>
      <dsp:spPr>
        <a:xfrm>
          <a:off x="4148811" y="335903"/>
          <a:ext cx="298864" cy="298864"/>
        </a:xfrm>
        <a:prstGeom prst="downArrow">
          <a:avLst>
            <a:gd name="adj1" fmla="val 55000"/>
            <a:gd name="adj2" fmla="val 45000"/>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zh-CN" altLang="en-US" sz="1400" kern="1200"/>
        </a:p>
      </dsp:txBody>
      <dsp:txXfrm>
        <a:off x="4216055" y="335903"/>
        <a:ext cx="164376" cy="224895"/>
      </dsp:txXfrm>
    </dsp:sp>
    <dsp:sp modelId="{43FF4A5D-CD63-4970-9953-D0DD76EBDB76}">
      <dsp:nvSpPr>
        <dsp:cNvPr id="0" name=""/>
        <dsp:cNvSpPr/>
      </dsp:nvSpPr>
      <dsp:spPr>
        <a:xfrm>
          <a:off x="4480943" y="859554"/>
          <a:ext cx="298864" cy="298864"/>
        </a:xfrm>
        <a:prstGeom prst="downArrow">
          <a:avLst>
            <a:gd name="adj1" fmla="val 55000"/>
            <a:gd name="adj2" fmla="val 45000"/>
          </a:avLst>
        </a:prstGeom>
        <a:solidFill>
          <a:schemeClr val="accent6">
            <a:alpha val="90000"/>
            <a:tint val="40000"/>
            <a:hueOff val="0"/>
            <a:satOff val="0"/>
            <a:lumOff val="0"/>
            <a:alphaOff val="-13333"/>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zh-CN" altLang="en-US" sz="1400" kern="1200"/>
        </a:p>
      </dsp:txBody>
      <dsp:txXfrm>
        <a:off x="4548187" y="859554"/>
        <a:ext cx="164376" cy="224895"/>
      </dsp:txXfrm>
    </dsp:sp>
    <dsp:sp modelId="{73BE32B3-EF42-46E7-A7A5-DB23B0103F87}">
      <dsp:nvSpPr>
        <dsp:cNvPr id="0" name=""/>
        <dsp:cNvSpPr/>
      </dsp:nvSpPr>
      <dsp:spPr>
        <a:xfrm>
          <a:off x="4813075" y="1375542"/>
          <a:ext cx="298864" cy="298864"/>
        </a:xfrm>
        <a:prstGeom prst="downArrow">
          <a:avLst>
            <a:gd name="adj1" fmla="val 55000"/>
            <a:gd name="adj2" fmla="val 45000"/>
          </a:avLst>
        </a:prstGeom>
        <a:solidFill>
          <a:schemeClr val="accent6">
            <a:alpha val="90000"/>
            <a:tint val="40000"/>
            <a:hueOff val="0"/>
            <a:satOff val="0"/>
            <a:lumOff val="0"/>
            <a:alphaOff val="-26667"/>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zh-CN" altLang="en-US" sz="1400" kern="1200"/>
        </a:p>
      </dsp:txBody>
      <dsp:txXfrm>
        <a:off x="4880319" y="1375542"/>
        <a:ext cx="164376" cy="224895"/>
      </dsp:txXfrm>
    </dsp:sp>
    <dsp:sp modelId="{BB284D46-B58F-42E5-BC31-72EB629D215C}">
      <dsp:nvSpPr>
        <dsp:cNvPr id="0" name=""/>
        <dsp:cNvSpPr/>
      </dsp:nvSpPr>
      <dsp:spPr>
        <a:xfrm>
          <a:off x="5145206" y="1904302"/>
          <a:ext cx="298864" cy="298864"/>
        </a:xfrm>
        <a:prstGeom prst="downArrow">
          <a:avLst>
            <a:gd name="adj1" fmla="val 55000"/>
            <a:gd name="adj2" fmla="val 45000"/>
          </a:avLst>
        </a:prstGeom>
        <a:solidFill>
          <a:schemeClr val="accent6">
            <a:alpha val="90000"/>
            <a:tint val="40000"/>
            <a:hueOff val="0"/>
            <a:satOff val="0"/>
            <a:lumOff val="0"/>
            <a:alphaOff val="-4000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zh-CN" altLang="en-US" sz="1400" kern="1200"/>
        </a:p>
      </dsp:txBody>
      <dsp:txXfrm>
        <a:off x="5212450" y="1904302"/>
        <a:ext cx="164376" cy="2248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09DC6E-5830-4E78-BA38-77D943F758A1}">
      <dsp:nvSpPr>
        <dsp:cNvPr id="0" name=""/>
        <dsp:cNvSpPr/>
      </dsp:nvSpPr>
      <dsp:spPr>
        <a:xfrm>
          <a:off x="0" y="0"/>
          <a:ext cx="4387506" cy="444493"/>
        </a:xfrm>
        <a:prstGeom prst="roundRect">
          <a:avLst>
            <a:gd name="adj" fmla="val 10000"/>
          </a:avLst>
        </a:prstGeom>
        <a:solidFill>
          <a:schemeClr val="accent6">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i="1" kern="1200" dirty="0" smtClean="0"/>
            <a:t>Decision in Process</a:t>
          </a:r>
          <a:endParaRPr lang="zh-CN" altLang="en-US" sz="2000" kern="1200" dirty="0"/>
        </a:p>
      </dsp:txBody>
      <dsp:txXfrm>
        <a:off x="13019" y="13019"/>
        <a:ext cx="3855857" cy="418455"/>
      </dsp:txXfrm>
    </dsp:sp>
    <dsp:sp modelId="{037D2D1A-1EA5-4832-A1EC-B1B255A5CA50}">
      <dsp:nvSpPr>
        <dsp:cNvPr id="0" name=""/>
        <dsp:cNvSpPr/>
      </dsp:nvSpPr>
      <dsp:spPr>
        <a:xfrm>
          <a:off x="327638" y="506228"/>
          <a:ext cx="4387506" cy="444493"/>
        </a:xfrm>
        <a:prstGeom prst="roundRect">
          <a:avLst>
            <a:gd name="adj" fmla="val 10000"/>
          </a:avLst>
        </a:prstGeom>
        <a:solidFill>
          <a:schemeClr val="accent6">
            <a:alpha val="90000"/>
            <a:hueOff val="0"/>
            <a:satOff val="0"/>
            <a:lumOff val="0"/>
            <a:alphaOff val="-1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i="1" kern="1200" dirty="0" smtClean="0"/>
            <a:t>Minor revision/Major revision</a:t>
          </a:r>
          <a:endParaRPr lang="zh-CN" altLang="en-US" sz="2000" kern="1200" dirty="0"/>
        </a:p>
      </dsp:txBody>
      <dsp:txXfrm>
        <a:off x="340657" y="519247"/>
        <a:ext cx="3744909" cy="418455"/>
      </dsp:txXfrm>
    </dsp:sp>
    <dsp:sp modelId="{BA781BAD-54BD-4622-94C6-7112601BB36F}">
      <dsp:nvSpPr>
        <dsp:cNvPr id="0" name=""/>
        <dsp:cNvSpPr/>
      </dsp:nvSpPr>
      <dsp:spPr>
        <a:xfrm>
          <a:off x="655277" y="1012457"/>
          <a:ext cx="4387506" cy="444493"/>
        </a:xfrm>
        <a:prstGeom prst="roundRect">
          <a:avLst>
            <a:gd name="adj" fmla="val 10000"/>
          </a:avLst>
        </a:prstGeom>
        <a:solidFill>
          <a:schemeClr val="accent6">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i="1" kern="1200" dirty="0" smtClean="0"/>
            <a:t>Revision Submitted to Journal</a:t>
          </a:r>
          <a:endParaRPr lang="zh-CN" altLang="en-US" sz="2000" i="1" kern="1200" dirty="0"/>
        </a:p>
      </dsp:txBody>
      <dsp:txXfrm>
        <a:off x="668296" y="1025476"/>
        <a:ext cx="3744909" cy="418455"/>
      </dsp:txXfrm>
    </dsp:sp>
    <dsp:sp modelId="{7B0E5CD9-FF45-44FD-AF22-1B35C5DF7986}">
      <dsp:nvSpPr>
        <dsp:cNvPr id="0" name=""/>
        <dsp:cNvSpPr/>
      </dsp:nvSpPr>
      <dsp:spPr>
        <a:xfrm>
          <a:off x="982915" y="1518685"/>
          <a:ext cx="4387506" cy="444493"/>
        </a:xfrm>
        <a:prstGeom prst="roundRect">
          <a:avLst>
            <a:gd name="adj" fmla="val 10000"/>
          </a:avLst>
        </a:prstGeom>
        <a:solidFill>
          <a:schemeClr val="accent6">
            <a:alpha val="90000"/>
            <a:hueOff val="0"/>
            <a:satOff val="0"/>
            <a:lumOff val="0"/>
            <a:alphaOff val="-3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i="1" kern="1200" dirty="0" smtClean="0"/>
            <a:t>Accept</a:t>
          </a:r>
          <a:endParaRPr lang="zh-CN" altLang="en-US" sz="2000" kern="1200" dirty="0"/>
        </a:p>
      </dsp:txBody>
      <dsp:txXfrm>
        <a:off x="995934" y="1531704"/>
        <a:ext cx="3744909" cy="418455"/>
      </dsp:txXfrm>
    </dsp:sp>
    <dsp:sp modelId="{7EB46F54-8D14-4167-90AD-7C199AA2791F}">
      <dsp:nvSpPr>
        <dsp:cNvPr id="0" name=""/>
        <dsp:cNvSpPr/>
      </dsp:nvSpPr>
      <dsp:spPr>
        <a:xfrm>
          <a:off x="1310554" y="2024914"/>
          <a:ext cx="4387506" cy="444493"/>
        </a:xfrm>
        <a:prstGeom prst="roundRect">
          <a:avLst>
            <a:gd name="adj" fmla="val 10000"/>
          </a:avLst>
        </a:prstGeom>
        <a:solidFill>
          <a:schemeClr val="accent6">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altLang="zh-CN" sz="2000" i="1" kern="1200" dirty="0" smtClean="0"/>
            <a:t>Reject</a:t>
          </a:r>
          <a:endParaRPr lang="zh-CN" altLang="en-US" sz="2000" kern="1200" dirty="0"/>
        </a:p>
      </dsp:txBody>
      <dsp:txXfrm>
        <a:off x="1323573" y="2037933"/>
        <a:ext cx="3744909" cy="418455"/>
      </dsp:txXfrm>
    </dsp:sp>
    <dsp:sp modelId="{310E433F-F169-47D6-ACBF-0DC07195C1C2}">
      <dsp:nvSpPr>
        <dsp:cNvPr id="0" name=""/>
        <dsp:cNvSpPr/>
      </dsp:nvSpPr>
      <dsp:spPr>
        <a:xfrm>
          <a:off x="4098586" y="324727"/>
          <a:ext cx="288920" cy="288920"/>
        </a:xfrm>
        <a:prstGeom prst="downArrow">
          <a:avLst>
            <a:gd name="adj1" fmla="val 55000"/>
            <a:gd name="adj2" fmla="val 45000"/>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endParaRPr lang="zh-CN" altLang="en-US" sz="1300" kern="1200"/>
        </a:p>
      </dsp:txBody>
      <dsp:txXfrm>
        <a:off x="4163593" y="324727"/>
        <a:ext cx="158906" cy="217412"/>
      </dsp:txXfrm>
    </dsp:sp>
    <dsp:sp modelId="{43FF4A5D-CD63-4970-9953-D0DD76EBDB76}">
      <dsp:nvSpPr>
        <dsp:cNvPr id="0" name=""/>
        <dsp:cNvSpPr/>
      </dsp:nvSpPr>
      <dsp:spPr>
        <a:xfrm>
          <a:off x="4426224" y="830955"/>
          <a:ext cx="288920" cy="288920"/>
        </a:xfrm>
        <a:prstGeom prst="downArrow">
          <a:avLst>
            <a:gd name="adj1" fmla="val 55000"/>
            <a:gd name="adj2" fmla="val 45000"/>
          </a:avLst>
        </a:prstGeom>
        <a:solidFill>
          <a:schemeClr val="accent6">
            <a:alpha val="90000"/>
            <a:tint val="40000"/>
            <a:hueOff val="0"/>
            <a:satOff val="0"/>
            <a:lumOff val="0"/>
            <a:alphaOff val="-13333"/>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endParaRPr lang="zh-CN" altLang="en-US" sz="1300" kern="1200"/>
        </a:p>
      </dsp:txBody>
      <dsp:txXfrm>
        <a:off x="4491231" y="830955"/>
        <a:ext cx="158906" cy="217412"/>
      </dsp:txXfrm>
    </dsp:sp>
    <dsp:sp modelId="{73BE32B3-EF42-46E7-A7A5-DB23B0103F87}">
      <dsp:nvSpPr>
        <dsp:cNvPr id="0" name=""/>
        <dsp:cNvSpPr/>
      </dsp:nvSpPr>
      <dsp:spPr>
        <a:xfrm>
          <a:off x="4753863" y="1329776"/>
          <a:ext cx="288920" cy="288920"/>
        </a:xfrm>
        <a:prstGeom prst="downArrow">
          <a:avLst>
            <a:gd name="adj1" fmla="val 55000"/>
            <a:gd name="adj2" fmla="val 45000"/>
          </a:avLst>
        </a:prstGeom>
        <a:solidFill>
          <a:schemeClr val="accent6">
            <a:alpha val="90000"/>
            <a:tint val="40000"/>
            <a:hueOff val="0"/>
            <a:satOff val="0"/>
            <a:lumOff val="0"/>
            <a:alphaOff val="-26667"/>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endParaRPr lang="zh-CN" altLang="en-US" sz="1300" kern="1200"/>
        </a:p>
      </dsp:txBody>
      <dsp:txXfrm>
        <a:off x="4818870" y="1329776"/>
        <a:ext cx="158906" cy="217412"/>
      </dsp:txXfrm>
    </dsp:sp>
    <dsp:sp modelId="{BB284D46-B58F-42E5-BC31-72EB629D215C}">
      <dsp:nvSpPr>
        <dsp:cNvPr id="0" name=""/>
        <dsp:cNvSpPr/>
      </dsp:nvSpPr>
      <dsp:spPr>
        <a:xfrm>
          <a:off x="5081501" y="1813763"/>
          <a:ext cx="288920" cy="343281"/>
        </a:xfrm>
        <a:prstGeom prst="upDownArrow">
          <a:avLst/>
        </a:prstGeom>
        <a:solidFill>
          <a:schemeClr val="accent6">
            <a:alpha val="90000"/>
            <a:tint val="40000"/>
            <a:hueOff val="0"/>
            <a:satOff val="0"/>
            <a:lumOff val="0"/>
            <a:alphaOff val="-4000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zh-CN" altLang="en-US" sz="1200" kern="1200"/>
        </a:p>
      </dsp:txBody>
      <dsp:txXfrm>
        <a:off x="5153731" y="1885993"/>
        <a:ext cx="144460" cy="198821"/>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1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0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773363" cy="4349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625850" y="0"/>
            <a:ext cx="2773363" cy="434975"/>
          </a:xfrm>
          <a:prstGeom prst="rect">
            <a:avLst/>
          </a:prstGeom>
        </p:spPr>
        <p:txBody>
          <a:bodyPr vert="horz" lIns="91440" tIns="45720" rIns="91440" bIns="45720" rtlCol="0"/>
          <a:lstStyle>
            <a:lvl1pPr algn="r">
              <a:defRPr sz="1200"/>
            </a:lvl1pPr>
          </a:lstStyle>
          <a:p>
            <a:fld id="{183A832D-1317-4E4D-92F0-08ABE45CB6B5}" type="datetimeFigureOut">
              <a:rPr lang="en-US" smtClean="0"/>
              <a:t>11/23/2017</a:t>
            </a:fld>
            <a:endParaRPr lang="en-US"/>
          </a:p>
        </p:txBody>
      </p:sp>
      <p:sp>
        <p:nvSpPr>
          <p:cNvPr id="4" name="Footer Placeholder 3"/>
          <p:cNvSpPr>
            <a:spLocks noGrp="1"/>
          </p:cNvSpPr>
          <p:nvPr>
            <p:ph type="ftr" sz="quarter" idx="2"/>
          </p:nvPr>
        </p:nvSpPr>
        <p:spPr>
          <a:xfrm>
            <a:off x="0" y="8250238"/>
            <a:ext cx="2773363" cy="43497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625850" y="8250238"/>
            <a:ext cx="2773363" cy="434975"/>
          </a:xfrm>
          <a:prstGeom prst="rect">
            <a:avLst/>
          </a:prstGeom>
        </p:spPr>
        <p:txBody>
          <a:bodyPr vert="horz" lIns="91440" tIns="45720" rIns="91440" bIns="45720" rtlCol="0" anchor="b"/>
          <a:lstStyle>
            <a:lvl1pPr algn="r">
              <a:defRPr sz="1200"/>
            </a:lvl1pPr>
          </a:lstStyle>
          <a:p>
            <a:fld id="{FE1F0501-1F2F-40ED-9B67-4D7FFDC7FF17}" type="slidenum">
              <a:rPr lang="en-US" smtClean="0"/>
              <a:t>‹#›</a:t>
            </a:fld>
            <a:endParaRPr lang="en-US"/>
          </a:p>
        </p:txBody>
      </p:sp>
    </p:spTree>
    <p:extLst>
      <p:ext uri="{BB962C8B-B14F-4D97-AF65-F5344CB8AC3E}">
        <p14:creationId xmlns:p14="http://schemas.microsoft.com/office/powerpoint/2010/main" val="27437009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Rot="1" noChangeAspect="1" noChangeArrowheads="1"/>
          </p:cNvSpPr>
          <p:nvPr>
            <p:ph type="sldImg" idx="2"/>
          </p:nvPr>
        </p:nvSpPr>
        <p:spPr bwMode="auto">
          <a:xfrm>
            <a:off x="1028700" y="719138"/>
            <a:ext cx="4168775" cy="312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5123" name="Rectangle 3"/>
          <p:cNvSpPr>
            <a:spLocks noGrp="1" noChangeArrowheads="1"/>
          </p:cNvSpPr>
          <p:nvPr>
            <p:ph type="body" sz="quarter" idx="3"/>
          </p:nvPr>
        </p:nvSpPr>
        <p:spPr bwMode="auto">
          <a:xfrm>
            <a:off x="502291" y="4168464"/>
            <a:ext cx="5394748" cy="3755231"/>
          </a:xfrm>
          <a:prstGeom prst="rect">
            <a:avLst/>
          </a:prstGeom>
          <a:noFill/>
          <a:ln w="9525">
            <a:noFill/>
            <a:miter lim="800000"/>
            <a:headEnd/>
            <a:tailEnd/>
          </a:ln>
        </p:spPr>
        <p:txBody>
          <a:bodyPr vert="horz" wrap="square" lIns="69507" tIns="34755" rIns="69507" bIns="34755" numCol="1" anchor="t" anchorCtr="0" compatLnSpc="1">
            <a:prstTxWarp prst="textNoShape">
              <a:avLst/>
            </a:prstTxWarp>
          </a:bodyPr>
          <a:lstStyle/>
          <a:p>
            <a:pPr lvl="0"/>
            <a:r>
              <a:rPr lang="zh-CN" noProof="0" smtClean="0"/>
              <a:t>单击此处编辑母版文本样式</a:t>
            </a:r>
          </a:p>
          <a:p>
            <a:pPr lvl="1"/>
            <a:r>
              <a:rPr lang="zh-CN" noProof="0" smtClean="0"/>
              <a:t>第二级</a:t>
            </a:r>
          </a:p>
          <a:p>
            <a:pPr lvl="2"/>
            <a:r>
              <a:rPr lang="zh-CN" noProof="0" smtClean="0"/>
              <a:t>第三级</a:t>
            </a:r>
          </a:p>
          <a:p>
            <a:pPr lvl="3"/>
            <a:r>
              <a:rPr lang="zh-CN" noProof="0" smtClean="0"/>
              <a:t>第四级</a:t>
            </a:r>
          </a:p>
          <a:p>
            <a:pPr lvl="4"/>
            <a:r>
              <a:rPr lang="zh-CN" noProof="0" smtClean="0"/>
              <a:t>第五级</a:t>
            </a:r>
          </a:p>
        </p:txBody>
      </p:sp>
      <p:sp>
        <p:nvSpPr>
          <p:cNvPr id="5124" name="Rectangle 4"/>
          <p:cNvSpPr>
            <a:spLocks noGrp="1" noChangeArrowheads="1"/>
          </p:cNvSpPr>
          <p:nvPr>
            <p:ph type="hdr" sz="quarter"/>
          </p:nvPr>
        </p:nvSpPr>
        <p:spPr bwMode="auto">
          <a:xfrm>
            <a:off x="6" y="2"/>
            <a:ext cx="2775160" cy="434341"/>
          </a:xfrm>
          <a:prstGeom prst="rect">
            <a:avLst/>
          </a:prstGeom>
          <a:noFill/>
          <a:ln w="9525">
            <a:noFill/>
            <a:miter lim="800000"/>
            <a:headEnd/>
            <a:tailEnd/>
          </a:ln>
        </p:spPr>
        <p:txBody>
          <a:bodyPr vert="horz" wrap="square" lIns="69507" tIns="34755" rIns="69507" bIns="34755" numCol="1" anchor="t" anchorCtr="0" compatLnSpc="1">
            <a:prstTxWarp prst="textNoShape">
              <a:avLst/>
            </a:prstTxWarp>
          </a:bodyPr>
          <a:lstStyle>
            <a:lvl1pPr algn="l">
              <a:defRPr sz="900"/>
            </a:lvl1pPr>
          </a:lstStyle>
          <a:p>
            <a:pPr>
              <a:defRPr/>
            </a:pPr>
            <a:endParaRPr lang="zh-CN" altLang="en-US"/>
          </a:p>
        </p:txBody>
      </p:sp>
      <p:sp>
        <p:nvSpPr>
          <p:cNvPr id="5125" name="Rectangle 5"/>
          <p:cNvSpPr>
            <a:spLocks noGrp="1" noChangeArrowheads="1"/>
          </p:cNvSpPr>
          <p:nvPr>
            <p:ph type="dt" idx="1"/>
          </p:nvPr>
        </p:nvSpPr>
        <p:spPr bwMode="auto">
          <a:xfrm>
            <a:off x="3624164" y="2"/>
            <a:ext cx="2776643" cy="434341"/>
          </a:xfrm>
          <a:prstGeom prst="rect">
            <a:avLst/>
          </a:prstGeom>
          <a:noFill/>
          <a:ln w="9525">
            <a:noFill/>
            <a:miter lim="800000"/>
            <a:headEnd/>
            <a:tailEnd/>
          </a:ln>
        </p:spPr>
        <p:txBody>
          <a:bodyPr vert="horz" wrap="square" lIns="69507" tIns="34755" rIns="69507" bIns="34755" numCol="1" anchor="t" anchorCtr="0" compatLnSpc="1">
            <a:prstTxWarp prst="textNoShape">
              <a:avLst/>
            </a:prstTxWarp>
          </a:bodyPr>
          <a:lstStyle>
            <a:lvl1pPr algn="r">
              <a:defRPr sz="900"/>
            </a:lvl1pPr>
          </a:lstStyle>
          <a:p>
            <a:pPr>
              <a:defRPr/>
            </a:pPr>
            <a:endParaRPr lang="zh-CN" altLang="en-US"/>
          </a:p>
        </p:txBody>
      </p:sp>
      <p:sp>
        <p:nvSpPr>
          <p:cNvPr id="5126" name="Rectangle 6"/>
          <p:cNvSpPr>
            <a:spLocks noGrp="1" noChangeArrowheads="1"/>
          </p:cNvSpPr>
          <p:nvPr>
            <p:ph type="ftr" sz="quarter" idx="4"/>
          </p:nvPr>
        </p:nvSpPr>
        <p:spPr bwMode="auto">
          <a:xfrm>
            <a:off x="6" y="8252463"/>
            <a:ext cx="2775160" cy="434341"/>
          </a:xfrm>
          <a:prstGeom prst="rect">
            <a:avLst/>
          </a:prstGeom>
          <a:noFill/>
          <a:ln w="9525">
            <a:noFill/>
            <a:miter lim="800000"/>
            <a:headEnd/>
            <a:tailEnd/>
          </a:ln>
        </p:spPr>
        <p:txBody>
          <a:bodyPr vert="horz" wrap="square" lIns="69507" tIns="34755" rIns="69507" bIns="34755" numCol="1" anchor="t" anchorCtr="0" compatLnSpc="1">
            <a:prstTxWarp prst="textNoShape">
              <a:avLst/>
            </a:prstTxWarp>
          </a:bodyPr>
          <a:lstStyle>
            <a:lvl1pPr algn="l">
              <a:defRPr sz="900"/>
            </a:lvl1pPr>
          </a:lstStyle>
          <a:p>
            <a:pPr>
              <a:defRPr/>
            </a:pPr>
            <a:endParaRPr lang="zh-CN" altLang="en-US"/>
          </a:p>
        </p:txBody>
      </p:sp>
      <p:sp>
        <p:nvSpPr>
          <p:cNvPr id="5127" name="Rectangle 7"/>
          <p:cNvSpPr>
            <a:spLocks noGrp="1" noChangeArrowheads="1"/>
          </p:cNvSpPr>
          <p:nvPr>
            <p:ph type="sldNum" sz="quarter" idx="5"/>
          </p:nvPr>
        </p:nvSpPr>
        <p:spPr bwMode="auto">
          <a:xfrm>
            <a:off x="3624164" y="8252463"/>
            <a:ext cx="2776643" cy="434341"/>
          </a:xfrm>
          <a:prstGeom prst="rect">
            <a:avLst/>
          </a:prstGeom>
          <a:noFill/>
          <a:ln w="9525">
            <a:noFill/>
            <a:miter lim="800000"/>
            <a:headEnd/>
            <a:tailEnd/>
          </a:ln>
        </p:spPr>
        <p:txBody>
          <a:bodyPr vert="horz" wrap="square" lIns="69507" tIns="34755" rIns="69507" bIns="34755" numCol="1" anchor="t" anchorCtr="0" compatLnSpc="1">
            <a:prstTxWarp prst="textNoShape">
              <a:avLst/>
            </a:prstTxWarp>
          </a:bodyPr>
          <a:lstStyle>
            <a:lvl1pPr algn="r">
              <a:defRPr sz="900"/>
            </a:lvl1pPr>
          </a:lstStyle>
          <a:p>
            <a:pPr>
              <a:defRPr/>
            </a:pPr>
            <a:fld id="{EA982599-8216-4674-AE26-00ED899EC17E}" type="slidenum">
              <a:rPr lang="zh-CN" altLang="en-US"/>
              <a:pPr>
                <a:defRPr/>
              </a:pPr>
              <a:t>‹#›</a:t>
            </a:fld>
            <a:endParaRPr lang="zh-CN" altLang="en-US"/>
          </a:p>
        </p:txBody>
      </p:sp>
    </p:spTree>
    <p:extLst>
      <p:ext uri="{BB962C8B-B14F-4D97-AF65-F5344CB8AC3E}">
        <p14:creationId xmlns:p14="http://schemas.microsoft.com/office/powerpoint/2010/main" val="4746603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info.reaxys.co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elsevier.com/journal-authors/home"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cdn.elsevier.com/assets/pdf_file/0020/131816/author_info_pack_2013_A4_sept_web.pdf"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info.scival.com/fingerprint"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EA982599-8216-4674-AE26-00ED899EC17E}" type="slidenum">
              <a:rPr lang="zh-CN" altLang="en-US" smtClean="0">
                <a:solidFill>
                  <a:prstClr val="black"/>
                </a:solidFill>
              </a:rPr>
              <a:pPr>
                <a:defRPr/>
              </a:pPr>
              <a:t>1</a:t>
            </a:fld>
            <a:endParaRPr lang="zh-CN" altLang="en-US">
              <a:solidFill>
                <a:prstClr val="black"/>
              </a:solidFill>
            </a:endParaRPr>
          </a:p>
        </p:txBody>
      </p:sp>
    </p:spTree>
    <p:extLst>
      <p:ext uri="{BB962C8B-B14F-4D97-AF65-F5344CB8AC3E}">
        <p14:creationId xmlns:p14="http://schemas.microsoft.com/office/powerpoint/2010/main" val="969889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028700" y="715963"/>
            <a:ext cx="4171950" cy="3130550"/>
          </a:xfrm>
        </p:spPr>
      </p:sp>
      <p:sp>
        <p:nvSpPr>
          <p:cNvPr id="3" name="备注占位符 2"/>
          <p:cNvSpPr>
            <a:spLocks noGrp="1"/>
          </p:cNvSpPr>
          <p:nvPr>
            <p:ph type="body" idx="1"/>
          </p:nvPr>
        </p:nvSpPr>
        <p:spPr/>
        <p:txBody>
          <a:bodyPr/>
          <a:lstStyle/>
          <a:p>
            <a:r>
              <a:rPr lang="en-US" altLang="zh-CN" dirty="0" smtClean="0"/>
              <a:t>http://help.elsevier.com/app/answers/detail/a_id/160/p/7923/p/8045</a:t>
            </a:r>
          </a:p>
          <a:p>
            <a:endParaRPr lang="zh-CN" altLang="en-US" dirty="0"/>
          </a:p>
        </p:txBody>
      </p:sp>
      <p:sp>
        <p:nvSpPr>
          <p:cNvPr id="4" name="灯片编号占位符 3"/>
          <p:cNvSpPr>
            <a:spLocks noGrp="1"/>
          </p:cNvSpPr>
          <p:nvPr>
            <p:ph type="sldNum" sz="quarter" idx="10"/>
          </p:nvPr>
        </p:nvSpPr>
        <p:spPr/>
        <p:txBody>
          <a:bodyPr/>
          <a:lstStyle/>
          <a:p>
            <a:pPr>
              <a:defRPr/>
            </a:pPr>
            <a:fld id="{EA982599-8216-4674-AE26-00ED899EC17E}" type="slidenum">
              <a:rPr lang="zh-CN" altLang="en-US" smtClean="0"/>
              <a:pPr>
                <a:defRPr/>
              </a:pPr>
              <a:t>57</a:t>
            </a:fld>
            <a:endParaRPr lang="zh-CN" altLang="en-US"/>
          </a:p>
        </p:txBody>
      </p:sp>
    </p:spTree>
    <p:extLst>
      <p:ext uri="{BB962C8B-B14F-4D97-AF65-F5344CB8AC3E}">
        <p14:creationId xmlns:p14="http://schemas.microsoft.com/office/powerpoint/2010/main" val="1012513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028700" y="715963"/>
            <a:ext cx="4171950" cy="3130550"/>
          </a:xfrm>
        </p:spPr>
      </p:sp>
      <p:sp>
        <p:nvSpPr>
          <p:cNvPr id="3" name="备注占位符 2"/>
          <p:cNvSpPr>
            <a:spLocks noGrp="1"/>
          </p:cNvSpPr>
          <p:nvPr>
            <p:ph type="body" idx="1"/>
          </p:nvPr>
        </p:nvSpPr>
        <p:spPr/>
        <p:txBody>
          <a:bodyPr/>
          <a:lstStyle/>
          <a:p>
            <a:r>
              <a:rPr lang="en-US" altLang="zh-CN" dirty="0" smtClean="0"/>
              <a:t>http://www.dxy.cn/bbs/topic/19342433</a:t>
            </a:r>
            <a:endParaRPr lang="zh-CN" altLang="en-US" dirty="0"/>
          </a:p>
        </p:txBody>
      </p:sp>
      <p:sp>
        <p:nvSpPr>
          <p:cNvPr id="4" name="灯片编号占位符 3"/>
          <p:cNvSpPr>
            <a:spLocks noGrp="1"/>
          </p:cNvSpPr>
          <p:nvPr>
            <p:ph type="sldNum" sz="quarter" idx="10"/>
          </p:nvPr>
        </p:nvSpPr>
        <p:spPr/>
        <p:txBody>
          <a:bodyPr/>
          <a:lstStyle/>
          <a:p>
            <a:pPr>
              <a:defRPr/>
            </a:pPr>
            <a:fld id="{EA982599-8216-4674-AE26-00ED899EC17E}" type="slidenum">
              <a:rPr lang="zh-CN" altLang="en-US" smtClean="0"/>
              <a:pPr>
                <a:defRPr/>
              </a:pPr>
              <a:t>58</a:t>
            </a:fld>
            <a:endParaRPr lang="zh-CN" altLang="en-US"/>
          </a:p>
        </p:txBody>
      </p:sp>
    </p:spTree>
    <p:extLst>
      <p:ext uri="{BB962C8B-B14F-4D97-AF65-F5344CB8AC3E}">
        <p14:creationId xmlns:p14="http://schemas.microsoft.com/office/powerpoint/2010/main" val="3084297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p:txBody>
          <a:bodyPr/>
          <a:lstStyle/>
          <a:p>
            <a:pPr>
              <a:defRPr/>
            </a:pPr>
            <a:fld id="{3128B50D-DF56-4100-938A-26668BD08851}" type="slidenum">
              <a:rPr lang="zh-CN" altLang="en-US" smtClean="0">
                <a:solidFill>
                  <a:prstClr val="black"/>
                </a:solidFill>
                <a:latin typeface="Arial" pitchFamily="34" charset="0"/>
              </a:rPr>
              <a:pPr>
                <a:defRPr/>
              </a:pPr>
              <a:t>59</a:t>
            </a:fld>
            <a:endParaRPr lang="en-US" altLang="zh-CN" smtClean="0">
              <a:solidFill>
                <a:prstClr val="black"/>
              </a:solidFill>
              <a:latin typeface="Arial" pitchFamily="34" charset="0"/>
            </a:endParaRPr>
          </a:p>
        </p:txBody>
      </p:sp>
      <p:sp>
        <p:nvSpPr>
          <p:cNvPr id="57347" name="Rectangle 2"/>
          <p:cNvSpPr>
            <a:spLocks noGrp="1" noRot="1" noChangeAspect="1" noChangeArrowheads="1" noTextEdit="1"/>
          </p:cNvSpPr>
          <p:nvPr>
            <p:ph type="sldImg"/>
          </p:nvPr>
        </p:nvSpPr>
        <p:spPr>
          <a:xfrm>
            <a:off x="1030288" y="650875"/>
            <a:ext cx="4340225" cy="3255963"/>
          </a:xfrm>
          <a:ln/>
        </p:spPr>
      </p:sp>
      <p:sp>
        <p:nvSpPr>
          <p:cNvPr id="57348" name="Rectangle 3"/>
          <p:cNvSpPr>
            <a:spLocks noGrp="1" noChangeArrowheads="1"/>
          </p:cNvSpPr>
          <p:nvPr>
            <p:ph type="body" idx="1"/>
          </p:nvPr>
        </p:nvSpPr>
        <p:spPr>
          <a:noFill/>
          <a:ln/>
        </p:spPr>
        <p:txBody>
          <a:bodyPr/>
          <a:lstStyle/>
          <a:p>
            <a:pPr eaLnBrk="1" hangingPunct="1"/>
            <a:r>
              <a:rPr lang="zh-CN" altLang="en-US" dirty="0" smtClean="0">
                <a:latin typeface="Arial" pitchFamily="34" charset="0"/>
              </a:rPr>
              <a:t>外文期刊都要求有投稿信</a:t>
            </a:r>
          </a:p>
          <a:p>
            <a:pPr eaLnBrk="1" hangingPunct="1"/>
            <a:r>
              <a:rPr lang="zh-CN" altLang="en-US" dirty="0" smtClean="0">
                <a:latin typeface="Arial" pitchFamily="34" charset="0"/>
              </a:rPr>
              <a:t>通讯作者要方便联系，对研究和论文熟悉，能及时回答编辑的问题和邮件</a:t>
            </a:r>
          </a:p>
          <a:p>
            <a:pPr eaLnBrk="1" hangingPunct="1"/>
            <a:r>
              <a:rPr lang="zh-CN" altLang="en-US" dirty="0" smtClean="0">
                <a:latin typeface="Arial" pitchFamily="34" charset="0"/>
              </a:rPr>
              <a:t>评审人：建议推荐</a:t>
            </a:r>
            <a:r>
              <a:rPr lang="en-US" altLang="zh-CN" dirty="0" smtClean="0">
                <a:latin typeface="Arial" pitchFamily="34" charset="0"/>
              </a:rPr>
              <a:t>3</a:t>
            </a:r>
            <a:r>
              <a:rPr lang="zh-CN" altLang="en-US" dirty="0" smtClean="0">
                <a:latin typeface="Arial" pitchFamily="34" charset="0"/>
              </a:rPr>
              <a:t>～</a:t>
            </a:r>
            <a:r>
              <a:rPr lang="en-US" altLang="zh-CN" dirty="0" smtClean="0">
                <a:latin typeface="Arial" pitchFamily="34" charset="0"/>
              </a:rPr>
              <a:t>5</a:t>
            </a:r>
            <a:r>
              <a:rPr lang="zh-CN" altLang="en-US" dirty="0" smtClean="0">
                <a:latin typeface="Arial" pitchFamily="34" charset="0"/>
              </a:rPr>
              <a:t>位来自不同国家的评审人，留下他们的至少是</a:t>
            </a:r>
            <a:r>
              <a:rPr lang="en-US" altLang="zh-CN" dirty="0" smtClean="0">
                <a:latin typeface="Arial" pitchFamily="34" charset="0"/>
              </a:rPr>
              <a:t>Email</a:t>
            </a:r>
            <a:r>
              <a:rPr lang="zh-CN" altLang="en-US" dirty="0" smtClean="0">
                <a:latin typeface="Arial" pitchFamily="34" charset="0"/>
              </a:rPr>
              <a:t>的联系方式。不要推荐自己的导师或者熟人为评审人，编辑也会去考察，如果发现，会被认为是很不专业的。推荐的评审人不一定会被采纳；但如果要回避哪些评审人，比如和自己观点相左的评审人，一定要在投稿信中向编辑说明，编辑一定会采纳。</a:t>
            </a:r>
            <a:endParaRPr lang="en-US" altLang="zh-CN" dirty="0" smtClean="0">
              <a:latin typeface="Arial" pitchFamily="34" charset="0"/>
            </a:endParaRPr>
          </a:p>
          <a:p>
            <a:pPr eaLnBrk="1" hangingPunct="1"/>
            <a:endParaRPr lang="en-US" altLang="zh-CN" dirty="0" smtClean="0">
              <a:latin typeface="Arial" pitchFamily="34" charset="0"/>
            </a:endParaRPr>
          </a:p>
          <a:p>
            <a:pPr eaLnBrk="1" hangingPunct="1"/>
            <a:r>
              <a:rPr lang="en-US" altLang="zh-CN" dirty="0" smtClean="0">
                <a:latin typeface="Arial" pitchFamily="34" charset="0"/>
              </a:rPr>
              <a:t>http://blogs.nature.com/methagora/2013/09/how-to-write-a-cover-letter.html</a:t>
            </a:r>
          </a:p>
          <a:p>
            <a:pPr eaLnBrk="1" hangingPunct="1"/>
            <a:endParaRPr lang="en-US" altLang="zh-CN" dirty="0"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028700" y="715963"/>
            <a:ext cx="4171950" cy="3130550"/>
          </a:xfrm>
        </p:spPr>
      </p:sp>
      <p:sp>
        <p:nvSpPr>
          <p:cNvPr id="3" name="备注占位符 2"/>
          <p:cNvSpPr>
            <a:spLocks noGrp="1"/>
          </p:cNvSpPr>
          <p:nvPr>
            <p:ph type="body" idx="1"/>
          </p:nvPr>
        </p:nvSpPr>
        <p:spPr/>
        <p:txBody>
          <a:bodyPr/>
          <a:lstStyle/>
          <a:p>
            <a:r>
              <a:rPr lang="zh-CN" altLang="en-US" sz="1100" dirty="0">
                <a:solidFill>
                  <a:srgbClr val="006699"/>
                </a:solidFill>
              </a:rPr>
              <a:t>一稿多投浪费编辑和审稿人的宝贵时间</a:t>
            </a:r>
            <a:endParaRPr lang="en-US" altLang="zh-CN" sz="1100" dirty="0">
              <a:solidFill>
                <a:srgbClr val="006699"/>
              </a:solidFill>
            </a:endParaRPr>
          </a:p>
          <a:p>
            <a:r>
              <a:rPr lang="zh-CN" altLang="en-US" dirty="0" smtClean="0">
                <a:solidFill>
                  <a:srgbClr val="006699"/>
                </a:solidFill>
              </a:rPr>
              <a:t>一旦一稿多投被发现，你的稿件的编辑过程就会完全停止</a:t>
            </a:r>
            <a:endParaRPr lang="en-US" altLang="zh-CN" dirty="0" smtClean="0">
              <a:solidFill>
                <a:srgbClr val="006699"/>
              </a:solidFill>
            </a:endParaRPr>
          </a:p>
          <a:p>
            <a:r>
              <a:rPr lang="zh-CN" altLang="en-US" sz="1100" dirty="0">
                <a:solidFill>
                  <a:srgbClr val="006699"/>
                </a:solidFill>
              </a:rPr>
              <a:t>竞争期刊其实会经常分享可疑文章的信息</a:t>
            </a:r>
            <a:endParaRPr lang="en-US" altLang="zh-CN" sz="1100" dirty="0">
              <a:solidFill>
                <a:srgbClr val="006699"/>
              </a:solidFill>
            </a:endParaRPr>
          </a:p>
          <a:p>
            <a:r>
              <a:rPr lang="zh-CN" altLang="en-US" sz="1100" dirty="0">
                <a:solidFill>
                  <a:srgbClr val="006699"/>
                </a:solidFill>
              </a:rPr>
              <a:t>在获得第一个投稿期刊最后决定前，不要把你的文章发给另一本期刊</a:t>
            </a:r>
            <a:endParaRPr lang="en-US" altLang="zh-CN" sz="1100" dirty="0">
              <a:solidFill>
                <a:srgbClr val="006699"/>
              </a:solidFill>
            </a:endParaRPr>
          </a:p>
          <a:p>
            <a:endParaRPr lang="en-US" altLang="zh-CN" sz="1100" dirty="0">
              <a:solidFill>
                <a:srgbClr val="006699"/>
              </a:solidFill>
            </a:endParaRPr>
          </a:p>
          <a:p>
            <a:pPr eaLnBrk="1" hangingPunct="1"/>
            <a:r>
              <a:rPr lang="en-US" altLang="zh-CN" dirty="0" smtClean="0">
                <a:latin typeface="Arial" pitchFamily="34" charset="0"/>
              </a:rPr>
              <a:t>Click 1</a:t>
            </a:r>
            <a:r>
              <a:rPr lang="zh-CN" altLang="en-US" dirty="0" smtClean="0">
                <a:latin typeface="Arial" pitchFamily="34" charset="0"/>
              </a:rPr>
              <a:t>：我们先来看看编辑的观点和他们的处境。这一页的内容，是</a:t>
            </a:r>
            <a:r>
              <a:rPr lang="en-US" altLang="zh-CN" dirty="0" smtClean="0">
                <a:latin typeface="Arial" pitchFamily="34" charset="0"/>
              </a:rPr>
              <a:t>Elsevier</a:t>
            </a:r>
            <a:r>
              <a:rPr lang="zh-CN" altLang="en-US" dirty="0" smtClean="0">
                <a:latin typeface="Arial" pitchFamily="34" charset="0"/>
              </a:rPr>
              <a:t>色谱</a:t>
            </a:r>
            <a:r>
              <a:rPr lang="en-US" altLang="zh-CN" dirty="0" smtClean="0">
                <a:latin typeface="Arial" pitchFamily="34" charset="0"/>
              </a:rPr>
              <a:t>B</a:t>
            </a:r>
            <a:r>
              <a:rPr lang="zh-CN" altLang="en-US" dirty="0" smtClean="0">
                <a:latin typeface="Arial" pitchFamily="34" charset="0"/>
              </a:rPr>
              <a:t>这个期刊的编委对中国作者投稿的看法，代表了不少国际期刊编辑的共同见解。</a:t>
            </a:r>
          </a:p>
          <a:p>
            <a:pPr eaLnBrk="1" hangingPunct="1"/>
            <a:r>
              <a:rPr lang="zh-CN" altLang="en-US" dirty="0" smtClean="0">
                <a:latin typeface="Arial" pitchFamily="34" charset="0"/>
              </a:rPr>
              <a:t>首先，中国有不少出色的研究工作</a:t>
            </a:r>
            <a:r>
              <a:rPr lang="en-US" altLang="zh-CN" dirty="0" smtClean="0">
                <a:latin typeface="Times New Roman" pitchFamily="18" charset="0"/>
              </a:rPr>
              <a:t>……</a:t>
            </a:r>
            <a:endParaRPr lang="en-US" altLang="zh-CN" dirty="0" smtClean="0">
              <a:latin typeface="Arial" pitchFamily="34" charset="0"/>
            </a:endParaRPr>
          </a:p>
          <a:p>
            <a:pPr eaLnBrk="1" hangingPunct="1"/>
            <a:r>
              <a:rPr lang="en-US" altLang="zh-CN" dirty="0" smtClean="0">
                <a:latin typeface="Arial" pitchFamily="34" charset="0"/>
              </a:rPr>
              <a:t>Click 2: </a:t>
            </a:r>
            <a:r>
              <a:rPr lang="zh-CN" altLang="en-US" dirty="0" smtClean="0">
                <a:latin typeface="Arial" pitchFamily="34" charset="0"/>
              </a:rPr>
              <a:t>但也存在不少问题。比较严重的有</a:t>
            </a:r>
            <a:endParaRPr lang="en-US" altLang="zh-CN" dirty="0" smtClean="0">
              <a:latin typeface="Arial" pitchFamily="34" charset="0"/>
            </a:endParaRPr>
          </a:p>
          <a:p>
            <a:pPr eaLnBrk="1" hangingPunct="1"/>
            <a:r>
              <a:rPr lang="zh-CN" altLang="en-US" dirty="0" smtClean="0">
                <a:latin typeface="Arial" pitchFamily="34" charset="0"/>
              </a:rPr>
              <a:t>为了节省自己的时间而同时投稿，不道德，发现后有些学校是会开除的。如果同时被接收，会出现版权的问题。同一个研究内容，投论文，和改写一下投会议，属于不同的类型，不算一稿多投。</a:t>
            </a:r>
          </a:p>
          <a:p>
            <a:pPr eaLnBrk="1" hangingPunct="1"/>
            <a:r>
              <a:rPr lang="zh-CN" altLang="en-US" dirty="0" smtClean="0">
                <a:latin typeface="Arial" pitchFamily="34" charset="0"/>
              </a:rPr>
              <a:t>已经在中文发表，也不是绝对不可以在英文发表；如果得到两方编辑的同意，也可以再发表。</a:t>
            </a:r>
          </a:p>
          <a:p>
            <a:pPr eaLnBrk="1" hangingPunct="1"/>
            <a:r>
              <a:rPr lang="zh-CN" altLang="en-US" dirty="0" smtClean="0">
                <a:latin typeface="Arial" pitchFamily="34" charset="0"/>
              </a:rPr>
              <a:t>剽窃：认为</a:t>
            </a:r>
            <a:r>
              <a:rPr lang="en-US" altLang="zh-CN" dirty="0" smtClean="0">
                <a:latin typeface="Arial" pitchFamily="34" charset="0"/>
              </a:rPr>
              <a:t>Abstract</a:t>
            </a:r>
            <a:r>
              <a:rPr lang="zh-CN" altLang="en-US" dirty="0" smtClean="0">
                <a:latin typeface="Arial" pitchFamily="34" charset="0"/>
              </a:rPr>
              <a:t>都差不多，就照搬过来，认为影响不大，这样也是不行的，会被编辑认为是剽窃。</a:t>
            </a:r>
          </a:p>
          <a:p>
            <a:pPr eaLnBrk="1" hangingPunct="1"/>
            <a:r>
              <a:rPr lang="en-US" altLang="zh-CN" dirty="0" smtClean="0">
                <a:latin typeface="Arial" pitchFamily="34" charset="0"/>
              </a:rPr>
              <a:t>Click 3</a:t>
            </a:r>
            <a:r>
              <a:rPr lang="zh-CN" altLang="en-US" dirty="0" smtClean="0">
                <a:latin typeface="Arial" pitchFamily="34" charset="0"/>
              </a:rPr>
              <a:t>：同时一些更常见的在论文准备事后的问题，我们接下来会谈到细节。</a:t>
            </a:r>
          </a:p>
          <a:p>
            <a:pPr eaLnBrk="1" hangingPunct="1"/>
            <a:r>
              <a:rPr lang="zh-CN" altLang="en-US" dirty="0" smtClean="0">
                <a:latin typeface="Arial" pitchFamily="34" charset="0"/>
              </a:rPr>
              <a:t>前几种念一下就可以；英文，多看</a:t>
            </a:r>
            <a:r>
              <a:rPr lang="en-US" altLang="zh-CN" dirty="0" smtClean="0">
                <a:latin typeface="Arial" pitchFamily="34" charset="0"/>
              </a:rPr>
              <a:t>SD</a:t>
            </a:r>
            <a:r>
              <a:rPr lang="zh-CN" altLang="en-US" dirty="0" smtClean="0">
                <a:latin typeface="Arial" pitchFamily="34" charset="0"/>
              </a:rPr>
              <a:t>的全文，也有很多非英语母语国家的作者。</a:t>
            </a:r>
          </a:p>
          <a:p>
            <a:pPr eaLnBrk="1" hangingPunct="1"/>
            <a:r>
              <a:rPr lang="zh-CN" altLang="en-US" dirty="0" smtClean="0">
                <a:latin typeface="Arial" pitchFamily="34" charset="0"/>
              </a:rPr>
              <a:t>退稿后不仔细修改，这样很不好，毕竟审稿专家的意见有权威性。另外如果不加修改就改投，万一遇到同一位评审专家。。。。</a:t>
            </a:r>
            <a:endParaRPr lang="en-US" altLang="zh-CN" dirty="0" smtClean="0">
              <a:latin typeface="Arial" pitchFamily="34" charset="0"/>
            </a:endParaRPr>
          </a:p>
          <a:p>
            <a:pPr eaLnBrk="1" hangingPunct="1"/>
            <a:endParaRPr lang="en-US" altLang="zh-CN" sz="1100" dirty="0">
              <a:solidFill>
                <a:srgbClr val="006699"/>
              </a:solidFill>
            </a:endParaRPr>
          </a:p>
          <a:p>
            <a:pPr eaLnBrk="1" hangingPunct="1"/>
            <a:r>
              <a:rPr lang="zh-CN" altLang="en-US" sz="1100" dirty="0">
                <a:solidFill>
                  <a:srgbClr val="006699"/>
                </a:solidFill>
              </a:rPr>
              <a:t>通讯作者和第一作者</a:t>
            </a:r>
            <a:endParaRPr lang="en-US" altLang="zh-CN" sz="1100" dirty="0">
              <a:solidFill>
                <a:srgbClr val="006699"/>
              </a:solidFill>
            </a:endParaRPr>
          </a:p>
          <a:p>
            <a:pPr eaLnBrk="1" hangingPunct="1"/>
            <a:r>
              <a:rPr lang="en-US" altLang="zh-CN" sz="1100" dirty="0">
                <a:solidFill>
                  <a:srgbClr val="006699"/>
                </a:solidFill>
              </a:rPr>
              <a:t>https://www.researchgate.net/post/Difference_between_Corresponding_author_and_First_author_and_what_are_all_their_responsibilities</a:t>
            </a:r>
          </a:p>
          <a:p>
            <a:pPr eaLnBrk="1" hangingPunct="1"/>
            <a:r>
              <a:rPr lang="en-US" altLang="zh-CN" sz="1100" dirty="0">
                <a:solidFill>
                  <a:srgbClr val="006699"/>
                </a:solidFill>
              </a:rPr>
              <a:t>http://www.dxy.cn/bbs/topic/19342433</a:t>
            </a:r>
          </a:p>
          <a:p>
            <a:pPr eaLnBrk="1" hangingPunct="1"/>
            <a:endParaRPr lang="en-US" altLang="zh-CN" sz="1100" dirty="0">
              <a:solidFill>
                <a:srgbClr val="006699"/>
              </a:solidFill>
            </a:endParaRPr>
          </a:p>
          <a:p>
            <a:endParaRPr lang="zh-CN" altLang="en-US" dirty="0"/>
          </a:p>
        </p:txBody>
      </p:sp>
      <p:sp>
        <p:nvSpPr>
          <p:cNvPr id="4" name="灯片编号占位符 3"/>
          <p:cNvSpPr>
            <a:spLocks noGrp="1"/>
          </p:cNvSpPr>
          <p:nvPr>
            <p:ph type="sldNum" sz="quarter" idx="10"/>
          </p:nvPr>
        </p:nvSpPr>
        <p:spPr/>
        <p:txBody>
          <a:bodyPr/>
          <a:lstStyle/>
          <a:p>
            <a:pPr>
              <a:defRPr/>
            </a:pPr>
            <a:fld id="{EA982599-8216-4674-AE26-00ED899EC17E}" type="slidenum">
              <a:rPr lang="zh-CN" altLang="en-US" smtClean="0"/>
              <a:pPr>
                <a:defRPr/>
              </a:pPr>
              <a:t>60</a:t>
            </a:fld>
            <a:endParaRPr lang="zh-CN" altLang="en-US"/>
          </a:p>
        </p:txBody>
      </p:sp>
    </p:spTree>
    <p:extLst>
      <p:ext uri="{BB962C8B-B14F-4D97-AF65-F5344CB8AC3E}">
        <p14:creationId xmlns:p14="http://schemas.microsoft.com/office/powerpoint/2010/main" val="2529019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p:txBody>
          <a:bodyPr/>
          <a:lstStyle/>
          <a:p>
            <a:pPr>
              <a:defRPr/>
            </a:pPr>
            <a:fld id="{CD1CA93C-30F4-440B-A86E-0EB30405506E}" type="slidenum">
              <a:rPr lang="zh-CN" altLang="en-US" smtClean="0">
                <a:solidFill>
                  <a:prstClr val="black"/>
                </a:solidFill>
                <a:latin typeface="Arial" pitchFamily="34" charset="0"/>
              </a:rPr>
              <a:pPr>
                <a:defRPr/>
              </a:pPr>
              <a:t>62</a:t>
            </a:fld>
            <a:endParaRPr lang="en-US" altLang="zh-CN" smtClean="0">
              <a:solidFill>
                <a:prstClr val="black"/>
              </a:solidFill>
              <a:latin typeface="Arial" pitchFamily="34" charset="0"/>
            </a:endParaRPr>
          </a:p>
        </p:txBody>
      </p:sp>
      <p:sp>
        <p:nvSpPr>
          <p:cNvPr id="62467" name="Rectangle 2"/>
          <p:cNvSpPr>
            <a:spLocks noGrp="1" noRot="1" noChangeAspect="1" noChangeArrowheads="1" noTextEdit="1"/>
          </p:cNvSpPr>
          <p:nvPr>
            <p:ph type="sldImg"/>
          </p:nvPr>
        </p:nvSpPr>
        <p:spPr>
          <a:xfrm>
            <a:off x="1030288" y="650875"/>
            <a:ext cx="4340225" cy="3255963"/>
          </a:xfrm>
          <a:ln/>
        </p:spPr>
      </p:sp>
      <p:sp>
        <p:nvSpPr>
          <p:cNvPr id="62468" name="Rectangle 3"/>
          <p:cNvSpPr>
            <a:spLocks noGrp="1" noChangeArrowheads="1"/>
          </p:cNvSpPr>
          <p:nvPr>
            <p:ph type="body" idx="1"/>
          </p:nvPr>
        </p:nvSpPr>
        <p:spPr>
          <a:noFill/>
          <a:ln/>
        </p:spPr>
        <p:txBody>
          <a:bodyPr/>
          <a:lstStyle/>
          <a:p>
            <a:pPr eaLnBrk="1" hangingPunct="1"/>
            <a:r>
              <a:rPr lang="en-US" altLang="zh-CN" dirty="0" smtClean="0">
                <a:latin typeface="Arial" pitchFamily="34" charset="0"/>
              </a:rPr>
              <a:t>EES</a:t>
            </a:r>
            <a:r>
              <a:rPr lang="zh-CN" altLang="en-US" dirty="0" smtClean="0">
                <a:latin typeface="Arial" pitchFamily="34" charset="0"/>
              </a:rPr>
              <a:t>在线投稿平台贯穿整个流程。</a:t>
            </a:r>
          </a:p>
          <a:p>
            <a:pPr eaLnBrk="1" hangingPunct="1"/>
            <a:r>
              <a:rPr lang="zh-CN" altLang="en-US" dirty="0" smtClean="0">
                <a:latin typeface="Arial" pitchFamily="34" charset="0"/>
              </a:rPr>
              <a:t>预先在</a:t>
            </a:r>
            <a:r>
              <a:rPr lang="en-US" altLang="zh-CN" dirty="0" smtClean="0">
                <a:latin typeface="Arial" pitchFamily="34" charset="0"/>
              </a:rPr>
              <a:t>SD</a:t>
            </a:r>
            <a:r>
              <a:rPr lang="zh-CN" altLang="en-US" dirty="0" smtClean="0">
                <a:latin typeface="Arial" pitchFamily="34" charset="0"/>
              </a:rPr>
              <a:t>出版就是在编文章</a:t>
            </a:r>
            <a:r>
              <a:rPr lang="en-US" altLang="zh-CN" dirty="0" smtClean="0">
                <a:latin typeface="Arial" pitchFamily="34" charset="0"/>
              </a:rPr>
              <a:t>article in press.</a:t>
            </a:r>
          </a:p>
          <a:p>
            <a:pPr eaLnBrk="1" hangingPunct="1"/>
            <a:r>
              <a:rPr lang="zh-CN" altLang="en-US" dirty="0" smtClean="0">
                <a:latin typeface="Arial" pitchFamily="34" charset="0"/>
              </a:rPr>
              <a:t>可以问一下：作者们最关心的是什么？很多时候不是期刊的影响因子，二是文章发表的速度。所以在编文章提高了这个速度；而</a:t>
            </a:r>
            <a:r>
              <a:rPr lang="en-US" altLang="zh-CN" dirty="0" smtClean="0">
                <a:latin typeface="Arial" pitchFamily="34" charset="0"/>
              </a:rPr>
              <a:t>EES</a:t>
            </a:r>
            <a:r>
              <a:rPr lang="zh-CN" altLang="en-US" dirty="0" smtClean="0">
                <a:latin typeface="Arial" pitchFamily="34" charset="0"/>
              </a:rPr>
              <a:t>比一般的审稿、发表也提前</a:t>
            </a:r>
            <a:r>
              <a:rPr lang="en-US" altLang="zh-CN" dirty="0" smtClean="0">
                <a:latin typeface="Arial" pitchFamily="34" charset="0"/>
              </a:rPr>
              <a:t>2</a:t>
            </a:r>
            <a:r>
              <a:rPr lang="zh-CN" altLang="en-US" dirty="0" smtClean="0">
                <a:latin typeface="Arial" pitchFamily="34" charset="0"/>
              </a:rPr>
              <a:t>－</a:t>
            </a:r>
            <a:r>
              <a:rPr lang="en-US" altLang="zh-CN" dirty="0" smtClean="0">
                <a:latin typeface="Arial" pitchFamily="34" charset="0"/>
              </a:rPr>
              <a:t>3</a:t>
            </a:r>
            <a:r>
              <a:rPr lang="zh-CN" altLang="en-US" dirty="0" smtClean="0">
                <a:latin typeface="Arial" pitchFamily="34" charset="0"/>
              </a:rPr>
              <a:t>个月的时间，平均。</a:t>
            </a:r>
          </a:p>
          <a:p>
            <a:pPr eaLnBrk="1" hangingPunct="1"/>
            <a:r>
              <a:rPr lang="zh-CN" altLang="en-US" dirty="0" smtClean="0">
                <a:latin typeface="Arial" pitchFamily="34" charset="0"/>
              </a:rPr>
              <a:t>目前</a:t>
            </a:r>
            <a:r>
              <a:rPr lang="en-US" altLang="zh-CN" dirty="0" smtClean="0">
                <a:latin typeface="Arial" pitchFamily="34" charset="0"/>
              </a:rPr>
              <a:t>Elsevier</a:t>
            </a:r>
            <a:r>
              <a:rPr lang="zh-CN" altLang="en-US" dirty="0" smtClean="0">
                <a:latin typeface="Arial" pitchFamily="34" charset="0"/>
              </a:rPr>
              <a:t>有</a:t>
            </a:r>
            <a:r>
              <a:rPr lang="en-US" altLang="zh-CN" dirty="0" smtClean="0">
                <a:latin typeface="Arial" pitchFamily="34" charset="0"/>
              </a:rPr>
              <a:t>1200</a:t>
            </a:r>
            <a:r>
              <a:rPr lang="zh-CN" altLang="en-US" dirty="0" smtClean="0">
                <a:latin typeface="Arial" pitchFamily="34" charset="0"/>
              </a:rPr>
              <a:t>－</a:t>
            </a:r>
            <a:r>
              <a:rPr lang="en-US" altLang="zh-CN" dirty="0" smtClean="0">
                <a:latin typeface="Arial" pitchFamily="34" charset="0"/>
              </a:rPr>
              <a:t>1300</a:t>
            </a:r>
            <a:r>
              <a:rPr lang="zh-CN" altLang="en-US" dirty="0" smtClean="0">
                <a:latin typeface="Arial" pitchFamily="34" charset="0"/>
              </a:rPr>
              <a:t>种期刊使用了</a:t>
            </a:r>
            <a:r>
              <a:rPr lang="en-US" altLang="zh-CN" dirty="0" smtClean="0">
                <a:latin typeface="Arial" pitchFamily="34" charset="0"/>
              </a:rPr>
              <a:t>EES</a:t>
            </a:r>
            <a:r>
              <a:rPr lang="zh-CN" altLang="en-US" dirty="0" smtClean="0">
                <a:latin typeface="Arial" pitchFamily="34" charset="0"/>
              </a:rPr>
              <a:t>系统，剩下的期刊可能由于主编的观念的问题，仍然使用传统的接收稿件的方式。</a:t>
            </a:r>
          </a:p>
          <a:p>
            <a:pPr eaLnBrk="1" hangingPunct="1"/>
            <a:endParaRPr lang="zh-CN" altLang="en-US" dirty="0"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p:txBody>
          <a:bodyPr/>
          <a:lstStyle/>
          <a:p>
            <a:pPr>
              <a:defRPr/>
            </a:pPr>
            <a:fld id="{28C85B1D-6EEC-4361-B782-5AC6571F6555}" type="slidenum">
              <a:rPr lang="zh-CN" altLang="en-US" smtClean="0">
                <a:solidFill>
                  <a:prstClr val="black"/>
                </a:solidFill>
                <a:latin typeface="Arial" pitchFamily="34" charset="0"/>
              </a:rPr>
              <a:pPr>
                <a:defRPr/>
              </a:pPr>
              <a:t>63</a:t>
            </a:fld>
            <a:endParaRPr lang="en-US" altLang="zh-CN" smtClean="0">
              <a:solidFill>
                <a:prstClr val="black"/>
              </a:solidFill>
              <a:latin typeface="Arial" pitchFamily="34" charset="0"/>
            </a:endParaRPr>
          </a:p>
        </p:txBody>
      </p:sp>
      <p:sp>
        <p:nvSpPr>
          <p:cNvPr id="65539" name="Rectangle 2"/>
          <p:cNvSpPr>
            <a:spLocks noGrp="1" noRot="1" noChangeAspect="1" noChangeArrowheads="1" noTextEdit="1"/>
          </p:cNvSpPr>
          <p:nvPr>
            <p:ph type="sldImg"/>
          </p:nvPr>
        </p:nvSpPr>
        <p:spPr>
          <a:xfrm>
            <a:off x="1030288" y="650875"/>
            <a:ext cx="4340225" cy="3255963"/>
          </a:xfrm>
          <a:ln/>
        </p:spPr>
      </p:sp>
      <p:sp>
        <p:nvSpPr>
          <p:cNvPr id="65540" name="Rectangle 3"/>
          <p:cNvSpPr>
            <a:spLocks noGrp="1" noChangeArrowheads="1"/>
          </p:cNvSpPr>
          <p:nvPr>
            <p:ph type="body" idx="1"/>
          </p:nvPr>
        </p:nvSpPr>
        <p:spPr>
          <a:noFill/>
          <a:ln/>
        </p:spPr>
        <p:txBody>
          <a:bodyPr/>
          <a:lstStyle/>
          <a:p>
            <a:pPr eaLnBrk="1" hangingPunct="1"/>
            <a:r>
              <a:rPr lang="zh-CN" altLang="en-US" dirty="0" smtClean="0">
                <a:latin typeface="Arial" pitchFamily="34" charset="0"/>
              </a:rPr>
              <a:t>点击“</a:t>
            </a:r>
            <a:r>
              <a:rPr lang="en-US" altLang="zh-CN" dirty="0" smtClean="0">
                <a:latin typeface="Arial" pitchFamily="34" charset="0"/>
              </a:rPr>
              <a:t>Guide for Authors”</a:t>
            </a:r>
            <a:r>
              <a:rPr lang="zh-CN" altLang="en-US" dirty="0" smtClean="0">
                <a:latin typeface="Arial" pitchFamily="34" charset="0"/>
              </a:rPr>
              <a:t>可以查阅期刊的详细信息以及期刊对文章的要求。</a:t>
            </a:r>
          </a:p>
          <a:p>
            <a:pPr eaLnBrk="1" hangingPunct="1"/>
            <a:r>
              <a:rPr lang="zh-CN" altLang="en-US" dirty="0" smtClean="0">
                <a:latin typeface="Arial" pitchFamily="34" charset="0"/>
              </a:rPr>
              <a:t>点击“</a:t>
            </a:r>
            <a:r>
              <a:rPr lang="en-US" altLang="zh-CN" dirty="0" smtClean="0">
                <a:latin typeface="Arial" pitchFamily="34" charset="0"/>
              </a:rPr>
              <a:t>Submit an Article”</a:t>
            </a:r>
            <a:r>
              <a:rPr lang="zh-CN" altLang="en-US" dirty="0" smtClean="0">
                <a:latin typeface="Arial" pitchFamily="34" charset="0"/>
              </a:rPr>
              <a:t>则进入期刊</a:t>
            </a:r>
            <a:r>
              <a:rPr lang="en-US" altLang="zh-CN" dirty="0" smtClean="0">
                <a:latin typeface="Arial" pitchFamily="34" charset="0"/>
              </a:rPr>
              <a:t>EES</a:t>
            </a:r>
            <a:r>
              <a:rPr lang="zh-CN" altLang="en-US" dirty="0" smtClean="0">
                <a:latin typeface="Arial" pitchFamily="34" charset="0"/>
              </a:rPr>
              <a:t>主页，进行投稿</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p:txBody>
          <a:bodyPr/>
          <a:lstStyle/>
          <a:p>
            <a:pPr>
              <a:defRPr/>
            </a:pPr>
            <a:fld id="{B1F240AB-A6CC-4D32-8850-253DAC38A67C}" type="slidenum">
              <a:rPr lang="zh-CN" altLang="en-US" smtClean="0">
                <a:solidFill>
                  <a:prstClr val="black"/>
                </a:solidFill>
                <a:latin typeface="Arial" pitchFamily="34" charset="0"/>
              </a:rPr>
              <a:pPr>
                <a:defRPr/>
              </a:pPr>
              <a:t>65</a:t>
            </a:fld>
            <a:endParaRPr lang="en-US" altLang="zh-CN" smtClean="0">
              <a:solidFill>
                <a:prstClr val="black"/>
              </a:solidFill>
              <a:latin typeface="Arial" pitchFamily="34" charset="0"/>
            </a:endParaRPr>
          </a:p>
        </p:txBody>
      </p:sp>
      <p:sp>
        <p:nvSpPr>
          <p:cNvPr id="66563" name="Rectangle 2"/>
          <p:cNvSpPr>
            <a:spLocks noGrp="1" noRot="1" noChangeAspect="1" noChangeArrowheads="1" noTextEdit="1"/>
          </p:cNvSpPr>
          <p:nvPr>
            <p:ph type="sldImg"/>
          </p:nvPr>
        </p:nvSpPr>
        <p:spPr>
          <a:xfrm>
            <a:off x="1030288" y="650875"/>
            <a:ext cx="4340225" cy="3255963"/>
          </a:xfrm>
          <a:ln/>
        </p:spPr>
      </p:sp>
      <p:sp>
        <p:nvSpPr>
          <p:cNvPr id="66564" name="Rectangle 3"/>
          <p:cNvSpPr>
            <a:spLocks noGrp="1" noChangeArrowheads="1"/>
          </p:cNvSpPr>
          <p:nvPr>
            <p:ph type="body" idx="1"/>
          </p:nvPr>
        </p:nvSpPr>
        <p:spPr>
          <a:noFill/>
          <a:ln/>
        </p:spPr>
        <p:txBody>
          <a:bodyPr/>
          <a:lstStyle/>
          <a:p>
            <a:pPr eaLnBrk="1" hangingPunct="1"/>
            <a:r>
              <a:rPr lang="zh-CN" altLang="en-US" dirty="0" smtClean="0">
                <a:latin typeface="Arial" pitchFamily="34" charset="0"/>
              </a:rPr>
              <a:t>用户名和密码是针对</a:t>
            </a:r>
            <a:r>
              <a:rPr lang="en-US" altLang="zh-CN" dirty="0" smtClean="0">
                <a:latin typeface="Arial" pitchFamily="34" charset="0"/>
              </a:rPr>
              <a:t>EEs</a:t>
            </a:r>
            <a:r>
              <a:rPr lang="zh-CN" altLang="en-US" dirty="0" smtClean="0">
                <a:latin typeface="Arial" pitchFamily="34" charset="0"/>
              </a:rPr>
              <a:t>中每本期刊的，所以每次给不同的期刊第一次投稿时都需要注册。</a:t>
            </a:r>
          </a:p>
          <a:p>
            <a:pPr eaLnBrk="1" hangingPunct="1"/>
            <a:r>
              <a:rPr lang="zh-CN" altLang="en-US" dirty="0" smtClean="0">
                <a:latin typeface="Arial" pitchFamily="34" charset="0"/>
              </a:rPr>
              <a:t>要以作者的身份登录。</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p:txBody>
          <a:bodyPr/>
          <a:lstStyle/>
          <a:p>
            <a:pPr>
              <a:defRPr/>
            </a:pPr>
            <a:fld id="{3A45A842-7976-4C6A-94ED-9A72ADA4A26E}" type="slidenum">
              <a:rPr lang="zh-CN" altLang="en-US" smtClean="0">
                <a:solidFill>
                  <a:prstClr val="black"/>
                </a:solidFill>
                <a:latin typeface="Arial" pitchFamily="34" charset="0"/>
              </a:rPr>
              <a:pPr>
                <a:defRPr/>
              </a:pPr>
              <a:t>66</a:t>
            </a:fld>
            <a:endParaRPr lang="en-US" altLang="zh-CN" smtClean="0">
              <a:solidFill>
                <a:prstClr val="black"/>
              </a:solidFill>
              <a:latin typeface="Arial" pitchFamily="34" charset="0"/>
            </a:endParaRPr>
          </a:p>
        </p:txBody>
      </p:sp>
      <p:sp>
        <p:nvSpPr>
          <p:cNvPr id="67587" name="Rectangle 2"/>
          <p:cNvSpPr>
            <a:spLocks noGrp="1" noRot="1" noChangeAspect="1" noChangeArrowheads="1" noTextEdit="1"/>
          </p:cNvSpPr>
          <p:nvPr>
            <p:ph type="sldImg"/>
          </p:nvPr>
        </p:nvSpPr>
        <p:spPr>
          <a:xfrm>
            <a:off x="1030288" y="650875"/>
            <a:ext cx="4340225" cy="3255963"/>
          </a:xfrm>
          <a:ln/>
        </p:spPr>
      </p:sp>
      <p:sp>
        <p:nvSpPr>
          <p:cNvPr id="67588" name="Rectangle 3"/>
          <p:cNvSpPr>
            <a:spLocks noGrp="1" noChangeArrowheads="1"/>
          </p:cNvSpPr>
          <p:nvPr>
            <p:ph type="body" idx="1"/>
          </p:nvPr>
        </p:nvSpPr>
        <p:spPr>
          <a:noFill/>
          <a:ln/>
        </p:spPr>
        <p:txBody>
          <a:bodyPr/>
          <a:lstStyle/>
          <a:p>
            <a:pPr eaLnBrk="1" hangingPunct="1"/>
            <a:r>
              <a:rPr lang="zh-CN" altLang="en-US" smtClean="0">
                <a:latin typeface="Arial" pitchFamily="34" charset="0"/>
              </a:rPr>
              <a:t>系统很简单易用，只需根据提示的步骤分别上传源文件就可以了。</a:t>
            </a:r>
          </a:p>
          <a:p>
            <a:pPr eaLnBrk="1" hangingPunct="1"/>
            <a:r>
              <a:rPr lang="zh-CN" altLang="en-US" smtClean="0">
                <a:latin typeface="Arial" pitchFamily="34" charset="0"/>
              </a:rPr>
              <a:t>介绍一下左边可以被接收的文件的类型。</a:t>
            </a:r>
            <a:r>
              <a:rPr lang="en-US" altLang="zh-CN" smtClean="0">
                <a:latin typeface="Arial" pitchFamily="34" charset="0"/>
              </a:rPr>
              <a:t>Latex</a:t>
            </a:r>
            <a:r>
              <a:rPr lang="zh-CN" altLang="en-US" smtClean="0">
                <a:latin typeface="Arial" pitchFamily="34" charset="0"/>
              </a:rPr>
              <a:t>据说编辑图表格式比较好。</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p:txBody>
          <a:bodyPr/>
          <a:lstStyle/>
          <a:p>
            <a:pPr>
              <a:defRPr/>
            </a:pPr>
            <a:fld id="{5938132A-E02D-446B-A097-594BCE58BB49}" type="slidenum">
              <a:rPr lang="zh-CN" altLang="en-US" smtClean="0">
                <a:solidFill>
                  <a:prstClr val="black"/>
                </a:solidFill>
                <a:latin typeface="Arial" pitchFamily="34" charset="0"/>
              </a:rPr>
              <a:pPr>
                <a:defRPr/>
              </a:pPr>
              <a:t>67</a:t>
            </a:fld>
            <a:endParaRPr lang="en-US" altLang="zh-CN" smtClean="0">
              <a:solidFill>
                <a:prstClr val="black"/>
              </a:solidFill>
              <a:latin typeface="Arial" pitchFamily="34" charset="0"/>
            </a:endParaRPr>
          </a:p>
        </p:txBody>
      </p:sp>
      <p:sp>
        <p:nvSpPr>
          <p:cNvPr id="68611" name="Rectangle 2"/>
          <p:cNvSpPr>
            <a:spLocks noGrp="1" noRot="1" noChangeAspect="1" noChangeArrowheads="1" noTextEdit="1"/>
          </p:cNvSpPr>
          <p:nvPr>
            <p:ph type="sldImg"/>
          </p:nvPr>
        </p:nvSpPr>
        <p:spPr>
          <a:xfrm>
            <a:off x="1030288" y="650875"/>
            <a:ext cx="4340225" cy="3255963"/>
          </a:xfrm>
          <a:ln/>
        </p:spPr>
      </p:sp>
      <p:sp>
        <p:nvSpPr>
          <p:cNvPr id="68612" name="Rectangle 3"/>
          <p:cNvSpPr>
            <a:spLocks noGrp="1" noChangeArrowheads="1"/>
          </p:cNvSpPr>
          <p:nvPr>
            <p:ph type="body" idx="1"/>
          </p:nvPr>
        </p:nvSpPr>
        <p:spPr>
          <a:noFill/>
          <a:ln/>
        </p:spPr>
        <p:txBody>
          <a:bodyPr/>
          <a:lstStyle/>
          <a:p>
            <a:pPr eaLnBrk="1" hangingPunct="1"/>
            <a:r>
              <a:rPr lang="zh-CN" altLang="en-US" smtClean="0">
                <a:latin typeface="Arial" pitchFamily="34" charset="0"/>
              </a:rPr>
              <a:t>最后文章中所用的表格、图片等都需要用附件的形式进行上传。简单提需要提交</a:t>
            </a:r>
            <a:r>
              <a:rPr lang="en-US" altLang="zh-CN" smtClean="0">
                <a:latin typeface="Arial" pitchFamily="34" charset="0"/>
              </a:rPr>
              <a:t>cover letter </a:t>
            </a:r>
            <a:r>
              <a:rPr lang="zh-CN" altLang="en-US" smtClean="0">
                <a:latin typeface="Arial" pitchFamily="34" charset="0"/>
              </a:rPr>
              <a:t>投稿信，后面可以详细介绍。</a:t>
            </a:r>
          </a:p>
          <a:p>
            <a:pPr eaLnBrk="1" hangingPunct="1"/>
            <a:r>
              <a:rPr lang="zh-CN" altLang="en-US" smtClean="0">
                <a:latin typeface="Arial" pitchFamily="34" charset="0"/>
              </a:rPr>
              <a:t>文章的排版就用常用的</a:t>
            </a:r>
            <a:r>
              <a:rPr lang="en-US" altLang="zh-CN" smtClean="0">
                <a:latin typeface="Arial" pitchFamily="34" charset="0"/>
              </a:rPr>
              <a:t>office</a:t>
            </a:r>
            <a:r>
              <a:rPr lang="zh-CN" altLang="en-US" smtClean="0">
                <a:latin typeface="Arial" pitchFamily="34" charset="0"/>
              </a:rPr>
              <a:t>软件就可以，排版的时候要注意不要使用自动编号（如图片、参考文献等）。</a:t>
            </a:r>
          </a:p>
          <a:p>
            <a:pPr eaLnBrk="1" hangingPunct="1"/>
            <a:r>
              <a:rPr lang="zh-CN" altLang="en-US" smtClean="0">
                <a:latin typeface="Arial" pitchFamily="34" charset="0"/>
              </a:rPr>
              <a:t>要注意的是图片的格式要转成</a:t>
            </a:r>
            <a:r>
              <a:rPr lang="en-US" altLang="zh-CN" smtClean="0">
                <a:latin typeface="Arial" pitchFamily="34" charset="0"/>
              </a:rPr>
              <a:t>TIFF</a:t>
            </a:r>
            <a:r>
              <a:rPr lang="zh-CN" altLang="en-US" smtClean="0">
                <a:latin typeface="Arial" pitchFamily="34" charset="0"/>
              </a:rPr>
              <a:t>或者</a:t>
            </a:r>
            <a:r>
              <a:rPr lang="en-US" altLang="zh-CN" smtClean="0">
                <a:latin typeface="Arial" pitchFamily="34" charset="0"/>
              </a:rPr>
              <a:t>EPS</a:t>
            </a:r>
            <a:r>
              <a:rPr lang="zh-CN" altLang="en-US" smtClean="0">
                <a:latin typeface="Arial" pitchFamily="34" charset="0"/>
              </a:rPr>
              <a:t>格式，特别强调，图片格式转换之后要再检查一遍是否清晰。</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p:txBody>
          <a:bodyPr/>
          <a:lstStyle/>
          <a:p>
            <a:pPr>
              <a:defRPr/>
            </a:pPr>
            <a:fld id="{D8F867E4-7A9E-40B4-B84B-915628E7E7E3}" type="slidenum">
              <a:rPr lang="zh-CN" altLang="en-US" smtClean="0">
                <a:solidFill>
                  <a:prstClr val="black"/>
                </a:solidFill>
                <a:latin typeface="Arial" pitchFamily="34" charset="0"/>
              </a:rPr>
              <a:pPr>
                <a:defRPr/>
              </a:pPr>
              <a:t>68</a:t>
            </a:fld>
            <a:endParaRPr lang="en-US" altLang="zh-CN" smtClean="0">
              <a:solidFill>
                <a:prstClr val="black"/>
              </a:solidFill>
              <a:latin typeface="Arial" pitchFamily="34" charset="0"/>
            </a:endParaRPr>
          </a:p>
        </p:txBody>
      </p:sp>
      <p:sp>
        <p:nvSpPr>
          <p:cNvPr id="69635" name="Rectangle 2"/>
          <p:cNvSpPr>
            <a:spLocks noGrp="1" noRot="1" noChangeAspect="1" noChangeArrowheads="1" noTextEdit="1"/>
          </p:cNvSpPr>
          <p:nvPr>
            <p:ph type="sldImg"/>
          </p:nvPr>
        </p:nvSpPr>
        <p:spPr>
          <a:xfrm>
            <a:off x="1030288" y="650875"/>
            <a:ext cx="4340225" cy="3255963"/>
          </a:xfrm>
          <a:ln/>
        </p:spPr>
      </p:sp>
      <p:sp>
        <p:nvSpPr>
          <p:cNvPr id="69636" name="Rectangle 3"/>
          <p:cNvSpPr>
            <a:spLocks noGrp="1" noChangeArrowheads="1"/>
          </p:cNvSpPr>
          <p:nvPr>
            <p:ph type="body" idx="1"/>
          </p:nvPr>
        </p:nvSpPr>
        <p:spPr>
          <a:noFill/>
          <a:ln/>
        </p:spPr>
        <p:txBody>
          <a:bodyPr/>
          <a:lstStyle/>
          <a:p>
            <a:pPr eaLnBrk="1" hangingPunct="1"/>
            <a:r>
              <a:rPr lang="zh-CN" altLang="en-US" smtClean="0">
                <a:latin typeface="Arial" pitchFamily="34" charset="0"/>
              </a:rPr>
              <a:t>系统会将源文件都转为</a:t>
            </a:r>
            <a:r>
              <a:rPr lang="en-US" altLang="zh-CN" smtClean="0">
                <a:latin typeface="Arial" pitchFamily="34" charset="0"/>
              </a:rPr>
              <a:t>PDF</a:t>
            </a:r>
            <a:r>
              <a:rPr lang="zh-CN" altLang="en-US" smtClean="0">
                <a:latin typeface="Arial" pitchFamily="34" charset="0"/>
              </a:rPr>
              <a:t>格式，最后等待作者再确认。</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幻灯片图像占位符 1"/>
          <p:cNvSpPr>
            <a:spLocks noGrp="1" noRot="1" noChangeAspect="1" noTextEdit="1"/>
          </p:cNvSpPr>
          <p:nvPr>
            <p:ph type="sldImg"/>
          </p:nvPr>
        </p:nvSpPr>
        <p:spPr>
          <a:xfrm>
            <a:off x="1028700" y="719138"/>
            <a:ext cx="4168775" cy="3125787"/>
          </a:xfrm>
        </p:spPr>
      </p:sp>
      <p:sp>
        <p:nvSpPr>
          <p:cNvPr id="71683"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smtClean="0"/>
              <a:t>EMBASE.com</a:t>
            </a:r>
            <a:r>
              <a:rPr lang="zh-CN" altLang="en-US" dirty="0" smtClean="0"/>
              <a:t>是爱思唯尔（</a:t>
            </a:r>
            <a:r>
              <a:rPr lang="en-US" altLang="zh-CN" dirty="0" smtClean="0"/>
              <a:t>Elsevier)</a:t>
            </a:r>
            <a:r>
              <a:rPr lang="zh-CN" altLang="en-US" dirty="0" smtClean="0"/>
              <a:t>推出的全球最大最具权威性的生物医学与药理学文献数据库，是</a:t>
            </a:r>
            <a:r>
              <a:rPr lang="en-US" altLang="zh-CN" dirty="0" smtClean="0"/>
              <a:t>EMBASE</a:t>
            </a:r>
            <a:r>
              <a:rPr lang="zh-CN" altLang="en-US" dirty="0" smtClean="0"/>
              <a:t>与</a:t>
            </a:r>
            <a:r>
              <a:rPr lang="en-US" altLang="zh-CN" dirty="0" smtClean="0"/>
              <a:t>MEDLINE</a:t>
            </a:r>
            <a:r>
              <a:rPr lang="zh-CN" altLang="en-US" dirty="0" smtClean="0"/>
              <a:t>强强联合而成的生物医学与药理学信息专业检索引擎。</a:t>
            </a:r>
            <a:endParaRPr lang="en-US" altLang="zh-CN" dirty="0" smtClean="0"/>
          </a:p>
          <a:p>
            <a:r>
              <a:rPr lang="en-US" altLang="zh-CN" b="1" dirty="0" err="1" smtClean="0">
                <a:hlinkClick r:id="rId3"/>
              </a:rPr>
              <a:t>Reaxys</a:t>
            </a:r>
            <a:r>
              <a:rPr lang="zh-CN" altLang="en-US" b="1" dirty="0" smtClean="0"/>
              <a:t> 是一种基于网络的解决方案，专门服务于从事有机化学、无机化学、有机金属化学及相关学科研究的科学家，可提供大量经实验验证的信息。</a:t>
            </a:r>
            <a:r>
              <a:rPr lang="zh-CN" altLang="en-US" dirty="0" smtClean="0"/>
              <a:t/>
            </a:r>
            <a:br>
              <a:rPr lang="zh-CN" altLang="en-US" dirty="0" smtClean="0"/>
            </a:br>
            <a:r>
              <a:rPr lang="en-US" altLang="zh-CN" dirty="0" err="1" smtClean="0"/>
              <a:t>Reaxys</a:t>
            </a:r>
            <a:r>
              <a:rPr lang="en-US" altLang="zh-CN" dirty="0" smtClean="0"/>
              <a:t> </a:t>
            </a:r>
            <a:r>
              <a:rPr lang="zh-CN" altLang="en-US" dirty="0" smtClean="0"/>
              <a:t>全方位支持教学和研究工作，可更轻松快捷地为所有化学家释疑解惑、提供所需数据，并使其顺利投入实验室工作，从而取得优秀成果。</a:t>
            </a:r>
          </a:p>
          <a:p>
            <a:r>
              <a:rPr lang="en-US" altLang="zh-CN" b="1" dirty="0" err="1" smtClean="0"/>
              <a:t>Reaxys</a:t>
            </a:r>
            <a:r>
              <a:rPr lang="en-US" altLang="zh-CN" b="1" dirty="0" smtClean="0"/>
              <a:t> </a:t>
            </a:r>
            <a:r>
              <a:rPr lang="zh-CN" altLang="en-US" b="1" dirty="0" smtClean="0"/>
              <a:t>为用户提供</a:t>
            </a:r>
            <a:r>
              <a:rPr lang="zh-CN" altLang="en-US" dirty="0" smtClean="0"/>
              <a:t/>
            </a:r>
            <a:br>
              <a:rPr lang="zh-CN" altLang="en-US" dirty="0" smtClean="0"/>
            </a:br>
            <a:r>
              <a:rPr lang="en-US" altLang="zh-CN" dirty="0" smtClean="0"/>
              <a:t>• </a:t>
            </a:r>
            <a:r>
              <a:rPr lang="zh-CN" altLang="en-US" dirty="0" smtClean="0"/>
              <a:t>快速查阅功能，可以查到合并了化学反应和化合物数据的相关高质量数据 </a:t>
            </a:r>
            <a:br>
              <a:rPr lang="zh-CN" altLang="en-US" dirty="0" smtClean="0"/>
            </a:br>
            <a:r>
              <a:rPr lang="en-US" altLang="zh-CN" dirty="0" smtClean="0"/>
              <a:t>• </a:t>
            </a:r>
            <a:r>
              <a:rPr lang="zh-CN" altLang="en-US" dirty="0" smtClean="0"/>
              <a:t>唯一的数据提取标准，可以确保信息的可靠性、一致性和可信度 </a:t>
            </a:r>
            <a:br>
              <a:rPr lang="zh-CN" altLang="en-US" dirty="0" smtClean="0"/>
            </a:br>
            <a:r>
              <a:rPr lang="en-US" altLang="zh-CN" dirty="0" smtClean="0"/>
              <a:t>• </a:t>
            </a:r>
            <a:r>
              <a:rPr lang="zh-CN" altLang="en-US" dirty="0" smtClean="0"/>
              <a:t>直观易用的界面 </a:t>
            </a:r>
            <a:r>
              <a:rPr lang="en-US" altLang="zh-CN" dirty="0" smtClean="0"/>
              <a:t>? </a:t>
            </a:r>
            <a:r>
              <a:rPr lang="zh-CN" altLang="en-US" dirty="0" smtClean="0"/>
              <a:t>可再现、经验证的相关实验数据 </a:t>
            </a:r>
            <a:br>
              <a:rPr lang="zh-CN" altLang="en-US" dirty="0" smtClean="0"/>
            </a:br>
            <a:r>
              <a:rPr lang="en-US" altLang="zh-CN" dirty="0" smtClean="0"/>
              <a:t>• </a:t>
            </a:r>
            <a:r>
              <a:rPr lang="zh-CN" altLang="en-US" dirty="0" smtClean="0"/>
              <a:t>独特的工具，让您能够评估搜索结果项、设计合成策略、共享数据以及执行更多功能</a:t>
            </a:r>
            <a:endParaRPr lang="en-US" altLang="zh-CN" dirty="0" smtClean="0"/>
          </a:p>
          <a:p>
            <a:endParaRPr lang="en-US" altLang="zh-CN" dirty="0" smtClean="0"/>
          </a:p>
          <a:p>
            <a:r>
              <a:rPr lang="en-US" altLang="zh-CN" b="1" dirty="0"/>
              <a:t>The Essential Drug Safety Resource</a:t>
            </a:r>
            <a:r>
              <a:rPr lang="en-US" altLang="zh-CN" dirty="0"/>
              <a:t> — </a:t>
            </a:r>
            <a:r>
              <a:rPr lang="en-US" altLang="zh-CN" dirty="0" err="1"/>
              <a:t>PharmaPendium</a:t>
            </a:r>
            <a:endParaRPr lang="en-US" altLang="zh-CN" dirty="0"/>
          </a:p>
          <a:p>
            <a:pPr defTabSz="695064"/>
            <a:r>
              <a:rPr lang="en-US" altLang="zh-CN" b="1" dirty="0" err="1" smtClean="0"/>
              <a:t>ClinicalKey</a:t>
            </a:r>
            <a:r>
              <a:rPr lang="en-US" altLang="zh-CN" b="1" dirty="0" smtClean="0"/>
              <a:t> - The World’s First Clinical Insight Engine</a:t>
            </a:r>
            <a:r>
              <a:rPr lang="en-US" altLang="zh-CN" dirty="0" smtClean="0"/>
              <a:t> </a:t>
            </a:r>
            <a:r>
              <a:rPr lang="en-US" altLang="zh-CN" dirty="0" err="1" smtClean="0"/>
              <a:t>ClinicalKey</a:t>
            </a:r>
            <a:r>
              <a:rPr lang="en-US" altLang="zh-CN" dirty="0" smtClean="0"/>
              <a:t> is a dynamic clinical resource designed to provide physicians with fast, clinically-relevant answers from Elsevier’s enormous library of proprietary medical and surgical content. </a:t>
            </a:r>
            <a:r>
              <a:rPr lang="en-US" altLang="zh-CN" dirty="0" err="1" smtClean="0"/>
              <a:t>ClinicalKey</a:t>
            </a:r>
            <a:r>
              <a:rPr lang="en-US" altLang="zh-CN" dirty="0" smtClean="0"/>
              <a:t> was built specifically to meet the search needs of physicians that a clinical resource be comprehensive, trusted, and fast.</a:t>
            </a:r>
          </a:p>
          <a:p>
            <a:r>
              <a:rPr lang="en-US" altLang="zh-CN" dirty="0" err="1"/>
              <a:t>Knovel</a:t>
            </a:r>
            <a:r>
              <a:rPr lang="en-US" altLang="zh-CN" dirty="0"/>
              <a:t> is a web-based application integrating technical information with analytical and search tools to drive innovation and deliver answers engineers can trust.</a:t>
            </a:r>
            <a:endParaRPr lang="zh-CN" altLang="en-US" dirty="0" smtClean="0"/>
          </a:p>
        </p:txBody>
      </p:sp>
      <p:sp>
        <p:nvSpPr>
          <p:cNvPr id="71684"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564742" indent="-217209" eaLnBrk="0" hangingPunct="0">
              <a:defRPr>
                <a:solidFill>
                  <a:schemeClr val="tx1"/>
                </a:solidFill>
                <a:latin typeface="Arial" pitchFamily="34" charset="0"/>
                <a:ea typeface="宋体" pitchFamily="2" charset="-122"/>
              </a:defRPr>
            </a:lvl2pPr>
            <a:lvl3pPr marL="868828" indent="-173766" eaLnBrk="0" hangingPunct="0">
              <a:defRPr>
                <a:solidFill>
                  <a:schemeClr val="tx1"/>
                </a:solidFill>
                <a:latin typeface="Arial" pitchFamily="34" charset="0"/>
                <a:ea typeface="宋体" pitchFamily="2" charset="-122"/>
              </a:defRPr>
            </a:lvl3pPr>
            <a:lvl4pPr marL="1216363" indent="-173766" eaLnBrk="0" hangingPunct="0">
              <a:defRPr>
                <a:solidFill>
                  <a:schemeClr val="tx1"/>
                </a:solidFill>
                <a:latin typeface="Arial" pitchFamily="34" charset="0"/>
                <a:ea typeface="宋体" pitchFamily="2" charset="-122"/>
              </a:defRPr>
            </a:lvl4pPr>
            <a:lvl5pPr marL="1563893" indent="-173766" eaLnBrk="0" hangingPunct="0">
              <a:defRPr>
                <a:solidFill>
                  <a:schemeClr val="tx1"/>
                </a:solidFill>
                <a:latin typeface="Arial" pitchFamily="34" charset="0"/>
                <a:ea typeface="宋体" pitchFamily="2" charset="-122"/>
              </a:defRPr>
            </a:lvl5pPr>
            <a:lvl6pPr marL="1911426" indent="-173766" algn="ctr" eaLnBrk="0" fontAlgn="base" hangingPunct="0">
              <a:spcBef>
                <a:spcPct val="0"/>
              </a:spcBef>
              <a:spcAft>
                <a:spcPct val="0"/>
              </a:spcAft>
              <a:defRPr>
                <a:solidFill>
                  <a:schemeClr val="tx1"/>
                </a:solidFill>
                <a:latin typeface="Arial" pitchFamily="34" charset="0"/>
                <a:ea typeface="宋体" pitchFamily="2" charset="-122"/>
              </a:defRPr>
            </a:lvl6pPr>
            <a:lvl7pPr marL="2258960" indent="-173766" algn="ctr" eaLnBrk="0" fontAlgn="base" hangingPunct="0">
              <a:spcBef>
                <a:spcPct val="0"/>
              </a:spcBef>
              <a:spcAft>
                <a:spcPct val="0"/>
              </a:spcAft>
              <a:defRPr>
                <a:solidFill>
                  <a:schemeClr val="tx1"/>
                </a:solidFill>
                <a:latin typeface="Arial" pitchFamily="34" charset="0"/>
                <a:ea typeface="宋体" pitchFamily="2" charset="-122"/>
              </a:defRPr>
            </a:lvl7pPr>
            <a:lvl8pPr marL="2606491" indent="-173766" algn="ctr" eaLnBrk="0" fontAlgn="base" hangingPunct="0">
              <a:spcBef>
                <a:spcPct val="0"/>
              </a:spcBef>
              <a:spcAft>
                <a:spcPct val="0"/>
              </a:spcAft>
              <a:defRPr>
                <a:solidFill>
                  <a:schemeClr val="tx1"/>
                </a:solidFill>
                <a:latin typeface="Arial" pitchFamily="34" charset="0"/>
                <a:ea typeface="宋体" pitchFamily="2" charset="-122"/>
              </a:defRPr>
            </a:lvl8pPr>
            <a:lvl9pPr marL="2954022" indent="-173766"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CE0FAFCD-711F-4924-BAD8-5304D542F980}" type="slidenum">
              <a:rPr lang="zh-CN" altLang="en-US" smtClean="0"/>
              <a:pPr eaLnBrk="1" hangingPunct="1"/>
              <a:t>4</a:t>
            </a:fld>
            <a:endParaRPr lang="zh-CN"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p:txBody>
          <a:bodyPr/>
          <a:lstStyle/>
          <a:p>
            <a:pPr>
              <a:defRPr/>
            </a:pPr>
            <a:fld id="{45E5D62A-5457-4B1A-B58B-019DEEDF5472}" type="slidenum">
              <a:rPr lang="zh-CN" altLang="en-US" smtClean="0">
                <a:solidFill>
                  <a:prstClr val="black"/>
                </a:solidFill>
                <a:latin typeface="Arial" pitchFamily="34" charset="0"/>
              </a:rPr>
              <a:pPr>
                <a:defRPr/>
              </a:pPr>
              <a:t>69</a:t>
            </a:fld>
            <a:endParaRPr lang="en-US" altLang="zh-CN" smtClean="0">
              <a:solidFill>
                <a:prstClr val="black"/>
              </a:solidFill>
              <a:latin typeface="Arial" pitchFamily="34" charset="0"/>
            </a:endParaRPr>
          </a:p>
        </p:txBody>
      </p:sp>
      <p:sp>
        <p:nvSpPr>
          <p:cNvPr id="70659" name="Rectangle 2"/>
          <p:cNvSpPr>
            <a:spLocks noGrp="1" noRot="1" noChangeAspect="1" noChangeArrowheads="1" noTextEdit="1"/>
          </p:cNvSpPr>
          <p:nvPr>
            <p:ph type="sldImg"/>
          </p:nvPr>
        </p:nvSpPr>
        <p:spPr>
          <a:xfrm>
            <a:off x="1030288" y="650875"/>
            <a:ext cx="4340225" cy="3255963"/>
          </a:xfrm>
          <a:ln/>
        </p:spPr>
      </p:sp>
      <p:sp>
        <p:nvSpPr>
          <p:cNvPr id="70660" name="Rectangle 3"/>
          <p:cNvSpPr>
            <a:spLocks noGrp="1" noChangeArrowheads="1"/>
          </p:cNvSpPr>
          <p:nvPr>
            <p:ph type="body" idx="1"/>
          </p:nvPr>
        </p:nvSpPr>
        <p:spPr>
          <a:noFill/>
          <a:ln/>
        </p:spPr>
        <p:txBody>
          <a:bodyPr/>
          <a:lstStyle/>
          <a:p>
            <a:pPr eaLnBrk="1" hangingPunct="1"/>
            <a:r>
              <a:rPr lang="en-US" altLang="zh-CN" smtClean="0">
                <a:latin typeface="Arial" pitchFamily="34" charset="0"/>
              </a:rPr>
              <a:t>2</a:t>
            </a:r>
            <a:r>
              <a:rPr lang="zh-CN" altLang="en-US" smtClean="0">
                <a:latin typeface="Arial" pitchFamily="34" charset="0"/>
              </a:rPr>
              <a:t>方面：一是格式、内容再确认</a:t>
            </a:r>
          </a:p>
          <a:p>
            <a:pPr eaLnBrk="1" hangingPunct="1"/>
            <a:r>
              <a:rPr lang="zh-CN" altLang="en-US" smtClean="0">
                <a:latin typeface="Arial" pitchFamily="34" charset="0"/>
              </a:rPr>
              <a:t>二是学术道德的确认。</a:t>
            </a:r>
          </a:p>
          <a:p>
            <a:pPr eaLnBrk="1" hangingPunct="1"/>
            <a:r>
              <a:rPr lang="zh-CN" altLang="en-US" smtClean="0">
                <a:latin typeface="Arial" pitchFamily="34" charset="0"/>
              </a:rPr>
              <a:t>最后不要忘记</a:t>
            </a:r>
            <a:r>
              <a:rPr lang="en-US" altLang="zh-CN" smtClean="0">
                <a:latin typeface="Arial" pitchFamily="34" charset="0"/>
              </a:rPr>
              <a:t>approve submission</a:t>
            </a:r>
            <a:r>
              <a:rPr lang="zh-CN" altLang="en-US" smtClean="0">
                <a:latin typeface="Arial" pitchFamily="34" charset="0"/>
              </a:rPr>
              <a:t>确认提交。以前有作者忘记最后确认这一步的例子，结果稿件一直停留在系统中，没有被送到编辑那里。</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028700" y="715963"/>
            <a:ext cx="4171950" cy="313055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EA982599-8216-4674-AE26-00ED899EC17E}" type="slidenum">
              <a:rPr lang="zh-CN" altLang="en-US" smtClean="0"/>
              <a:pPr>
                <a:defRPr/>
              </a:pPr>
              <a:t>71</a:t>
            </a:fld>
            <a:endParaRPr lang="zh-CN" altLang="en-US"/>
          </a:p>
        </p:txBody>
      </p:sp>
    </p:spTree>
    <p:extLst>
      <p:ext uri="{BB962C8B-B14F-4D97-AF65-F5344CB8AC3E}">
        <p14:creationId xmlns:p14="http://schemas.microsoft.com/office/powerpoint/2010/main" val="15880954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028700" y="715963"/>
            <a:ext cx="4171950" cy="3130550"/>
          </a:xfrm>
        </p:spPr>
      </p:sp>
      <p:sp>
        <p:nvSpPr>
          <p:cNvPr id="3" name="备注占位符 2"/>
          <p:cNvSpPr>
            <a:spLocks noGrp="1"/>
          </p:cNvSpPr>
          <p:nvPr>
            <p:ph type="body" idx="1"/>
          </p:nvPr>
        </p:nvSpPr>
        <p:spPr/>
        <p:txBody>
          <a:bodyPr/>
          <a:lstStyle/>
          <a:p>
            <a:r>
              <a:rPr lang="en-US" altLang="zh-CN" dirty="0" smtClean="0"/>
              <a:t>http://www.elsevier.com/editors/evise/about-evise</a:t>
            </a:r>
            <a:endParaRPr lang="zh-CN" altLang="en-US" dirty="0"/>
          </a:p>
        </p:txBody>
      </p:sp>
      <p:sp>
        <p:nvSpPr>
          <p:cNvPr id="4" name="灯片编号占位符 3"/>
          <p:cNvSpPr>
            <a:spLocks noGrp="1"/>
          </p:cNvSpPr>
          <p:nvPr>
            <p:ph type="sldNum" sz="quarter" idx="10"/>
          </p:nvPr>
        </p:nvSpPr>
        <p:spPr/>
        <p:txBody>
          <a:bodyPr/>
          <a:lstStyle/>
          <a:p>
            <a:pPr>
              <a:defRPr/>
            </a:pPr>
            <a:fld id="{EA982599-8216-4674-AE26-00ED899EC17E}" type="slidenum">
              <a:rPr lang="zh-CN" altLang="en-US" smtClean="0"/>
              <a:pPr>
                <a:defRPr/>
              </a:pPr>
              <a:t>72</a:t>
            </a:fld>
            <a:endParaRPr lang="zh-CN" altLang="en-US"/>
          </a:p>
        </p:txBody>
      </p:sp>
    </p:spTree>
    <p:extLst>
      <p:ext uri="{BB962C8B-B14F-4D97-AF65-F5344CB8AC3E}">
        <p14:creationId xmlns:p14="http://schemas.microsoft.com/office/powerpoint/2010/main" val="1033047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028700" y="715963"/>
            <a:ext cx="4171950" cy="3130550"/>
          </a:xfrm>
        </p:spPr>
      </p:sp>
      <p:sp>
        <p:nvSpPr>
          <p:cNvPr id="3" name="备注占位符 2"/>
          <p:cNvSpPr>
            <a:spLocks noGrp="1"/>
          </p:cNvSpPr>
          <p:nvPr>
            <p:ph type="body" idx="1"/>
          </p:nvPr>
        </p:nvSpPr>
        <p:spPr/>
        <p:txBody>
          <a:bodyPr/>
          <a:lstStyle/>
          <a:p>
            <a:r>
              <a:rPr lang="zh-CN" altLang="en-US" sz="1100" dirty="0"/>
              <a:t>学术出版带来的附加值 张靖 </a:t>
            </a:r>
            <a:r>
              <a:rPr lang="en-US" altLang="zh-CN" sz="1100" dirty="0"/>
              <a:t>Elsevier</a:t>
            </a:r>
            <a:r>
              <a:rPr lang="zh-CN" altLang="en-US" sz="1100" dirty="0"/>
              <a:t>科技固体力学出版人 </a:t>
            </a:r>
            <a:r>
              <a:rPr lang="en-US" altLang="zh-CN" sz="1100" dirty="0"/>
              <a:t>2013</a:t>
            </a:r>
            <a:r>
              <a:rPr lang="zh-CN" altLang="en-US" sz="1100" dirty="0"/>
              <a:t>年</a:t>
            </a:r>
            <a:r>
              <a:rPr lang="en-US" altLang="zh-CN" sz="1100" dirty="0"/>
              <a:t>6</a:t>
            </a:r>
            <a:r>
              <a:rPr lang="zh-CN" altLang="en-US" sz="1100" dirty="0"/>
              <a:t>月</a:t>
            </a:r>
            <a:r>
              <a:rPr lang="en-US" altLang="zh-CN" sz="1100" dirty="0"/>
              <a:t>18</a:t>
            </a:r>
            <a:r>
              <a:rPr lang="zh-CN" altLang="en-US" sz="1100" dirty="0"/>
              <a:t>日南昌 </a:t>
            </a:r>
            <a:endParaRPr lang="zh-CN" altLang="en-US" dirty="0"/>
          </a:p>
        </p:txBody>
      </p:sp>
      <p:sp>
        <p:nvSpPr>
          <p:cNvPr id="4" name="灯片编号占位符 3"/>
          <p:cNvSpPr>
            <a:spLocks noGrp="1"/>
          </p:cNvSpPr>
          <p:nvPr>
            <p:ph type="sldNum" sz="quarter" idx="10"/>
          </p:nvPr>
        </p:nvSpPr>
        <p:spPr/>
        <p:txBody>
          <a:bodyPr/>
          <a:lstStyle/>
          <a:p>
            <a:pPr>
              <a:defRPr/>
            </a:pPr>
            <a:fld id="{EA982599-8216-4674-AE26-00ED899EC17E}" type="slidenum">
              <a:rPr lang="zh-CN" altLang="en-US" smtClean="0"/>
              <a:pPr>
                <a:defRPr/>
              </a:pPr>
              <a:t>74</a:t>
            </a:fld>
            <a:endParaRPr lang="zh-CN" altLang="en-US"/>
          </a:p>
        </p:txBody>
      </p:sp>
    </p:spTree>
    <p:extLst>
      <p:ext uri="{BB962C8B-B14F-4D97-AF65-F5344CB8AC3E}">
        <p14:creationId xmlns:p14="http://schemas.microsoft.com/office/powerpoint/2010/main" val="3455698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028700" y="715963"/>
            <a:ext cx="4171950" cy="3130550"/>
          </a:xfrm>
        </p:spPr>
      </p:sp>
      <p:sp>
        <p:nvSpPr>
          <p:cNvPr id="3" name="备注占位符 2"/>
          <p:cNvSpPr>
            <a:spLocks noGrp="1"/>
          </p:cNvSpPr>
          <p:nvPr>
            <p:ph type="body" idx="1"/>
          </p:nvPr>
        </p:nvSpPr>
        <p:spPr/>
        <p:txBody>
          <a:bodyPr/>
          <a:lstStyle/>
          <a:p>
            <a:r>
              <a:rPr lang="en-US" altLang="zh-CN" dirty="0" smtClean="0"/>
              <a:t>http://editorsupdate.elsevier.com/issue-41-november-2013/the-importance-of-author-education/</a:t>
            </a:r>
          </a:p>
          <a:p>
            <a:r>
              <a:rPr lang="en-US" altLang="zh-CN" dirty="0" smtClean="0"/>
              <a:t>http://editorsupdate.elsevier.com/issue-41-november-2013/how-crosscheck-can-combat-the-perils-of-plagiarism/</a:t>
            </a:r>
            <a:endParaRPr lang="zh-CN" altLang="en-US" dirty="0"/>
          </a:p>
        </p:txBody>
      </p:sp>
      <p:sp>
        <p:nvSpPr>
          <p:cNvPr id="4" name="灯片编号占位符 3"/>
          <p:cNvSpPr>
            <a:spLocks noGrp="1"/>
          </p:cNvSpPr>
          <p:nvPr>
            <p:ph type="sldNum" sz="quarter" idx="10"/>
          </p:nvPr>
        </p:nvSpPr>
        <p:spPr/>
        <p:txBody>
          <a:bodyPr/>
          <a:lstStyle/>
          <a:p>
            <a:pPr>
              <a:defRPr/>
            </a:pPr>
            <a:fld id="{EA982599-8216-4674-AE26-00ED899EC17E}" type="slidenum">
              <a:rPr lang="zh-CN" altLang="en-US" smtClean="0"/>
              <a:pPr>
                <a:defRPr/>
              </a:pPr>
              <a:t>76</a:t>
            </a:fld>
            <a:endParaRPr lang="zh-CN" altLang="en-US"/>
          </a:p>
        </p:txBody>
      </p:sp>
    </p:spTree>
    <p:extLst>
      <p:ext uri="{BB962C8B-B14F-4D97-AF65-F5344CB8AC3E}">
        <p14:creationId xmlns:p14="http://schemas.microsoft.com/office/powerpoint/2010/main" val="9412108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028700" y="715963"/>
            <a:ext cx="4171950" cy="313055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EA982599-8216-4674-AE26-00ED899EC17E}" type="slidenum">
              <a:rPr lang="zh-CN" altLang="en-US" smtClean="0"/>
              <a:pPr>
                <a:defRPr/>
              </a:pPr>
              <a:t>80</a:t>
            </a:fld>
            <a:endParaRPr lang="zh-CN" altLang="en-US"/>
          </a:p>
        </p:txBody>
      </p:sp>
    </p:spTree>
    <p:extLst>
      <p:ext uri="{BB962C8B-B14F-4D97-AF65-F5344CB8AC3E}">
        <p14:creationId xmlns:p14="http://schemas.microsoft.com/office/powerpoint/2010/main" val="21018072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smtClean="0"/>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charset="0"/>
              </a:defRPr>
            </a:lvl1pPr>
            <a:lvl2pPr marL="693841" indent="-266862" eaLnBrk="0" hangingPunct="0">
              <a:spcBef>
                <a:spcPct val="30000"/>
              </a:spcBef>
              <a:defRPr sz="1100">
                <a:solidFill>
                  <a:schemeClr val="tx1"/>
                </a:solidFill>
                <a:latin typeface="Arial" charset="0"/>
              </a:defRPr>
            </a:lvl2pPr>
            <a:lvl3pPr marL="1067448" indent="-213490" eaLnBrk="0" hangingPunct="0">
              <a:spcBef>
                <a:spcPct val="30000"/>
              </a:spcBef>
              <a:defRPr sz="1100">
                <a:solidFill>
                  <a:schemeClr val="tx1"/>
                </a:solidFill>
                <a:latin typeface="Arial" charset="0"/>
              </a:defRPr>
            </a:lvl3pPr>
            <a:lvl4pPr marL="1494427" indent="-213490" eaLnBrk="0" hangingPunct="0">
              <a:spcBef>
                <a:spcPct val="30000"/>
              </a:spcBef>
              <a:defRPr sz="1100">
                <a:solidFill>
                  <a:schemeClr val="tx1"/>
                </a:solidFill>
                <a:latin typeface="Arial" charset="0"/>
              </a:defRPr>
            </a:lvl4pPr>
            <a:lvl5pPr marL="1921406" indent="-213490" eaLnBrk="0" hangingPunct="0">
              <a:spcBef>
                <a:spcPct val="30000"/>
              </a:spcBef>
              <a:defRPr sz="1100">
                <a:solidFill>
                  <a:schemeClr val="tx1"/>
                </a:solidFill>
                <a:latin typeface="Arial" charset="0"/>
              </a:defRPr>
            </a:lvl5pPr>
            <a:lvl6pPr marL="2348385" indent="-213490" eaLnBrk="0" fontAlgn="base" hangingPunct="0">
              <a:spcBef>
                <a:spcPct val="30000"/>
              </a:spcBef>
              <a:spcAft>
                <a:spcPct val="0"/>
              </a:spcAft>
              <a:defRPr sz="1100">
                <a:solidFill>
                  <a:schemeClr val="tx1"/>
                </a:solidFill>
                <a:latin typeface="Arial" charset="0"/>
              </a:defRPr>
            </a:lvl6pPr>
            <a:lvl7pPr marL="2775364" indent="-213490" eaLnBrk="0" fontAlgn="base" hangingPunct="0">
              <a:spcBef>
                <a:spcPct val="30000"/>
              </a:spcBef>
              <a:spcAft>
                <a:spcPct val="0"/>
              </a:spcAft>
              <a:defRPr sz="1100">
                <a:solidFill>
                  <a:schemeClr val="tx1"/>
                </a:solidFill>
                <a:latin typeface="Arial" charset="0"/>
              </a:defRPr>
            </a:lvl7pPr>
            <a:lvl8pPr marL="3202343" indent="-213490" eaLnBrk="0" fontAlgn="base" hangingPunct="0">
              <a:spcBef>
                <a:spcPct val="30000"/>
              </a:spcBef>
              <a:spcAft>
                <a:spcPct val="0"/>
              </a:spcAft>
              <a:defRPr sz="1100">
                <a:solidFill>
                  <a:schemeClr val="tx1"/>
                </a:solidFill>
                <a:latin typeface="Arial" charset="0"/>
              </a:defRPr>
            </a:lvl8pPr>
            <a:lvl9pPr marL="3629322" indent="-213490" eaLnBrk="0" fontAlgn="base" hangingPunct="0">
              <a:spcBef>
                <a:spcPct val="30000"/>
              </a:spcBef>
              <a:spcAft>
                <a:spcPct val="0"/>
              </a:spcAft>
              <a:defRPr sz="1100">
                <a:solidFill>
                  <a:schemeClr val="tx1"/>
                </a:solidFill>
                <a:latin typeface="Arial" charset="0"/>
              </a:defRPr>
            </a:lvl9pPr>
          </a:lstStyle>
          <a:p>
            <a:pPr eaLnBrk="1" hangingPunct="1">
              <a:spcBef>
                <a:spcPct val="0"/>
              </a:spcBef>
            </a:pPr>
            <a:fld id="{829690DA-80FD-46EC-8CDF-333090CB638D}" type="slidenum">
              <a:rPr lang="en-GB" altLang="zh-CN" smtClean="0">
                <a:ea typeface="宋体" pitchFamily="2" charset="-122"/>
              </a:rPr>
              <a:pPr eaLnBrk="1" hangingPunct="1">
                <a:spcBef>
                  <a:spcPct val="0"/>
                </a:spcBef>
              </a:pPr>
              <a:t>83</a:t>
            </a:fld>
            <a:endParaRPr lang="en-GB" altLang="zh-CN" smtClean="0">
              <a:ea typeface="宋体" pitchFamily="2" charset="-122"/>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1"/>
          <p:cNvSpPr>
            <a:spLocks noGrp="1" noRot="1" noChangeAspect="1" noTextEdit="1"/>
          </p:cNvSpPr>
          <p:nvPr>
            <p:ph type="sldImg"/>
          </p:nvPr>
        </p:nvSpPr>
        <p:spPr>
          <a:ln/>
        </p:spPr>
      </p:sp>
      <p:sp>
        <p:nvSpPr>
          <p:cNvPr id="5529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mtClean="0"/>
          </a:p>
        </p:txBody>
      </p:sp>
      <p:sp>
        <p:nvSpPr>
          <p:cNvPr id="55300"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charset="0"/>
              </a:defRPr>
            </a:lvl1pPr>
            <a:lvl2pPr marL="693841" indent="-266862" eaLnBrk="0" hangingPunct="0">
              <a:spcBef>
                <a:spcPct val="30000"/>
              </a:spcBef>
              <a:defRPr sz="1100">
                <a:solidFill>
                  <a:schemeClr val="tx1"/>
                </a:solidFill>
                <a:latin typeface="Arial" charset="0"/>
              </a:defRPr>
            </a:lvl2pPr>
            <a:lvl3pPr marL="1067448" indent="-213490" eaLnBrk="0" hangingPunct="0">
              <a:spcBef>
                <a:spcPct val="30000"/>
              </a:spcBef>
              <a:defRPr sz="1100">
                <a:solidFill>
                  <a:schemeClr val="tx1"/>
                </a:solidFill>
                <a:latin typeface="Arial" charset="0"/>
              </a:defRPr>
            </a:lvl3pPr>
            <a:lvl4pPr marL="1494427" indent="-213490" eaLnBrk="0" hangingPunct="0">
              <a:spcBef>
                <a:spcPct val="30000"/>
              </a:spcBef>
              <a:defRPr sz="1100">
                <a:solidFill>
                  <a:schemeClr val="tx1"/>
                </a:solidFill>
                <a:latin typeface="Arial" charset="0"/>
              </a:defRPr>
            </a:lvl4pPr>
            <a:lvl5pPr marL="1921406" indent="-213490" eaLnBrk="0" hangingPunct="0">
              <a:spcBef>
                <a:spcPct val="30000"/>
              </a:spcBef>
              <a:defRPr sz="1100">
                <a:solidFill>
                  <a:schemeClr val="tx1"/>
                </a:solidFill>
                <a:latin typeface="Arial" charset="0"/>
              </a:defRPr>
            </a:lvl5pPr>
            <a:lvl6pPr marL="2348385" indent="-213490" eaLnBrk="0" fontAlgn="base" hangingPunct="0">
              <a:spcBef>
                <a:spcPct val="30000"/>
              </a:spcBef>
              <a:spcAft>
                <a:spcPct val="0"/>
              </a:spcAft>
              <a:defRPr sz="1100">
                <a:solidFill>
                  <a:schemeClr val="tx1"/>
                </a:solidFill>
                <a:latin typeface="Arial" charset="0"/>
              </a:defRPr>
            </a:lvl6pPr>
            <a:lvl7pPr marL="2775364" indent="-213490" eaLnBrk="0" fontAlgn="base" hangingPunct="0">
              <a:spcBef>
                <a:spcPct val="30000"/>
              </a:spcBef>
              <a:spcAft>
                <a:spcPct val="0"/>
              </a:spcAft>
              <a:defRPr sz="1100">
                <a:solidFill>
                  <a:schemeClr val="tx1"/>
                </a:solidFill>
                <a:latin typeface="Arial" charset="0"/>
              </a:defRPr>
            </a:lvl7pPr>
            <a:lvl8pPr marL="3202343" indent="-213490" eaLnBrk="0" fontAlgn="base" hangingPunct="0">
              <a:spcBef>
                <a:spcPct val="30000"/>
              </a:spcBef>
              <a:spcAft>
                <a:spcPct val="0"/>
              </a:spcAft>
              <a:defRPr sz="1100">
                <a:solidFill>
                  <a:schemeClr val="tx1"/>
                </a:solidFill>
                <a:latin typeface="Arial" charset="0"/>
              </a:defRPr>
            </a:lvl8pPr>
            <a:lvl9pPr marL="3629322" indent="-213490" eaLnBrk="0" fontAlgn="base" hangingPunct="0">
              <a:spcBef>
                <a:spcPct val="30000"/>
              </a:spcBef>
              <a:spcAft>
                <a:spcPct val="0"/>
              </a:spcAft>
              <a:defRPr sz="1100">
                <a:solidFill>
                  <a:schemeClr val="tx1"/>
                </a:solidFill>
                <a:latin typeface="Arial" charset="0"/>
              </a:defRPr>
            </a:lvl9pPr>
          </a:lstStyle>
          <a:p>
            <a:pPr eaLnBrk="1" hangingPunct="1">
              <a:spcBef>
                <a:spcPct val="0"/>
              </a:spcBef>
            </a:pPr>
            <a:fld id="{7CEE46EF-1E29-4863-A824-E589E8E58C24}" type="slidenum">
              <a:rPr lang="zh-CN" altLang="en-US" smtClean="0">
                <a:ea typeface="宋体" pitchFamily="2" charset="-122"/>
              </a:rPr>
              <a:pPr eaLnBrk="1" hangingPunct="1">
                <a:spcBef>
                  <a:spcPct val="0"/>
                </a:spcBef>
              </a:pPr>
              <a:t>92</a:t>
            </a:fld>
            <a:endParaRPr lang="zh-CN" altLang="en-US" smtClean="0">
              <a:ea typeface="宋体" pitchFamily="2" charset="-122"/>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1"/>
          <p:cNvSpPr>
            <a:spLocks noGrp="1" noRot="1" noChangeAspect="1" noTextEdit="1"/>
          </p:cNvSpPr>
          <p:nvPr>
            <p:ph type="sldImg"/>
          </p:nvPr>
        </p:nvSpPr>
        <p:spPr>
          <a:ln/>
        </p:spPr>
      </p:sp>
      <p:sp>
        <p:nvSpPr>
          <p:cNvPr id="56323"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mtClean="0"/>
          </a:p>
        </p:txBody>
      </p:sp>
      <p:sp>
        <p:nvSpPr>
          <p:cNvPr id="56324"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charset="0"/>
              </a:defRPr>
            </a:lvl1pPr>
            <a:lvl2pPr marL="693841" indent="-266862" eaLnBrk="0" hangingPunct="0">
              <a:spcBef>
                <a:spcPct val="30000"/>
              </a:spcBef>
              <a:defRPr sz="1100">
                <a:solidFill>
                  <a:schemeClr val="tx1"/>
                </a:solidFill>
                <a:latin typeface="Arial" charset="0"/>
              </a:defRPr>
            </a:lvl2pPr>
            <a:lvl3pPr marL="1067448" indent="-213490" eaLnBrk="0" hangingPunct="0">
              <a:spcBef>
                <a:spcPct val="30000"/>
              </a:spcBef>
              <a:defRPr sz="1100">
                <a:solidFill>
                  <a:schemeClr val="tx1"/>
                </a:solidFill>
                <a:latin typeface="Arial" charset="0"/>
              </a:defRPr>
            </a:lvl3pPr>
            <a:lvl4pPr marL="1494427" indent="-213490" eaLnBrk="0" hangingPunct="0">
              <a:spcBef>
                <a:spcPct val="30000"/>
              </a:spcBef>
              <a:defRPr sz="1100">
                <a:solidFill>
                  <a:schemeClr val="tx1"/>
                </a:solidFill>
                <a:latin typeface="Arial" charset="0"/>
              </a:defRPr>
            </a:lvl4pPr>
            <a:lvl5pPr marL="1921406" indent="-213490" eaLnBrk="0" hangingPunct="0">
              <a:spcBef>
                <a:spcPct val="30000"/>
              </a:spcBef>
              <a:defRPr sz="1100">
                <a:solidFill>
                  <a:schemeClr val="tx1"/>
                </a:solidFill>
                <a:latin typeface="Arial" charset="0"/>
              </a:defRPr>
            </a:lvl5pPr>
            <a:lvl6pPr marL="2348385" indent="-213490" eaLnBrk="0" fontAlgn="base" hangingPunct="0">
              <a:spcBef>
                <a:spcPct val="30000"/>
              </a:spcBef>
              <a:spcAft>
                <a:spcPct val="0"/>
              </a:spcAft>
              <a:defRPr sz="1100">
                <a:solidFill>
                  <a:schemeClr val="tx1"/>
                </a:solidFill>
                <a:latin typeface="Arial" charset="0"/>
              </a:defRPr>
            </a:lvl6pPr>
            <a:lvl7pPr marL="2775364" indent="-213490" eaLnBrk="0" fontAlgn="base" hangingPunct="0">
              <a:spcBef>
                <a:spcPct val="30000"/>
              </a:spcBef>
              <a:spcAft>
                <a:spcPct val="0"/>
              </a:spcAft>
              <a:defRPr sz="1100">
                <a:solidFill>
                  <a:schemeClr val="tx1"/>
                </a:solidFill>
                <a:latin typeface="Arial" charset="0"/>
              </a:defRPr>
            </a:lvl7pPr>
            <a:lvl8pPr marL="3202343" indent="-213490" eaLnBrk="0" fontAlgn="base" hangingPunct="0">
              <a:spcBef>
                <a:spcPct val="30000"/>
              </a:spcBef>
              <a:spcAft>
                <a:spcPct val="0"/>
              </a:spcAft>
              <a:defRPr sz="1100">
                <a:solidFill>
                  <a:schemeClr val="tx1"/>
                </a:solidFill>
                <a:latin typeface="Arial" charset="0"/>
              </a:defRPr>
            </a:lvl8pPr>
            <a:lvl9pPr marL="3629322" indent="-213490" eaLnBrk="0" fontAlgn="base" hangingPunct="0">
              <a:spcBef>
                <a:spcPct val="30000"/>
              </a:spcBef>
              <a:spcAft>
                <a:spcPct val="0"/>
              </a:spcAft>
              <a:defRPr sz="1100">
                <a:solidFill>
                  <a:schemeClr val="tx1"/>
                </a:solidFill>
                <a:latin typeface="Arial" charset="0"/>
              </a:defRPr>
            </a:lvl9pPr>
          </a:lstStyle>
          <a:p>
            <a:pPr eaLnBrk="1" hangingPunct="1">
              <a:spcBef>
                <a:spcPct val="0"/>
              </a:spcBef>
            </a:pPr>
            <a:fld id="{3518F943-84EC-40AE-8E16-484BAD6BF555}" type="slidenum">
              <a:rPr lang="zh-CN" altLang="en-US" smtClean="0">
                <a:ea typeface="宋体" pitchFamily="2" charset="-122"/>
              </a:rPr>
              <a:pPr eaLnBrk="1" hangingPunct="1">
                <a:spcBef>
                  <a:spcPct val="0"/>
                </a:spcBef>
              </a:pPr>
              <a:t>94</a:t>
            </a:fld>
            <a:endParaRPr lang="zh-CN" altLang="en-US" smtClean="0">
              <a:ea typeface="宋体" pitchFamily="2" charset="-122"/>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a:ln/>
        </p:spPr>
      </p:sp>
      <p:sp>
        <p:nvSpPr>
          <p:cNvPr id="5734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mtClean="0"/>
          </a:p>
        </p:txBody>
      </p:sp>
      <p:sp>
        <p:nvSpPr>
          <p:cNvPr id="5734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charset="0"/>
              </a:defRPr>
            </a:lvl1pPr>
            <a:lvl2pPr marL="693841" indent="-266862" eaLnBrk="0" hangingPunct="0">
              <a:spcBef>
                <a:spcPct val="30000"/>
              </a:spcBef>
              <a:defRPr sz="1100">
                <a:solidFill>
                  <a:schemeClr val="tx1"/>
                </a:solidFill>
                <a:latin typeface="Arial" charset="0"/>
              </a:defRPr>
            </a:lvl2pPr>
            <a:lvl3pPr marL="1067448" indent="-213490" eaLnBrk="0" hangingPunct="0">
              <a:spcBef>
                <a:spcPct val="30000"/>
              </a:spcBef>
              <a:defRPr sz="1100">
                <a:solidFill>
                  <a:schemeClr val="tx1"/>
                </a:solidFill>
                <a:latin typeface="Arial" charset="0"/>
              </a:defRPr>
            </a:lvl3pPr>
            <a:lvl4pPr marL="1494427" indent="-213490" eaLnBrk="0" hangingPunct="0">
              <a:spcBef>
                <a:spcPct val="30000"/>
              </a:spcBef>
              <a:defRPr sz="1100">
                <a:solidFill>
                  <a:schemeClr val="tx1"/>
                </a:solidFill>
                <a:latin typeface="Arial" charset="0"/>
              </a:defRPr>
            </a:lvl4pPr>
            <a:lvl5pPr marL="1921406" indent="-213490" eaLnBrk="0" hangingPunct="0">
              <a:spcBef>
                <a:spcPct val="30000"/>
              </a:spcBef>
              <a:defRPr sz="1100">
                <a:solidFill>
                  <a:schemeClr val="tx1"/>
                </a:solidFill>
                <a:latin typeface="Arial" charset="0"/>
              </a:defRPr>
            </a:lvl5pPr>
            <a:lvl6pPr marL="2348385" indent="-213490" eaLnBrk="0" fontAlgn="base" hangingPunct="0">
              <a:spcBef>
                <a:spcPct val="30000"/>
              </a:spcBef>
              <a:spcAft>
                <a:spcPct val="0"/>
              </a:spcAft>
              <a:defRPr sz="1100">
                <a:solidFill>
                  <a:schemeClr val="tx1"/>
                </a:solidFill>
                <a:latin typeface="Arial" charset="0"/>
              </a:defRPr>
            </a:lvl6pPr>
            <a:lvl7pPr marL="2775364" indent="-213490" eaLnBrk="0" fontAlgn="base" hangingPunct="0">
              <a:spcBef>
                <a:spcPct val="30000"/>
              </a:spcBef>
              <a:spcAft>
                <a:spcPct val="0"/>
              </a:spcAft>
              <a:defRPr sz="1100">
                <a:solidFill>
                  <a:schemeClr val="tx1"/>
                </a:solidFill>
                <a:latin typeface="Arial" charset="0"/>
              </a:defRPr>
            </a:lvl7pPr>
            <a:lvl8pPr marL="3202343" indent="-213490" eaLnBrk="0" fontAlgn="base" hangingPunct="0">
              <a:spcBef>
                <a:spcPct val="30000"/>
              </a:spcBef>
              <a:spcAft>
                <a:spcPct val="0"/>
              </a:spcAft>
              <a:defRPr sz="1100">
                <a:solidFill>
                  <a:schemeClr val="tx1"/>
                </a:solidFill>
                <a:latin typeface="Arial" charset="0"/>
              </a:defRPr>
            </a:lvl8pPr>
            <a:lvl9pPr marL="3629322" indent="-213490" eaLnBrk="0" fontAlgn="base" hangingPunct="0">
              <a:spcBef>
                <a:spcPct val="30000"/>
              </a:spcBef>
              <a:spcAft>
                <a:spcPct val="0"/>
              </a:spcAft>
              <a:defRPr sz="1100">
                <a:solidFill>
                  <a:schemeClr val="tx1"/>
                </a:solidFill>
                <a:latin typeface="Arial" charset="0"/>
              </a:defRPr>
            </a:lvl9pPr>
          </a:lstStyle>
          <a:p>
            <a:pPr eaLnBrk="1" hangingPunct="1">
              <a:spcBef>
                <a:spcPct val="0"/>
              </a:spcBef>
            </a:pPr>
            <a:fld id="{904C19AF-F1E4-4764-A9E7-3E244C40FD2A}" type="slidenum">
              <a:rPr lang="zh-CN" altLang="en-US" smtClean="0">
                <a:ea typeface="宋体" pitchFamily="2" charset="-122"/>
              </a:rPr>
              <a:pPr eaLnBrk="1" hangingPunct="1">
                <a:spcBef>
                  <a:spcPct val="0"/>
                </a:spcBef>
              </a:pPr>
              <a:t>95</a:t>
            </a:fld>
            <a:endParaRPr lang="zh-CN" altLang="en-US" smtClean="0">
              <a:ea typeface="宋体"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Grp="1" noRot="1" noChangeAspect="1" noChangeArrowheads="1"/>
          </p:cNvSpPr>
          <p:nvPr>
            <p:ph type="sldImg"/>
          </p:nvPr>
        </p:nvSpPr>
        <p:spPr/>
      </p:sp>
      <p:sp>
        <p:nvSpPr>
          <p:cNvPr id="54274" name="Rectangle 2"/>
          <p:cNvSpPr>
            <a:spLocks noGrp="1" noChangeArrowheads="1"/>
          </p:cNvSpPr>
          <p:nvPr>
            <p:ph type="body" idx="1"/>
          </p:nvPr>
        </p:nvSpPr>
        <p:spPr/>
        <p:txBody>
          <a:bodyPr/>
          <a:lstStyle/>
          <a:p>
            <a:pPr defTabSz="862096" eaLnBrk="1">
              <a:spcBef>
                <a:spcPts val="377"/>
              </a:spcBef>
              <a:defRPr/>
            </a:pPr>
            <a:r>
              <a:rPr lang="en-US" dirty="0" smtClean="0"/>
              <a:t>If you’d like to stay up to date with new developments in Mendeley, or if you’d like to learn new tips, you can stay connected by visiting our blog at </a:t>
            </a:r>
            <a:r>
              <a:rPr lang="en-US" dirty="0" err="1" smtClean="0"/>
              <a:t>blog.mendeley.com</a:t>
            </a:r>
            <a:r>
              <a:rPr lang="en-US" dirty="0" smtClean="0"/>
              <a:t>. If you’d like to learn more about specific features of Mendeley.com, check out our resource center online, or visit our YouTube channel. Or become a Mendeley advisor, and help us spread the word!</a:t>
            </a:r>
            <a:endParaRPr lang="en-GB"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TextEdit="1"/>
          </p:cNvSpPr>
          <p:nvPr>
            <p:ph type="sldImg"/>
          </p:nvPr>
        </p:nvSpPr>
        <p:spPr>
          <a:ln/>
        </p:spPr>
      </p:sp>
      <p:sp>
        <p:nvSpPr>
          <p:cNvPr id="58371"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mtClean="0"/>
          </a:p>
        </p:txBody>
      </p:sp>
      <p:sp>
        <p:nvSpPr>
          <p:cNvPr id="58372"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charset="0"/>
              </a:defRPr>
            </a:lvl1pPr>
            <a:lvl2pPr marL="693841" indent="-266862" eaLnBrk="0" hangingPunct="0">
              <a:spcBef>
                <a:spcPct val="30000"/>
              </a:spcBef>
              <a:defRPr sz="1100">
                <a:solidFill>
                  <a:schemeClr val="tx1"/>
                </a:solidFill>
                <a:latin typeface="Arial" charset="0"/>
              </a:defRPr>
            </a:lvl2pPr>
            <a:lvl3pPr marL="1067448" indent="-213490" eaLnBrk="0" hangingPunct="0">
              <a:spcBef>
                <a:spcPct val="30000"/>
              </a:spcBef>
              <a:defRPr sz="1100">
                <a:solidFill>
                  <a:schemeClr val="tx1"/>
                </a:solidFill>
                <a:latin typeface="Arial" charset="0"/>
              </a:defRPr>
            </a:lvl3pPr>
            <a:lvl4pPr marL="1494427" indent="-213490" eaLnBrk="0" hangingPunct="0">
              <a:spcBef>
                <a:spcPct val="30000"/>
              </a:spcBef>
              <a:defRPr sz="1100">
                <a:solidFill>
                  <a:schemeClr val="tx1"/>
                </a:solidFill>
                <a:latin typeface="Arial" charset="0"/>
              </a:defRPr>
            </a:lvl4pPr>
            <a:lvl5pPr marL="1921406" indent="-213490" eaLnBrk="0" hangingPunct="0">
              <a:spcBef>
                <a:spcPct val="30000"/>
              </a:spcBef>
              <a:defRPr sz="1100">
                <a:solidFill>
                  <a:schemeClr val="tx1"/>
                </a:solidFill>
                <a:latin typeface="Arial" charset="0"/>
              </a:defRPr>
            </a:lvl5pPr>
            <a:lvl6pPr marL="2348385" indent="-213490" eaLnBrk="0" fontAlgn="base" hangingPunct="0">
              <a:spcBef>
                <a:spcPct val="30000"/>
              </a:spcBef>
              <a:spcAft>
                <a:spcPct val="0"/>
              </a:spcAft>
              <a:defRPr sz="1100">
                <a:solidFill>
                  <a:schemeClr val="tx1"/>
                </a:solidFill>
                <a:latin typeface="Arial" charset="0"/>
              </a:defRPr>
            </a:lvl6pPr>
            <a:lvl7pPr marL="2775364" indent="-213490" eaLnBrk="0" fontAlgn="base" hangingPunct="0">
              <a:spcBef>
                <a:spcPct val="30000"/>
              </a:spcBef>
              <a:spcAft>
                <a:spcPct val="0"/>
              </a:spcAft>
              <a:defRPr sz="1100">
                <a:solidFill>
                  <a:schemeClr val="tx1"/>
                </a:solidFill>
                <a:latin typeface="Arial" charset="0"/>
              </a:defRPr>
            </a:lvl7pPr>
            <a:lvl8pPr marL="3202343" indent="-213490" eaLnBrk="0" fontAlgn="base" hangingPunct="0">
              <a:spcBef>
                <a:spcPct val="30000"/>
              </a:spcBef>
              <a:spcAft>
                <a:spcPct val="0"/>
              </a:spcAft>
              <a:defRPr sz="1100">
                <a:solidFill>
                  <a:schemeClr val="tx1"/>
                </a:solidFill>
                <a:latin typeface="Arial" charset="0"/>
              </a:defRPr>
            </a:lvl8pPr>
            <a:lvl9pPr marL="3629322" indent="-213490" eaLnBrk="0" fontAlgn="base" hangingPunct="0">
              <a:spcBef>
                <a:spcPct val="30000"/>
              </a:spcBef>
              <a:spcAft>
                <a:spcPct val="0"/>
              </a:spcAft>
              <a:defRPr sz="1100">
                <a:solidFill>
                  <a:schemeClr val="tx1"/>
                </a:solidFill>
                <a:latin typeface="Arial" charset="0"/>
              </a:defRPr>
            </a:lvl9pPr>
          </a:lstStyle>
          <a:p>
            <a:pPr eaLnBrk="1" hangingPunct="1">
              <a:spcBef>
                <a:spcPct val="0"/>
              </a:spcBef>
            </a:pPr>
            <a:fld id="{299DDF0E-2F9D-4C0E-966C-0D735CE94632}" type="slidenum">
              <a:rPr lang="zh-CN" altLang="en-US" smtClean="0">
                <a:ea typeface="宋体" pitchFamily="2" charset="-122"/>
              </a:rPr>
              <a:pPr eaLnBrk="1" hangingPunct="1">
                <a:spcBef>
                  <a:spcPct val="0"/>
                </a:spcBef>
              </a:pPr>
              <a:t>97</a:t>
            </a:fld>
            <a:endParaRPr lang="zh-CN" altLang="en-US" smtClean="0">
              <a:ea typeface="宋体" pitchFamily="2" charset="-122"/>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1"/>
          <p:cNvSpPr>
            <a:spLocks noGrp="1" noRot="1" noChangeAspect="1" noTextEdit="1"/>
          </p:cNvSpPr>
          <p:nvPr>
            <p:ph type="sldImg"/>
          </p:nvPr>
        </p:nvSpPr>
        <p:spPr>
          <a:ln/>
        </p:spPr>
      </p:sp>
      <p:sp>
        <p:nvSpPr>
          <p:cNvPr id="5939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mtClean="0"/>
          </a:p>
        </p:txBody>
      </p:sp>
      <p:sp>
        <p:nvSpPr>
          <p:cNvPr id="5939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charset="0"/>
              </a:defRPr>
            </a:lvl1pPr>
            <a:lvl2pPr marL="693841" indent="-266862" eaLnBrk="0" hangingPunct="0">
              <a:spcBef>
                <a:spcPct val="30000"/>
              </a:spcBef>
              <a:defRPr sz="1100">
                <a:solidFill>
                  <a:schemeClr val="tx1"/>
                </a:solidFill>
                <a:latin typeface="Arial" charset="0"/>
              </a:defRPr>
            </a:lvl2pPr>
            <a:lvl3pPr marL="1067448" indent="-213490" eaLnBrk="0" hangingPunct="0">
              <a:spcBef>
                <a:spcPct val="30000"/>
              </a:spcBef>
              <a:defRPr sz="1100">
                <a:solidFill>
                  <a:schemeClr val="tx1"/>
                </a:solidFill>
                <a:latin typeface="Arial" charset="0"/>
              </a:defRPr>
            </a:lvl3pPr>
            <a:lvl4pPr marL="1494427" indent="-213490" eaLnBrk="0" hangingPunct="0">
              <a:spcBef>
                <a:spcPct val="30000"/>
              </a:spcBef>
              <a:defRPr sz="1100">
                <a:solidFill>
                  <a:schemeClr val="tx1"/>
                </a:solidFill>
                <a:latin typeface="Arial" charset="0"/>
              </a:defRPr>
            </a:lvl4pPr>
            <a:lvl5pPr marL="1921406" indent="-213490" eaLnBrk="0" hangingPunct="0">
              <a:spcBef>
                <a:spcPct val="30000"/>
              </a:spcBef>
              <a:defRPr sz="1100">
                <a:solidFill>
                  <a:schemeClr val="tx1"/>
                </a:solidFill>
                <a:latin typeface="Arial" charset="0"/>
              </a:defRPr>
            </a:lvl5pPr>
            <a:lvl6pPr marL="2348385" indent="-213490" eaLnBrk="0" fontAlgn="base" hangingPunct="0">
              <a:spcBef>
                <a:spcPct val="30000"/>
              </a:spcBef>
              <a:spcAft>
                <a:spcPct val="0"/>
              </a:spcAft>
              <a:defRPr sz="1100">
                <a:solidFill>
                  <a:schemeClr val="tx1"/>
                </a:solidFill>
                <a:latin typeface="Arial" charset="0"/>
              </a:defRPr>
            </a:lvl6pPr>
            <a:lvl7pPr marL="2775364" indent="-213490" eaLnBrk="0" fontAlgn="base" hangingPunct="0">
              <a:spcBef>
                <a:spcPct val="30000"/>
              </a:spcBef>
              <a:spcAft>
                <a:spcPct val="0"/>
              </a:spcAft>
              <a:defRPr sz="1100">
                <a:solidFill>
                  <a:schemeClr val="tx1"/>
                </a:solidFill>
                <a:latin typeface="Arial" charset="0"/>
              </a:defRPr>
            </a:lvl7pPr>
            <a:lvl8pPr marL="3202343" indent="-213490" eaLnBrk="0" fontAlgn="base" hangingPunct="0">
              <a:spcBef>
                <a:spcPct val="30000"/>
              </a:spcBef>
              <a:spcAft>
                <a:spcPct val="0"/>
              </a:spcAft>
              <a:defRPr sz="1100">
                <a:solidFill>
                  <a:schemeClr val="tx1"/>
                </a:solidFill>
                <a:latin typeface="Arial" charset="0"/>
              </a:defRPr>
            </a:lvl8pPr>
            <a:lvl9pPr marL="3629322" indent="-213490" eaLnBrk="0" fontAlgn="base" hangingPunct="0">
              <a:spcBef>
                <a:spcPct val="30000"/>
              </a:spcBef>
              <a:spcAft>
                <a:spcPct val="0"/>
              </a:spcAft>
              <a:defRPr sz="1100">
                <a:solidFill>
                  <a:schemeClr val="tx1"/>
                </a:solidFill>
                <a:latin typeface="Arial" charset="0"/>
              </a:defRPr>
            </a:lvl9pPr>
          </a:lstStyle>
          <a:p>
            <a:pPr eaLnBrk="1" hangingPunct="1">
              <a:spcBef>
                <a:spcPct val="0"/>
              </a:spcBef>
            </a:pPr>
            <a:fld id="{7030D22C-8CD6-4BAA-A1D8-EA1F6BF183CD}" type="slidenum">
              <a:rPr lang="zh-CN" altLang="en-US" smtClean="0">
                <a:ea typeface="宋体" pitchFamily="2" charset="-122"/>
              </a:rPr>
              <a:pPr eaLnBrk="1" hangingPunct="1">
                <a:spcBef>
                  <a:spcPct val="0"/>
                </a:spcBef>
              </a:pPr>
              <a:t>99</a:t>
            </a:fld>
            <a:endParaRPr lang="zh-CN" altLang="en-US" smtClean="0">
              <a:ea typeface="宋体" pitchFamily="2" charset="-122"/>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mtClean="0"/>
              <a:t>If you want to learn a specific research area of life science, it may cost the researchers a lot of time. </a:t>
            </a:r>
          </a:p>
          <a:p>
            <a:r>
              <a:rPr lang="en-US" altLang="zh-CN" smtClean="0"/>
              <a:t>However, Methods in Enzymology can help saving the time of researchers and improve efficiency.</a:t>
            </a: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Arial" charset="0"/>
              </a:defRPr>
            </a:lvl1pPr>
            <a:lvl2pPr marL="693841" indent="-266862" eaLnBrk="0" hangingPunct="0">
              <a:spcBef>
                <a:spcPct val="30000"/>
              </a:spcBef>
              <a:defRPr sz="1100">
                <a:solidFill>
                  <a:schemeClr val="tx1"/>
                </a:solidFill>
                <a:latin typeface="Arial" charset="0"/>
              </a:defRPr>
            </a:lvl2pPr>
            <a:lvl3pPr marL="1067448" indent="-213490" eaLnBrk="0" hangingPunct="0">
              <a:spcBef>
                <a:spcPct val="30000"/>
              </a:spcBef>
              <a:defRPr sz="1100">
                <a:solidFill>
                  <a:schemeClr val="tx1"/>
                </a:solidFill>
                <a:latin typeface="Arial" charset="0"/>
              </a:defRPr>
            </a:lvl3pPr>
            <a:lvl4pPr marL="1494427" indent="-213490" eaLnBrk="0" hangingPunct="0">
              <a:spcBef>
                <a:spcPct val="30000"/>
              </a:spcBef>
              <a:defRPr sz="1100">
                <a:solidFill>
                  <a:schemeClr val="tx1"/>
                </a:solidFill>
                <a:latin typeface="Arial" charset="0"/>
              </a:defRPr>
            </a:lvl4pPr>
            <a:lvl5pPr marL="1921406" indent="-213490" eaLnBrk="0" hangingPunct="0">
              <a:spcBef>
                <a:spcPct val="30000"/>
              </a:spcBef>
              <a:defRPr sz="1100">
                <a:solidFill>
                  <a:schemeClr val="tx1"/>
                </a:solidFill>
                <a:latin typeface="Arial" charset="0"/>
              </a:defRPr>
            </a:lvl5pPr>
            <a:lvl6pPr marL="2348385" indent="-213490" eaLnBrk="0" fontAlgn="base" hangingPunct="0">
              <a:spcBef>
                <a:spcPct val="30000"/>
              </a:spcBef>
              <a:spcAft>
                <a:spcPct val="0"/>
              </a:spcAft>
              <a:defRPr sz="1100">
                <a:solidFill>
                  <a:schemeClr val="tx1"/>
                </a:solidFill>
                <a:latin typeface="Arial" charset="0"/>
              </a:defRPr>
            </a:lvl6pPr>
            <a:lvl7pPr marL="2775364" indent="-213490" eaLnBrk="0" fontAlgn="base" hangingPunct="0">
              <a:spcBef>
                <a:spcPct val="30000"/>
              </a:spcBef>
              <a:spcAft>
                <a:spcPct val="0"/>
              </a:spcAft>
              <a:defRPr sz="1100">
                <a:solidFill>
                  <a:schemeClr val="tx1"/>
                </a:solidFill>
                <a:latin typeface="Arial" charset="0"/>
              </a:defRPr>
            </a:lvl7pPr>
            <a:lvl8pPr marL="3202343" indent="-213490" eaLnBrk="0" fontAlgn="base" hangingPunct="0">
              <a:spcBef>
                <a:spcPct val="30000"/>
              </a:spcBef>
              <a:spcAft>
                <a:spcPct val="0"/>
              </a:spcAft>
              <a:defRPr sz="1100">
                <a:solidFill>
                  <a:schemeClr val="tx1"/>
                </a:solidFill>
                <a:latin typeface="Arial" charset="0"/>
              </a:defRPr>
            </a:lvl8pPr>
            <a:lvl9pPr marL="3629322" indent="-213490" eaLnBrk="0" fontAlgn="base" hangingPunct="0">
              <a:spcBef>
                <a:spcPct val="30000"/>
              </a:spcBef>
              <a:spcAft>
                <a:spcPct val="0"/>
              </a:spcAft>
              <a:defRPr sz="1100">
                <a:solidFill>
                  <a:schemeClr val="tx1"/>
                </a:solidFill>
                <a:latin typeface="Arial" charset="0"/>
              </a:defRPr>
            </a:lvl9pPr>
          </a:lstStyle>
          <a:p>
            <a:pPr eaLnBrk="1" hangingPunct="1">
              <a:spcBef>
                <a:spcPct val="0"/>
              </a:spcBef>
            </a:pPr>
            <a:fld id="{0ED74C55-94BD-4FA6-86D9-2A6862046D78}" type="slidenum">
              <a:rPr lang="en-GB" altLang="zh-CN" smtClean="0">
                <a:ea typeface="宋体" pitchFamily="2" charset="-122"/>
              </a:rPr>
              <a:pPr eaLnBrk="1" hangingPunct="1">
                <a:spcBef>
                  <a:spcPct val="0"/>
                </a:spcBef>
              </a:pPr>
              <a:t>118</a:t>
            </a:fld>
            <a:endParaRPr lang="en-GB" altLang="zh-CN" smtClean="0">
              <a:ea typeface="宋体"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F6F661-5D98-4052-AB60-1BBEC3970DB3}" type="slidenum">
              <a:rPr lang="en-US" smtClean="0"/>
              <a:t>45</a:t>
            </a:fld>
            <a:endParaRPr lang="en-US"/>
          </a:p>
        </p:txBody>
      </p:sp>
    </p:spTree>
    <p:extLst>
      <p:ext uri="{BB962C8B-B14F-4D97-AF65-F5344CB8AC3E}">
        <p14:creationId xmlns:p14="http://schemas.microsoft.com/office/powerpoint/2010/main" val="1016553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defRPr>
            </a:lvl1pPr>
            <a:lvl2pPr marL="742950" indent="-285750" defTabSz="923925" eaLnBrk="0" hangingPunct="0">
              <a:spcBef>
                <a:spcPct val="30000"/>
              </a:spcBef>
              <a:defRPr sz="1200">
                <a:solidFill>
                  <a:schemeClr val="tx1"/>
                </a:solidFill>
                <a:latin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3A1C78D1-BE2F-405E-80A4-D1AF3BECF1E5}" type="slidenum">
              <a:rPr lang="zh-CN" altLang="en-GB" smtClean="0"/>
              <a:pPr eaLnBrk="1" hangingPunct="1">
                <a:spcBef>
                  <a:spcPct val="0"/>
                </a:spcBef>
              </a:pPr>
              <a:t>47</a:t>
            </a:fld>
            <a:endParaRPr lang="en-GB" altLang="zh-CN"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028700" y="715963"/>
            <a:ext cx="4171950" cy="3130550"/>
          </a:xfrm>
        </p:spPr>
      </p:sp>
      <p:sp>
        <p:nvSpPr>
          <p:cNvPr id="3" name="备注占位符 2"/>
          <p:cNvSpPr>
            <a:spLocks noGrp="1"/>
          </p:cNvSpPr>
          <p:nvPr>
            <p:ph type="body" idx="1"/>
          </p:nvPr>
        </p:nvSpPr>
        <p:spPr/>
        <p:txBody>
          <a:bodyPr/>
          <a:lstStyle/>
          <a:p>
            <a:r>
              <a:rPr lang="en-US" altLang="zh-CN" b="1" dirty="0" smtClean="0">
                <a:effectLst/>
              </a:rPr>
              <a:t>The Elsevier publishing process step by step</a:t>
            </a:r>
            <a:br>
              <a:rPr lang="en-US" altLang="zh-CN" b="1" dirty="0" smtClean="0">
                <a:effectLst/>
              </a:rPr>
            </a:br>
            <a:endParaRPr lang="en-US" altLang="zh-CN" b="1" dirty="0" smtClean="0">
              <a:effectLst/>
            </a:endParaRPr>
          </a:p>
          <a:p>
            <a:r>
              <a:rPr lang="en-US" altLang="zh-CN" b="1" dirty="0" smtClean="0">
                <a:effectLst/>
              </a:rPr>
              <a:t>1. Find the right journal</a:t>
            </a:r>
            <a:r>
              <a:rPr lang="en-US" altLang="zh-CN" dirty="0" smtClean="0">
                <a:effectLst/>
              </a:rPr>
              <a:t/>
            </a:r>
            <a:br>
              <a:rPr lang="en-US" altLang="zh-CN" dirty="0" smtClean="0">
                <a:effectLst/>
              </a:rPr>
            </a:br>
            <a:r>
              <a:rPr lang="en-US" altLang="zh-CN" dirty="0" smtClean="0">
                <a:effectLst/>
              </a:rPr>
              <a:t>The first step is </a:t>
            </a:r>
            <a:r>
              <a:rPr lang="en-US" altLang="zh-CN" dirty="0" smtClean="0">
                <a:effectLst/>
                <a:hlinkClick r:id="rId3"/>
              </a:rPr>
              <a:t>finding the right journal</a:t>
            </a:r>
            <a:r>
              <a:rPr lang="en-US" altLang="zh-CN" dirty="0" smtClean="0">
                <a:effectLst/>
              </a:rPr>
              <a:t> for your paper. Among the thousands of journals and books published by Elsevier are some of the world's most prominent and respected medical, scientific and technological publications. These include The Lancet, Cell, Tetrahedron Letters and a host of others. Find a journal match for your abstract by clicking on the blue ‘Start matching’ button above.   </a:t>
            </a:r>
            <a:r>
              <a:rPr lang="en-US" altLang="zh-CN" b="1" dirty="0" smtClean="0">
                <a:effectLst/>
              </a:rPr>
              <a:t/>
            </a:r>
            <a:br>
              <a:rPr lang="en-US" altLang="zh-CN" b="1" dirty="0" smtClean="0">
                <a:effectLst/>
              </a:rPr>
            </a:br>
            <a:endParaRPr lang="en-US" altLang="zh-CN" dirty="0" smtClean="0">
              <a:effectLst/>
            </a:endParaRPr>
          </a:p>
          <a:p>
            <a:r>
              <a:rPr lang="en-US" altLang="zh-CN" b="1" dirty="0" smtClean="0">
                <a:effectLst/>
              </a:rPr>
              <a:t>2. Prepare your paper</a:t>
            </a:r>
            <a:r>
              <a:rPr lang="en-US" altLang="zh-CN" dirty="0" smtClean="0">
                <a:effectLst/>
              </a:rPr>
              <a:t/>
            </a:r>
            <a:br>
              <a:rPr lang="en-US" altLang="zh-CN" dirty="0" smtClean="0">
                <a:effectLst/>
              </a:rPr>
            </a:br>
            <a:r>
              <a:rPr lang="en-US" altLang="zh-CN" dirty="0" smtClean="0">
                <a:effectLst/>
              </a:rPr>
              <a:t>Each journal has its own aims &amp; scope as well as requirements for publication so it is important you select a journal and download the Guide for Authors for that journal to </a:t>
            </a:r>
            <a:r>
              <a:rPr lang="en-US" altLang="zh-CN" dirty="0" smtClean="0">
                <a:effectLst/>
                <a:hlinkClick r:id="rId3"/>
              </a:rPr>
              <a:t>prepare your paper</a:t>
            </a:r>
            <a:r>
              <a:rPr lang="en-US" altLang="zh-CN" dirty="0" smtClean="0">
                <a:effectLst/>
              </a:rPr>
              <a:t>.</a:t>
            </a:r>
            <a:br>
              <a:rPr lang="en-US" altLang="zh-CN" dirty="0" smtClean="0">
                <a:effectLst/>
              </a:rPr>
            </a:br>
            <a:endParaRPr lang="en-US" altLang="zh-CN" dirty="0" smtClean="0">
              <a:effectLst/>
            </a:endParaRPr>
          </a:p>
          <a:p>
            <a:r>
              <a:rPr lang="en-US" altLang="zh-CN" b="1" dirty="0" smtClean="0">
                <a:effectLst/>
              </a:rPr>
              <a:t>3. Submit your paper</a:t>
            </a:r>
            <a:r>
              <a:rPr lang="en-US" altLang="zh-CN" dirty="0" smtClean="0">
                <a:effectLst/>
              </a:rPr>
              <a:t/>
            </a:r>
            <a:br>
              <a:rPr lang="en-US" altLang="zh-CN" dirty="0" smtClean="0">
                <a:effectLst/>
              </a:rPr>
            </a:br>
            <a:r>
              <a:rPr lang="en-US" altLang="zh-CN" dirty="0" smtClean="0">
                <a:effectLst/>
              </a:rPr>
              <a:t>Nearly all of Elsevier’s journals use the Elsevier Editorial System (EES) for managing the submission and peer-review process. This allows you to </a:t>
            </a:r>
            <a:r>
              <a:rPr lang="en-US" altLang="zh-CN" dirty="0" smtClean="0">
                <a:effectLst/>
                <a:hlinkClick r:id="rId3"/>
              </a:rPr>
              <a:t>submit your paper</a:t>
            </a:r>
            <a:r>
              <a:rPr lang="en-US" altLang="zh-CN" dirty="0" smtClean="0">
                <a:effectLst/>
              </a:rPr>
              <a:t> online, reviewers to referee and editors to manage the peer-review process online.</a:t>
            </a:r>
          </a:p>
          <a:p>
            <a:r>
              <a:rPr lang="en-US" altLang="zh-CN" b="1" dirty="0" smtClean="0">
                <a:effectLst/>
              </a:rPr>
              <a:t>4. Check Status</a:t>
            </a:r>
            <a:br>
              <a:rPr lang="en-US" altLang="zh-CN" b="1" dirty="0" smtClean="0">
                <a:effectLst/>
              </a:rPr>
            </a:br>
            <a:r>
              <a:rPr lang="en-US" altLang="zh-CN" dirty="0" smtClean="0">
                <a:effectLst/>
              </a:rPr>
              <a:t>Once your paper has been submitted, you can </a:t>
            </a:r>
            <a:r>
              <a:rPr lang="en-US" altLang="zh-CN" dirty="0" smtClean="0">
                <a:effectLst/>
                <a:hlinkClick r:id="rId3"/>
              </a:rPr>
              <a:t>check the status</a:t>
            </a:r>
            <a:r>
              <a:rPr lang="en-US" altLang="zh-CN" dirty="0" smtClean="0">
                <a:effectLst/>
              </a:rPr>
              <a:t> throughout the peer-review process and journal production process.</a:t>
            </a:r>
          </a:p>
          <a:p>
            <a:r>
              <a:rPr lang="en-US" altLang="zh-CN" dirty="0" smtClean="0">
                <a:effectLst/>
              </a:rPr>
              <a:t>More background information can be found in this comprehensive guide </a:t>
            </a:r>
            <a:r>
              <a:rPr lang="en-US" altLang="zh-CN" dirty="0" smtClean="0">
                <a:effectLst/>
                <a:hlinkClick r:id="rId4"/>
              </a:rPr>
              <a:t>Understanding the publishing process</a:t>
            </a:r>
            <a:r>
              <a:rPr lang="en-US" altLang="zh-CN" dirty="0" smtClean="0">
                <a:effectLst/>
              </a:rPr>
              <a:t>. It covers topics such as using EES, Authors' Rights, Ethics &amp; Plagiarism, the Impact Factor and other so-called </a:t>
            </a:r>
            <a:r>
              <a:rPr lang="en-US" altLang="zh-CN" dirty="0" err="1" smtClean="0">
                <a:effectLst/>
              </a:rPr>
              <a:t>bibliometric</a:t>
            </a:r>
            <a:r>
              <a:rPr lang="en-US" altLang="zh-CN" dirty="0" smtClean="0">
                <a:effectLst/>
              </a:rPr>
              <a:t> indicators.</a:t>
            </a:r>
          </a:p>
          <a:p>
            <a:endParaRPr lang="zh-CN" altLang="en-US" dirty="0"/>
          </a:p>
        </p:txBody>
      </p:sp>
      <p:sp>
        <p:nvSpPr>
          <p:cNvPr id="4" name="灯片编号占位符 3"/>
          <p:cNvSpPr>
            <a:spLocks noGrp="1"/>
          </p:cNvSpPr>
          <p:nvPr>
            <p:ph type="sldNum" sz="quarter" idx="10"/>
          </p:nvPr>
        </p:nvSpPr>
        <p:spPr/>
        <p:txBody>
          <a:bodyPr/>
          <a:lstStyle/>
          <a:p>
            <a:pPr>
              <a:defRPr/>
            </a:pPr>
            <a:fld id="{EA982599-8216-4674-AE26-00ED899EC17E}" type="slidenum">
              <a:rPr lang="zh-CN" altLang="en-US" smtClean="0"/>
              <a:pPr>
                <a:defRPr/>
              </a:pPr>
              <a:t>52</a:t>
            </a:fld>
            <a:endParaRPr lang="zh-CN" altLang="en-US"/>
          </a:p>
        </p:txBody>
      </p:sp>
    </p:spTree>
    <p:extLst>
      <p:ext uri="{BB962C8B-B14F-4D97-AF65-F5344CB8AC3E}">
        <p14:creationId xmlns:p14="http://schemas.microsoft.com/office/powerpoint/2010/main" val="3954201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028700" y="715963"/>
            <a:ext cx="4171950" cy="3130550"/>
          </a:xfrm>
        </p:spPr>
      </p:sp>
      <p:sp>
        <p:nvSpPr>
          <p:cNvPr id="3" name="备注占位符 2"/>
          <p:cNvSpPr>
            <a:spLocks noGrp="1"/>
          </p:cNvSpPr>
          <p:nvPr>
            <p:ph type="body" idx="1"/>
          </p:nvPr>
        </p:nvSpPr>
        <p:spPr/>
        <p:txBody>
          <a:bodyPr/>
          <a:lstStyle/>
          <a:p>
            <a:r>
              <a:rPr lang="en-US" altLang="zh-CN" dirty="0" smtClean="0"/>
              <a:t>http://journalfinder.elsevier.com/</a:t>
            </a:r>
          </a:p>
          <a:p>
            <a:endParaRPr lang="en-US" altLang="zh-CN" dirty="0" smtClean="0"/>
          </a:p>
          <a:p>
            <a:r>
              <a:rPr lang="en-US" altLang="zh-CN" dirty="0" smtClean="0"/>
              <a:t>Elsevier Journal Finder helps you find journals that could be best suited for publishing your scientific article. </a:t>
            </a:r>
            <a:br>
              <a:rPr lang="en-US" altLang="zh-CN" dirty="0" smtClean="0"/>
            </a:br>
            <a:r>
              <a:rPr lang="en-US" altLang="zh-CN" dirty="0" smtClean="0"/>
              <a:t>Powered by the </a:t>
            </a:r>
            <a:r>
              <a:rPr lang="en-US" altLang="zh-CN" dirty="0" smtClean="0">
                <a:hlinkClick r:id="rId3"/>
              </a:rPr>
              <a:t>Elsevier Fingerprint Engine™</a:t>
            </a:r>
            <a:r>
              <a:rPr lang="en-US" altLang="zh-CN" dirty="0" smtClean="0"/>
              <a:t>, Journal Finder uses smart search technology and field-of-research specific vocabularies to match your article to Elsevier journals. </a:t>
            </a:r>
            <a:br>
              <a:rPr lang="en-US" altLang="zh-CN" dirty="0" smtClean="0"/>
            </a:br>
            <a:r>
              <a:rPr lang="en-US" altLang="zh-CN" dirty="0" smtClean="0"/>
              <a:t/>
            </a:r>
            <a:br>
              <a:rPr lang="en-US" altLang="zh-CN" dirty="0" smtClean="0"/>
            </a:br>
            <a:r>
              <a:rPr lang="en-US" altLang="zh-CN" dirty="0" smtClean="0"/>
              <a:t>Simply insert your title and abstract and select the appropriate field-of-research for the best results. </a:t>
            </a:r>
            <a:endParaRPr lang="zh-CN" altLang="en-US" dirty="0"/>
          </a:p>
        </p:txBody>
      </p:sp>
      <p:sp>
        <p:nvSpPr>
          <p:cNvPr id="4" name="灯片编号占位符 3"/>
          <p:cNvSpPr>
            <a:spLocks noGrp="1"/>
          </p:cNvSpPr>
          <p:nvPr>
            <p:ph type="sldNum" sz="quarter" idx="10"/>
          </p:nvPr>
        </p:nvSpPr>
        <p:spPr/>
        <p:txBody>
          <a:bodyPr/>
          <a:lstStyle/>
          <a:p>
            <a:pPr>
              <a:defRPr/>
            </a:pPr>
            <a:fld id="{EA982599-8216-4674-AE26-00ED899EC17E}" type="slidenum">
              <a:rPr lang="zh-CN" altLang="en-US" smtClean="0"/>
              <a:pPr>
                <a:defRPr/>
              </a:pPr>
              <a:t>54</a:t>
            </a:fld>
            <a:endParaRPr lang="zh-CN" altLang="en-US"/>
          </a:p>
        </p:txBody>
      </p:sp>
    </p:spTree>
    <p:extLst>
      <p:ext uri="{BB962C8B-B14F-4D97-AF65-F5344CB8AC3E}">
        <p14:creationId xmlns:p14="http://schemas.microsoft.com/office/powerpoint/2010/main" val="899177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028700" y="715963"/>
            <a:ext cx="4171950" cy="313055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EA982599-8216-4674-AE26-00ED899EC17E}" type="slidenum">
              <a:rPr lang="zh-CN" altLang="en-US" smtClean="0"/>
              <a:pPr>
                <a:defRPr/>
              </a:pPr>
              <a:t>55</a:t>
            </a:fld>
            <a:endParaRPr lang="zh-CN" altLang="en-US"/>
          </a:p>
        </p:txBody>
      </p:sp>
    </p:spTree>
    <p:extLst>
      <p:ext uri="{BB962C8B-B14F-4D97-AF65-F5344CB8AC3E}">
        <p14:creationId xmlns:p14="http://schemas.microsoft.com/office/powerpoint/2010/main" val="3345006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028700" y="715963"/>
            <a:ext cx="4171950" cy="3130550"/>
          </a:xfrm>
        </p:spPr>
      </p:sp>
      <p:sp>
        <p:nvSpPr>
          <p:cNvPr id="3" name="备注占位符 2"/>
          <p:cNvSpPr>
            <a:spLocks noGrp="1"/>
          </p:cNvSpPr>
          <p:nvPr>
            <p:ph type="body" idx="1"/>
          </p:nvPr>
        </p:nvSpPr>
        <p:spPr/>
        <p:txBody>
          <a:bodyPr/>
          <a:lstStyle/>
          <a:p>
            <a:r>
              <a:rPr lang="en-US" altLang="zh-CN" sz="1100" b="1" dirty="0"/>
              <a:t>Revision before submission: to avoid EARLY REJECTION</a:t>
            </a:r>
          </a:p>
          <a:p>
            <a:r>
              <a:rPr lang="en-US" altLang="zh-CN" sz="1100" b="1" dirty="0"/>
              <a:t>“Initial editorial review”: many journals reject manuscripts that are not well prepared without sending them for </a:t>
            </a:r>
            <a:r>
              <a:rPr lang="en-US" altLang="zh-CN" sz="1100" b="1" dirty="0" err="1"/>
              <a:t>review.Why</a:t>
            </a:r>
            <a:r>
              <a:rPr lang="en-US" altLang="zh-CN" sz="1100" b="1" dirty="0"/>
              <a:t>?</a:t>
            </a:r>
          </a:p>
          <a:p>
            <a:r>
              <a:rPr lang="zh-CN" altLang="en-US" sz="1100" dirty="0"/>
              <a:t>􀂾 </a:t>
            </a:r>
            <a:r>
              <a:rPr lang="en-US" altLang="zh-CN" sz="1100" dirty="0"/>
              <a:t>The peer-review system is </a:t>
            </a:r>
            <a:r>
              <a:rPr lang="en-US" altLang="zh-CN" sz="1100" b="1" dirty="0"/>
              <a:t>grossly overloaded </a:t>
            </a:r>
            <a:r>
              <a:rPr lang="en-US" altLang="zh-CN" sz="1100" dirty="0"/>
              <a:t>and editors wish to use reviewers only for those papers with a good probability of acceptance.</a:t>
            </a:r>
            <a:r>
              <a:rPr lang="zh-CN" altLang="en-US" sz="1100" dirty="0"/>
              <a:t>􀂾 </a:t>
            </a:r>
            <a:r>
              <a:rPr lang="en-US" altLang="zh-CN" sz="1100" dirty="0"/>
              <a:t>It is a </a:t>
            </a:r>
            <a:r>
              <a:rPr lang="en-US" altLang="zh-CN" sz="1100" b="1" dirty="0"/>
              <a:t>disservice </a:t>
            </a:r>
            <a:r>
              <a:rPr lang="en-US" altLang="zh-CN" sz="1100" dirty="0"/>
              <a:t>to ask reviewers to spend time on work that has clearly evident deficiencies.</a:t>
            </a:r>
          </a:p>
          <a:p>
            <a:endParaRPr lang="en-US" altLang="zh-CN" sz="1100" dirty="0"/>
          </a:p>
          <a:p>
            <a:endParaRPr lang="en-US" altLang="zh-CN" sz="1100" dirty="0"/>
          </a:p>
          <a:p>
            <a:endParaRPr lang="en-US" altLang="zh-CN" sz="1100" dirty="0"/>
          </a:p>
          <a:p>
            <a:endParaRPr lang="en-US" altLang="zh-CN" sz="1100" b="1" dirty="0"/>
          </a:p>
          <a:p>
            <a:endParaRPr lang="zh-CN" altLang="en-US" dirty="0"/>
          </a:p>
        </p:txBody>
      </p:sp>
      <p:sp>
        <p:nvSpPr>
          <p:cNvPr id="4" name="灯片编号占位符 3"/>
          <p:cNvSpPr>
            <a:spLocks noGrp="1"/>
          </p:cNvSpPr>
          <p:nvPr>
            <p:ph type="sldNum" sz="quarter" idx="10"/>
          </p:nvPr>
        </p:nvSpPr>
        <p:spPr/>
        <p:txBody>
          <a:bodyPr/>
          <a:lstStyle/>
          <a:p>
            <a:pPr>
              <a:defRPr/>
            </a:pPr>
            <a:fld id="{EA982599-8216-4674-AE26-00ED899EC17E}" type="slidenum">
              <a:rPr lang="zh-CN" altLang="en-US" smtClean="0"/>
              <a:pPr>
                <a:defRPr/>
              </a:pPr>
              <a:t>56</a:t>
            </a:fld>
            <a:endParaRPr lang="zh-CN" altLang="en-US"/>
          </a:p>
        </p:txBody>
      </p:sp>
    </p:spTree>
    <p:extLst>
      <p:ext uri="{BB962C8B-B14F-4D97-AF65-F5344CB8AC3E}">
        <p14:creationId xmlns:p14="http://schemas.microsoft.com/office/powerpoint/2010/main" val="36682831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9.xml"/><Relationship Id="rId1" Type="http://schemas.openxmlformats.org/officeDocument/2006/relationships/vmlDrawing" Target="../drawings/vmlDrawing2.vml"/><Relationship Id="rId4" Type="http://schemas.openxmlformats.org/officeDocument/2006/relationships/image" Target="../media/image15.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0.xml"/><Relationship Id="rId1" Type="http://schemas.openxmlformats.org/officeDocument/2006/relationships/vmlDrawing" Target="../drawings/vmlDrawing4.vml"/><Relationship Id="rId4"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Slide Number Placeholder 5"/>
          <p:cNvSpPr>
            <a:spLocks noGrp="1" noChangeArrowheads="1"/>
          </p:cNvSpPr>
          <p:nvPr>
            <p:ph type="sldNum" sz="quarter" idx="10"/>
          </p:nvPr>
        </p:nvSpPr>
        <p:spPr>
          <a:ln/>
        </p:spPr>
        <p:txBody>
          <a:bodyPr/>
          <a:lstStyle>
            <a:lvl1pPr>
              <a:defRPr/>
            </a:lvl1pPr>
          </a:lstStyle>
          <a:p>
            <a:pPr>
              <a:defRPr/>
            </a:pPr>
            <a:fld id="{D2ACF5C1-A06B-42C9-B352-F34FD1ED3FA9}" type="slidenum">
              <a:rPr lang="en-GB" altLang="en-US"/>
              <a:pPr>
                <a:defRPr/>
              </a:pPr>
              <a:t>‹#›</a:t>
            </a:fld>
            <a:endParaRPr lang="en-GB" altLang="en-US"/>
          </a:p>
        </p:txBody>
      </p:sp>
    </p:spTree>
    <p:extLst>
      <p:ext uri="{BB962C8B-B14F-4D97-AF65-F5344CB8AC3E}">
        <p14:creationId xmlns:p14="http://schemas.microsoft.com/office/powerpoint/2010/main" val="203177518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Slide Number Placeholder 5"/>
          <p:cNvSpPr>
            <a:spLocks noGrp="1" noChangeArrowheads="1"/>
          </p:cNvSpPr>
          <p:nvPr>
            <p:ph type="sldNum" sz="quarter" idx="10"/>
          </p:nvPr>
        </p:nvSpPr>
        <p:spPr>
          <a:ln/>
        </p:spPr>
        <p:txBody>
          <a:bodyPr/>
          <a:lstStyle>
            <a:lvl1pPr>
              <a:defRPr/>
            </a:lvl1pPr>
          </a:lstStyle>
          <a:p>
            <a:pPr>
              <a:defRPr/>
            </a:pPr>
            <a:fld id="{6E842105-4BEB-46B6-9320-127235945A1E}" type="slidenum">
              <a:rPr lang="en-GB" altLang="en-US"/>
              <a:pPr>
                <a:defRPr/>
              </a:pPr>
              <a:t>‹#›</a:t>
            </a:fld>
            <a:endParaRPr lang="en-GB" altLang="en-US"/>
          </a:p>
        </p:txBody>
      </p:sp>
    </p:spTree>
    <p:extLst>
      <p:ext uri="{BB962C8B-B14F-4D97-AF65-F5344CB8AC3E}">
        <p14:creationId xmlns:p14="http://schemas.microsoft.com/office/powerpoint/2010/main" val="424733706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ftr" sz="quarter"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4261130793"/>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9"/>
          <p:cNvSpPr>
            <a:spLocks noGrp="1" noChangeArrowheads="1"/>
          </p:cNvSpPr>
          <p:nvPr>
            <p:ph type="ftr" sz="quarter"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3510599812"/>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304800"/>
            <a:ext cx="2133600" cy="57150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33400" y="304800"/>
            <a:ext cx="62484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9"/>
          <p:cNvSpPr>
            <a:spLocks noGrp="1" noChangeArrowheads="1"/>
          </p:cNvSpPr>
          <p:nvPr>
            <p:ph type="ftr" sz="quarter"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4113582729"/>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534400" cy="6858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533400" y="1295400"/>
            <a:ext cx="35814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267200" y="1295400"/>
            <a:ext cx="35814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19"/>
          <p:cNvSpPr>
            <a:spLocks noGrp="1" noChangeArrowheads="1"/>
          </p:cNvSpPr>
          <p:nvPr>
            <p:ph type="ftr" sz="quarter"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932451999"/>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534400" cy="685800"/>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533400" y="1295400"/>
            <a:ext cx="7315200" cy="4724400"/>
          </a:xfrm>
        </p:spPr>
        <p:txBody>
          <a:bodyPr/>
          <a:lstStyle/>
          <a:p>
            <a:pPr lvl="0"/>
            <a:endParaRPr lang="en-GB" noProof="0" smtClean="0"/>
          </a:p>
        </p:txBody>
      </p:sp>
      <p:sp>
        <p:nvSpPr>
          <p:cNvPr id="4" name="Rectangle 19"/>
          <p:cNvSpPr>
            <a:spLocks noGrp="1" noChangeArrowheads="1"/>
          </p:cNvSpPr>
          <p:nvPr>
            <p:ph type="ftr" sz="quarter"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895843254"/>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704560"/>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9092843"/>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a:spLocks noChangeArrowheads="1"/>
          </p:cNvSpPr>
          <p:nvPr/>
        </p:nvSpPr>
        <p:spPr bwMode="auto">
          <a:xfrm>
            <a:off x="0" y="2133600"/>
            <a:ext cx="9144000" cy="3486150"/>
          </a:xfrm>
          <a:prstGeom prst="rect">
            <a:avLst/>
          </a:prstGeom>
          <a:gradFill rotWithShape="0">
            <a:gsLst>
              <a:gs pos="0">
                <a:srgbClr val="DDDDDD"/>
              </a:gs>
              <a:gs pos="100000">
                <a:srgbClr val="FFFFFF"/>
              </a:gs>
            </a:gsLst>
            <a:lin ang="5400000" scaled="1"/>
          </a:gradFill>
          <a:ln w="9525">
            <a:noFill/>
            <a:miter lim="800000"/>
            <a:headEnd/>
            <a:tailEnd/>
          </a:ln>
          <a:effectLst/>
        </p:spPr>
        <p:txBody>
          <a:bodyPr wrap="none" anchor="ctr"/>
          <a:lstStyle/>
          <a:p>
            <a:pPr fontAlgn="base">
              <a:spcBef>
                <a:spcPct val="0"/>
              </a:spcBef>
              <a:spcAft>
                <a:spcPct val="0"/>
              </a:spcAft>
              <a:defRPr/>
            </a:pPr>
            <a:endParaRPr lang="zh-CN" altLang="en-US" sz="2400">
              <a:solidFill>
                <a:srgbClr val="000000"/>
              </a:solidFill>
              <a:latin typeface="Times New Roman" pitchFamily="18" charset="0"/>
              <a:ea typeface="宋体" pitchFamily="2" charset="-122"/>
            </a:endParaRPr>
          </a:p>
        </p:txBody>
      </p:sp>
      <p:graphicFrame>
        <p:nvGraphicFramePr>
          <p:cNvPr id="5" name="Object 5"/>
          <p:cNvGraphicFramePr>
            <a:graphicFrameLocks noChangeAspect="1"/>
          </p:cNvGraphicFramePr>
          <p:nvPr/>
        </p:nvGraphicFramePr>
        <p:xfrm>
          <a:off x="304800" y="304800"/>
          <a:ext cx="1371600" cy="1517650"/>
        </p:xfrm>
        <a:graphic>
          <a:graphicData uri="http://schemas.openxmlformats.org/presentationml/2006/ole">
            <mc:AlternateContent xmlns:mc="http://schemas.openxmlformats.org/markup-compatibility/2006">
              <mc:Choice xmlns:v="urn:schemas-microsoft-com:vml" Requires="v">
                <p:oleObj spid="_x0000_s5316" name="Image" r:id="rId3" imgW="1371254" imgH="1517779" progId="">
                  <p:embed/>
                </p:oleObj>
              </mc:Choice>
              <mc:Fallback>
                <p:oleObj name="Image" r:id="rId3" imgW="1371254" imgH="1517779"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04800"/>
                        <a:ext cx="1371600"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6"/>
          <p:cNvSpPr>
            <a:spLocks noChangeArrowheads="1"/>
          </p:cNvSpPr>
          <p:nvPr/>
        </p:nvSpPr>
        <p:spPr bwMode="auto">
          <a:xfrm>
            <a:off x="0" y="6705600"/>
            <a:ext cx="9144000" cy="152400"/>
          </a:xfrm>
          <a:prstGeom prst="rect">
            <a:avLst/>
          </a:prstGeom>
          <a:solidFill>
            <a:srgbClr val="FF9900"/>
          </a:solidFill>
          <a:ln w="9525">
            <a:noFill/>
            <a:miter lim="800000"/>
            <a:headEnd/>
            <a:tailEnd/>
          </a:ln>
          <a:effectLst/>
        </p:spPr>
        <p:txBody>
          <a:bodyPr wrap="none" anchor="ctr"/>
          <a:lstStyle/>
          <a:p>
            <a:pPr fontAlgn="base">
              <a:spcBef>
                <a:spcPct val="0"/>
              </a:spcBef>
              <a:spcAft>
                <a:spcPct val="0"/>
              </a:spcAft>
              <a:defRPr/>
            </a:pPr>
            <a:endParaRPr lang="zh-CN" altLang="en-US" sz="2400">
              <a:solidFill>
                <a:srgbClr val="000000"/>
              </a:solidFill>
              <a:latin typeface="Times New Roman" pitchFamily="18" charset="0"/>
              <a:ea typeface="宋体" pitchFamily="2" charset="-122"/>
            </a:endParaRPr>
          </a:p>
        </p:txBody>
      </p:sp>
      <p:sp>
        <p:nvSpPr>
          <p:cNvPr id="5123" name="Rectangle 3"/>
          <p:cNvSpPr>
            <a:spLocks noGrp="1" noChangeArrowheads="1"/>
          </p:cNvSpPr>
          <p:nvPr>
            <p:ph type="ctrTitle"/>
          </p:nvPr>
        </p:nvSpPr>
        <p:spPr>
          <a:xfrm>
            <a:off x="609600" y="2819400"/>
            <a:ext cx="8077200" cy="838200"/>
          </a:xfrm>
        </p:spPr>
        <p:txBody>
          <a:bodyPr rIns="0"/>
          <a:lstStyle>
            <a:lvl1pPr algn="r">
              <a:defRPr sz="4200">
                <a:solidFill>
                  <a:srgbClr val="5F5F5F"/>
                </a:solidFill>
              </a:defRPr>
            </a:lvl1pPr>
          </a:lstStyle>
          <a:p>
            <a:r>
              <a:rPr lang="en-GB"/>
              <a:t>Click to edit Master title style</a:t>
            </a:r>
          </a:p>
        </p:txBody>
      </p:sp>
      <p:sp>
        <p:nvSpPr>
          <p:cNvPr id="5124" name="Rectangle 4"/>
          <p:cNvSpPr>
            <a:spLocks noGrp="1" noChangeArrowheads="1"/>
          </p:cNvSpPr>
          <p:nvPr>
            <p:ph type="subTitle" idx="1"/>
          </p:nvPr>
        </p:nvSpPr>
        <p:spPr>
          <a:xfrm>
            <a:off x="3200400" y="3733800"/>
            <a:ext cx="5486400" cy="1447800"/>
          </a:xfrm>
        </p:spPr>
        <p:txBody>
          <a:bodyPr/>
          <a:lstStyle>
            <a:lvl1pPr marL="0" indent="0" algn="r">
              <a:buFont typeface="Wingdings" pitchFamily="2" charset="2"/>
              <a:buNone/>
              <a:defRPr sz="2400">
                <a:solidFill>
                  <a:srgbClr val="5F5F5F"/>
                </a:solidFill>
              </a:defRPr>
            </a:lvl1pPr>
          </a:lstStyle>
          <a:p>
            <a:r>
              <a:rPr lang="en-GB"/>
              <a:t>Click to edit Master subtitle style</a:t>
            </a:r>
          </a:p>
        </p:txBody>
      </p:sp>
    </p:spTree>
    <p:extLst>
      <p:ext uri="{BB962C8B-B14F-4D97-AF65-F5344CB8AC3E}">
        <p14:creationId xmlns:p14="http://schemas.microsoft.com/office/powerpoint/2010/main" val="9016417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6"/>
          <p:cNvSpPr>
            <a:spLocks noGrp="1" noChangeArrowheads="1"/>
          </p:cNvSpPr>
          <p:nvPr>
            <p:ph type="sldNum" sz="quarter" idx="10"/>
          </p:nvPr>
        </p:nvSpPr>
        <p:spPr>
          <a:ln/>
        </p:spPr>
        <p:txBody>
          <a:bodyPr/>
          <a:lstStyle>
            <a:lvl1pPr>
              <a:defRPr/>
            </a:lvl1pPr>
          </a:lstStyle>
          <a:p>
            <a:pPr>
              <a:defRPr/>
            </a:pPr>
            <a:fld id="{B00A3B92-8E92-4793-90C8-DB75AB5A2E25}" type="slidenum">
              <a:rPr lang="en-GB" altLang="zh-CN">
                <a:solidFill>
                  <a:srgbClr val="FFFFFF"/>
                </a:solidFill>
              </a:rPr>
              <a:pPr>
                <a:defRPr/>
              </a:pPr>
              <a:t>‹#›</a:t>
            </a:fld>
            <a:endParaRPr lang="en-GB" altLang="zh-CN">
              <a:solidFill>
                <a:srgbClr val="FFFFFF"/>
              </a:solidFill>
            </a:endParaRPr>
          </a:p>
        </p:txBody>
      </p:sp>
    </p:spTree>
    <p:extLst>
      <p:ext uri="{BB962C8B-B14F-4D97-AF65-F5344CB8AC3E}">
        <p14:creationId xmlns:p14="http://schemas.microsoft.com/office/powerpoint/2010/main" val="384526994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6"/>
          <p:cNvSpPr>
            <a:spLocks noGrp="1" noChangeArrowheads="1"/>
          </p:cNvSpPr>
          <p:nvPr>
            <p:ph type="sldNum" sz="quarter" idx="10"/>
          </p:nvPr>
        </p:nvSpPr>
        <p:spPr>
          <a:ln/>
        </p:spPr>
        <p:txBody>
          <a:bodyPr/>
          <a:lstStyle>
            <a:lvl1pPr>
              <a:defRPr/>
            </a:lvl1pPr>
          </a:lstStyle>
          <a:p>
            <a:pPr>
              <a:defRPr/>
            </a:pPr>
            <a:fld id="{9ECF7D4D-3162-4A79-93B5-3F6E66AB94A3}" type="slidenum">
              <a:rPr lang="en-GB" altLang="zh-CN">
                <a:solidFill>
                  <a:srgbClr val="FFFFFF"/>
                </a:solidFill>
              </a:rPr>
              <a:pPr>
                <a:defRPr/>
              </a:pPr>
              <a:t>‹#›</a:t>
            </a:fld>
            <a:endParaRPr lang="en-GB" altLang="zh-CN">
              <a:solidFill>
                <a:srgbClr val="FFFFFF"/>
              </a:solidFill>
            </a:endParaRPr>
          </a:p>
        </p:txBody>
      </p:sp>
    </p:spTree>
    <p:extLst>
      <p:ext uri="{BB962C8B-B14F-4D97-AF65-F5344CB8AC3E}">
        <p14:creationId xmlns:p14="http://schemas.microsoft.com/office/powerpoint/2010/main" val="1442638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62738" y="274638"/>
            <a:ext cx="2066925" cy="59658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53138" cy="59658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Slide Number Placeholder 5"/>
          <p:cNvSpPr>
            <a:spLocks noGrp="1" noChangeArrowheads="1"/>
          </p:cNvSpPr>
          <p:nvPr>
            <p:ph type="sldNum" sz="quarter" idx="10"/>
          </p:nvPr>
        </p:nvSpPr>
        <p:spPr>
          <a:ln/>
        </p:spPr>
        <p:txBody>
          <a:bodyPr/>
          <a:lstStyle>
            <a:lvl1pPr>
              <a:defRPr/>
            </a:lvl1pPr>
          </a:lstStyle>
          <a:p>
            <a:pPr>
              <a:defRPr/>
            </a:pPr>
            <a:fld id="{30DC5330-3C24-49F5-AFAA-9B80EBE4E47B}" type="slidenum">
              <a:rPr lang="en-GB" altLang="en-US"/>
              <a:pPr>
                <a:defRPr/>
              </a:pPr>
              <a:t>‹#›</a:t>
            </a:fld>
            <a:endParaRPr lang="en-GB" altLang="en-US"/>
          </a:p>
        </p:txBody>
      </p:sp>
    </p:spTree>
    <p:extLst>
      <p:ext uri="{BB962C8B-B14F-4D97-AF65-F5344CB8AC3E}">
        <p14:creationId xmlns:p14="http://schemas.microsoft.com/office/powerpoint/2010/main" val="202536268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762000" y="1066800"/>
            <a:ext cx="3733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066800"/>
            <a:ext cx="3733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6"/>
          <p:cNvSpPr>
            <a:spLocks noGrp="1" noChangeArrowheads="1"/>
          </p:cNvSpPr>
          <p:nvPr>
            <p:ph type="sldNum" sz="quarter" idx="10"/>
          </p:nvPr>
        </p:nvSpPr>
        <p:spPr>
          <a:ln/>
        </p:spPr>
        <p:txBody>
          <a:bodyPr/>
          <a:lstStyle>
            <a:lvl1pPr>
              <a:defRPr/>
            </a:lvl1pPr>
          </a:lstStyle>
          <a:p>
            <a:pPr>
              <a:defRPr/>
            </a:pPr>
            <a:fld id="{AF924AEC-B9F8-499F-A832-64CDD1BFACE5}" type="slidenum">
              <a:rPr lang="en-GB" altLang="zh-CN">
                <a:solidFill>
                  <a:srgbClr val="FFFFFF"/>
                </a:solidFill>
              </a:rPr>
              <a:pPr>
                <a:defRPr/>
              </a:pPr>
              <a:t>‹#›</a:t>
            </a:fld>
            <a:endParaRPr lang="en-GB" altLang="zh-CN">
              <a:solidFill>
                <a:srgbClr val="FFFFFF"/>
              </a:solidFill>
            </a:endParaRPr>
          </a:p>
        </p:txBody>
      </p:sp>
    </p:spTree>
    <p:extLst>
      <p:ext uri="{BB962C8B-B14F-4D97-AF65-F5344CB8AC3E}">
        <p14:creationId xmlns:p14="http://schemas.microsoft.com/office/powerpoint/2010/main" val="1298207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6"/>
          <p:cNvSpPr>
            <a:spLocks noGrp="1" noChangeArrowheads="1"/>
          </p:cNvSpPr>
          <p:nvPr>
            <p:ph type="sldNum" sz="quarter" idx="10"/>
          </p:nvPr>
        </p:nvSpPr>
        <p:spPr>
          <a:ln/>
        </p:spPr>
        <p:txBody>
          <a:bodyPr/>
          <a:lstStyle>
            <a:lvl1pPr>
              <a:defRPr/>
            </a:lvl1pPr>
          </a:lstStyle>
          <a:p>
            <a:pPr>
              <a:defRPr/>
            </a:pPr>
            <a:fld id="{49966320-6D10-4678-AAFC-3BDB30C2F808}" type="slidenum">
              <a:rPr lang="en-GB" altLang="zh-CN">
                <a:solidFill>
                  <a:srgbClr val="FFFFFF"/>
                </a:solidFill>
              </a:rPr>
              <a:pPr>
                <a:defRPr/>
              </a:pPr>
              <a:t>‹#›</a:t>
            </a:fld>
            <a:endParaRPr lang="en-GB" altLang="zh-CN">
              <a:solidFill>
                <a:srgbClr val="FFFFFF"/>
              </a:solidFill>
            </a:endParaRPr>
          </a:p>
        </p:txBody>
      </p:sp>
    </p:spTree>
    <p:extLst>
      <p:ext uri="{BB962C8B-B14F-4D97-AF65-F5344CB8AC3E}">
        <p14:creationId xmlns:p14="http://schemas.microsoft.com/office/powerpoint/2010/main" val="483246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6"/>
          <p:cNvSpPr>
            <a:spLocks noGrp="1" noChangeArrowheads="1"/>
          </p:cNvSpPr>
          <p:nvPr>
            <p:ph type="sldNum" sz="quarter" idx="10"/>
          </p:nvPr>
        </p:nvSpPr>
        <p:spPr>
          <a:ln/>
        </p:spPr>
        <p:txBody>
          <a:bodyPr/>
          <a:lstStyle>
            <a:lvl1pPr>
              <a:defRPr/>
            </a:lvl1pPr>
          </a:lstStyle>
          <a:p>
            <a:pPr>
              <a:defRPr/>
            </a:pPr>
            <a:fld id="{AE1D6DD6-213A-47ED-97C4-5B4E08A45324}" type="slidenum">
              <a:rPr lang="en-GB" altLang="zh-CN">
                <a:solidFill>
                  <a:srgbClr val="FFFFFF"/>
                </a:solidFill>
              </a:rPr>
              <a:pPr>
                <a:defRPr/>
              </a:pPr>
              <a:t>‹#›</a:t>
            </a:fld>
            <a:endParaRPr lang="en-GB" altLang="zh-CN">
              <a:solidFill>
                <a:srgbClr val="FFFFFF"/>
              </a:solidFill>
            </a:endParaRPr>
          </a:p>
        </p:txBody>
      </p:sp>
    </p:spTree>
    <p:extLst>
      <p:ext uri="{BB962C8B-B14F-4D97-AF65-F5344CB8AC3E}">
        <p14:creationId xmlns:p14="http://schemas.microsoft.com/office/powerpoint/2010/main" val="387312218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229D3627-CD0A-4A6B-B8E8-EBA0230AA300}" type="slidenum">
              <a:rPr lang="en-GB" altLang="zh-CN">
                <a:solidFill>
                  <a:srgbClr val="FFFFFF"/>
                </a:solidFill>
              </a:rPr>
              <a:pPr>
                <a:defRPr/>
              </a:pPr>
              <a:t>‹#›</a:t>
            </a:fld>
            <a:endParaRPr lang="en-GB" altLang="zh-CN">
              <a:solidFill>
                <a:srgbClr val="FFFFFF"/>
              </a:solidFill>
            </a:endParaRPr>
          </a:p>
        </p:txBody>
      </p:sp>
    </p:spTree>
    <p:extLst>
      <p:ext uri="{BB962C8B-B14F-4D97-AF65-F5344CB8AC3E}">
        <p14:creationId xmlns:p14="http://schemas.microsoft.com/office/powerpoint/2010/main" val="3393881676"/>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6"/>
          <p:cNvSpPr>
            <a:spLocks noGrp="1" noChangeArrowheads="1"/>
          </p:cNvSpPr>
          <p:nvPr>
            <p:ph type="sldNum" sz="quarter" idx="10"/>
          </p:nvPr>
        </p:nvSpPr>
        <p:spPr>
          <a:ln/>
        </p:spPr>
        <p:txBody>
          <a:bodyPr/>
          <a:lstStyle>
            <a:lvl1pPr>
              <a:defRPr/>
            </a:lvl1pPr>
          </a:lstStyle>
          <a:p>
            <a:pPr>
              <a:defRPr/>
            </a:pPr>
            <a:fld id="{AEB1627B-224E-4CF2-BFE9-FFB0210CE71D}" type="slidenum">
              <a:rPr lang="en-GB" altLang="zh-CN">
                <a:solidFill>
                  <a:srgbClr val="FFFFFF"/>
                </a:solidFill>
              </a:rPr>
              <a:pPr>
                <a:defRPr/>
              </a:pPr>
              <a:t>‹#›</a:t>
            </a:fld>
            <a:endParaRPr lang="en-GB" altLang="zh-CN">
              <a:solidFill>
                <a:srgbClr val="FFFFFF"/>
              </a:solidFill>
            </a:endParaRPr>
          </a:p>
        </p:txBody>
      </p:sp>
    </p:spTree>
    <p:extLst>
      <p:ext uri="{BB962C8B-B14F-4D97-AF65-F5344CB8AC3E}">
        <p14:creationId xmlns:p14="http://schemas.microsoft.com/office/powerpoint/2010/main" val="250771433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6"/>
          <p:cNvSpPr>
            <a:spLocks noGrp="1" noChangeArrowheads="1"/>
          </p:cNvSpPr>
          <p:nvPr>
            <p:ph type="sldNum" sz="quarter" idx="10"/>
          </p:nvPr>
        </p:nvSpPr>
        <p:spPr>
          <a:ln/>
        </p:spPr>
        <p:txBody>
          <a:bodyPr/>
          <a:lstStyle>
            <a:lvl1pPr>
              <a:defRPr/>
            </a:lvl1pPr>
          </a:lstStyle>
          <a:p>
            <a:pPr>
              <a:defRPr/>
            </a:pPr>
            <a:fld id="{3B093CBB-7B28-4E3B-9CFA-D9E15200FF92}" type="slidenum">
              <a:rPr lang="en-GB" altLang="zh-CN">
                <a:solidFill>
                  <a:srgbClr val="FFFFFF"/>
                </a:solidFill>
              </a:rPr>
              <a:pPr>
                <a:defRPr/>
              </a:pPr>
              <a:t>‹#›</a:t>
            </a:fld>
            <a:endParaRPr lang="en-GB" altLang="zh-CN">
              <a:solidFill>
                <a:srgbClr val="FFFFFF"/>
              </a:solidFill>
            </a:endParaRPr>
          </a:p>
        </p:txBody>
      </p:sp>
    </p:spTree>
    <p:extLst>
      <p:ext uri="{BB962C8B-B14F-4D97-AF65-F5344CB8AC3E}">
        <p14:creationId xmlns:p14="http://schemas.microsoft.com/office/powerpoint/2010/main" val="42447174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6"/>
          <p:cNvSpPr>
            <a:spLocks noGrp="1" noChangeArrowheads="1"/>
          </p:cNvSpPr>
          <p:nvPr>
            <p:ph type="sldNum" sz="quarter" idx="10"/>
          </p:nvPr>
        </p:nvSpPr>
        <p:spPr>
          <a:ln/>
        </p:spPr>
        <p:txBody>
          <a:bodyPr/>
          <a:lstStyle>
            <a:lvl1pPr>
              <a:defRPr/>
            </a:lvl1pPr>
          </a:lstStyle>
          <a:p>
            <a:pPr>
              <a:defRPr/>
            </a:pPr>
            <a:fld id="{86056D6B-266A-40E1-93FA-252A9B8E9463}" type="slidenum">
              <a:rPr lang="en-GB" altLang="zh-CN">
                <a:solidFill>
                  <a:srgbClr val="FFFFFF"/>
                </a:solidFill>
              </a:rPr>
              <a:pPr>
                <a:defRPr/>
              </a:pPr>
              <a:t>‹#›</a:t>
            </a:fld>
            <a:endParaRPr lang="en-GB" altLang="zh-CN">
              <a:solidFill>
                <a:srgbClr val="FFFFFF"/>
              </a:solidFill>
            </a:endParaRPr>
          </a:p>
        </p:txBody>
      </p:sp>
    </p:spTree>
    <p:extLst>
      <p:ext uri="{BB962C8B-B14F-4D97-AF65-F5344CB8AC3E}">
        <p14:creationId xmlns:p14="http://schemas.microsoft.com/office/powerpoint/2010/main" val="177323830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77000" y="228600"/>
            <a:ext cx="1905000" cy="51816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762000" y="228600"/>
            <a:ext cx="5562600" cy="51816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6"/>
          <p:cNvSpPr>
            <a:spLocks noGrp="1" noChangeArrowheads="1"/>
          </p:cNvSpPr>
          <p:nvPr>
            <p:ph type="sldNum" sz="quarter" idx="10"/>
          </p:nvPr>
        </p:nvSpPr>
        <p:spPr>
          <a:ln/>
        </p:spPr>
        <p:txBody>
          <a:bodyPr/>
          <a:lstStyle>
            <a:lvl1pPr>
              <a:defRPr/>
            </a:lvl1pPr>
          </a:lstStyle>
          <a:p>
            <a:pPr>
              <a:defRPr/>
            </a:pPr>
            <a:fld id="{02A4AE5E-616F-4777-8F07-DD256316F90E}" type="slidenum">
              <a:rPr lang="en-GB" altLang="zh-CN">
                <a:solidFill>
                  <a:srgbClr val="FFFFFF"/>
                </a:solidFill>
              </a:rPr>
              <a:pPr>
                <a:defRPr/>
              </a:pPr>
              <a:t>‹#›</a:t>
            </a:fld>
            <a:endParaRPr lang="en-GB" altLang="zh-CN">
              <a:solidFill>
                <a:srgbClr val="FFFFFF"/>
              </a:solidFill>
            </a:endParaRPr>
          </a:p>
        </p:txBody>
      </p:sp>
    </p:spTree>
    <p:extLst>
      <p:ext uri="{BB962C8B-B14F-4D97-AF65-F5344CB8AC3E}">
        <p14:creationId xmlns:p14="http://schemas.microsoft.com/office/powerpoint/2010/main" val="65706837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62000" y="228600"/>
            <a:ext cx="7620000" cy="685800"/>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62000" y="1066800"/>
            <a:ext cx="7620000" cy="4343400"/>
          </a:xfrm>
        </p:spPr>
        <p:txBody>
          <a:bodyPr/>
          <a:lstStyle/>
          <a:p>
            <a:pPr lvl="0"/>
            <a:endParaRPr lang="zh-CN" altLang="en-US" noProof="0"/>
          </a:p>
        </p:txBody>
      </p:sp>
      <p:sp>
        <p:nvSpPr>
          <p:cNvPr id="4" name="Rectangle 6"/>
          <p:cNvSpPr>
            <a:spLocks noGrp="1" noChangeArrowheads="1"/>
          </p:cNvSpPr>
          <p:nvPr>
            <p:ph type="sldNum" sz="quarter" idx="10"/>
          </p:nvPr>
        </p:nvSpPr>
        <p:spPr>
          <a:ln/>
        </p:spPr>
        <p:txBody>
          <a:bodyPr/>
          <a:lstStyle>
            <a:lvl1pPr>
              <a:defRPr/>
            </a:lvl1pPr>
          </a:lstStyle>
          <a:p>
            <a:pPr>
              <a:defRPr/>
            </a:pPr>
            <a:fld id="{2E2B7C08-5CDC-48CB-BD7A-1ED43EF59497}" type="slidenum">
              <a:rPr lang="en-GB" altLang="zh-CN">
                <a:solidFill>
                  <a:srgbClr val="FFFFFF"/>
                </a:solidFill>
              </a:rPr>
              <a:pPr>
                <a:defRPr/>
              </a:pPr>
              <a:t>‹#›</a:t>
            </a:fld>
            <a:endParaRPr lang="en-GB" altLang="zh-CN">
              <a:solidFill>
                <a:srgbClr val="FFFFFF"/>
              </a:solidFill>
            </a:endParaRPr>
          </a:p>
        </p:txBody>
      </p:sp>
    </p:spTree>
    <p:extLst>
      <p:ext uri="{BB962C8B-B14F-4D97-AF65-F5344CB8AC3E}">
        <p14:creationId xmlns:p14="http://schemas.microsoft.com/office/powerpoint/2010/main" val="310158508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a:spLocks noChangeArrowheads="1"/>
          </p:cNvSpPr>
          <p:nvPr/>
        </p:nvSpPr>
        <p:spPr bwMode="auto">
          <a:xfrm>
            <a:off x="0" y="2133600"/>
            <a:ext cx="9144000" cy="3486150"/>
          </a:xfrm>
          <a:prstGeom prst="rect">
            <a:avLst/>
          </a:prstGeom>
          <a:gradFill rotWithShape="0">
            <a:gsLst>
              <a:gs pos="0">
                <a:srgbClr val="DDDDDD"/>
              </a:gs>
              <a:gs pos="100000">
                <a:srgbClr val="FFFFFF"/>
              </a:gs>
            </a:gsLst>
            <a:lin ang="5400000" scaled="1"/>
          </a:gradFill>
          <a:ln w="9525">
            <a:noFill/>
            <a:miter lim="800000"/>
            <a:headEnd/>
            <a:tailEnd/>
          </a:ln>
          <a:effectLst/>
        </p:spPr>
        <p:txBody>
          <a:bodyPr wrap="none" anchor="ctr"/>
          <a:lstStyle/>
          <a:p>
            <a:pPr fontAlgn="base">
              <a:spcBef>
                <a:spcPct val="0"/>
              </a:spcBef>
              <a:spcAft>
                <a:spcPct val="0"/>
              </a:spcAft>
              <a:defRPr/>
            </a:pPr>
            <a:endParaRPr lang="zh-CN" altLang="en-US" sz="2400">
              <a:solidFill>
                <a:srgbClr val="000000"/>
              </a:solidFill>
              <a:latin typeface="Times New Roman" pitchFamily="18" charset="0"/>
              <a:ea typeface="宋体" pitchFamily="2" charset="-122"/>
            </a:endParaRPr>
          </a:p>
        </p:txBody>
      </p:sp>
      <p:graphicFrame>
        <p:nvGraphicFramePr>
          <p:cNvPr id="5" name="Object 5"/>
          <p:cNvGraphicFramePr>
            <a:graphicFrameLocks noChangeAspect="1"/>
          </p:cNvGraphicFramePr>
          <p:nvPr/>
        </p:nvGraphicFramePr>
        <p:xfrm>
          <a:off x="304800" y="304800"/>
          <a:ext cx="1371600" cy="1517650"/>
        </p:xfrm>
        <a:graphic>
          <a:graphicData uri="http://schemas.openxmlformats.org/presentationml/2006/ole">
            <mc:AlternateContent xmlns:mc="http://schemas.openxmlformats.org/markup-compatibility/2006">
              <mc:Choice xmlns:v="urn:schemas-microsoft-com:vml" Requires="v">
                <p:oleObj spid="_x0000_s49266" name="Image" r:id="rId3" imgW="1371254" imgH="1517779" progId="">
                  <p:embed/>
                </p:oleObj>
              </mc:Choice>
              <mc:Fallback>
                <p:oleObj name="Image" r:id="rId3" imgW="1371254" imgH="1517779"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04800"/>
                        <a:ext cx="1371600"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6"/>
          <p:cNvSpPr>
            <a:spLocks noChangeArrowheads="1"/>
          </p:cNvSpPr>
          <p:nvPr/>
        </p:nvSpPr>
        <p:spPr bwMode="auto">
          <a:xfrm>
            <a:off x="0" y="6705600"/>
            <a:ext cx="9144000" cy="152400"/>
          </a:xfrm>
          <a:prstGeom prst="rect">
            <a:avLst/>
          </a:prstGeom>
          <a:solidFill>
            <a:srgbClr val="FF9900"/>
          </a:solidFill>
          <a:ln w="9525">
            <a:noFill/>
            <a:miter lim="800000"/>
            <a:headEnd/>
            <a:tailEnd/>
          </a:ln>
          <a:effectLst/>
        </p:spPr>
        <p:txBody>
          <a:bodyPr wrap="none" anchor="ctr"/>
          <a:lstStyle/>
          <a:p>
            <a:pPr fontAlgn="base">
              <a:spcBef>
                <a:spcPct val="0"/>
              </a:spcBef>
              <a:spcAft>
                <a:spcPct val="0"/>
              </a:spcAft>
              <a:defRPr/>
            </a:pPr>
            <a:endParaRPr lang="zh-CN" altLang="en-US" sz="2400">
              <a:solidFill>
                <a:srgbClr val="000000"/>
              </a:solidFill>
              <a:latin typeface="Times New Roman" pitchFamily="18" charset="0"/>
              <a:ea typeface="宋体" pitchFamily="2" charset="-122"/>
            </a:endParaRPr>
          </a:p>
        </p:txBody>
      </p:sp>
      <p:sp>
        <p:nvSpPr>
          <p:cNvPr id="5123" name="Rectangle 3"/>
          <p:cNvSpPr>
            <a:spLocks noGrp="1" noChangeArrowheads="1"/>
          </p:cNvSpPr>
          <p:nvPr>
            <p:ph type="ctrTitle"/>
          </p:nvPr>
        </p:nvSpPr>
        <p:spPr>
          <a:xfrm>
            <a:off x="609600" y="2819400"/>
            <a:ext cx="8077200" cy="838200"/>
          </a:xfrm>
        </p:spPr>
        <p:txBody>
          <a:bodyPr rIns="0"/>
          <a:lstStyle>
            <a:lvl1pPr algn="r">
              <a:defRPr sz="4200">
                <a:solidFill>
                  <a:srgbClr val="5F5F5F"/>
                </a:solidFill>
              </a:defRPr>
            </a:lvl1pPr>
          </a:lstStyle>
          <a:p>
            <a:r>
              <a:rPr lang="en-GB"/>
              <a:t>Click to edit Master title style</a:t>
            </a:r>
          </a:p>
        </p:txBody>
      </p:sp>
      <p:sp>
        <p:nvSpPr>
          <p:cNvPr id="5124" name="Rectangle 4"/>
          <p:cNvSpPr>
            <a:spLocks noGrp="1" noChangeArrowheads="1"/>
          </p:cNvSpPr>
          <p:nvPr>
            <p:ph type="subTitle" idx="1"/>
          </p:nvPr>
        </p:nvSpPr>
        <p:spPr>
          <a:xfrm>
            <a:off x="3200400" y="3733800"/>
            <a:ext cx="5486400" cy="1447800"/>
          </a:xfrm>
        </p:spPr>
        <p:txBody>
          <a:bodyPr/>
          <a:lstStyle>
            <a:lvl1pPr marL="0" indent="0" algn="r">
              <a:buFont typeface="Wingdings" pitchFamily="2" charset="2"/>
              <a:buNone/>
              <a:defRPr sz="2400">
                <a:solidFill>
                  <a:srgbClr val="5F5F5F"/>
                </a:solidFill>
              </a:defRPr>
            </a:lvl1pPr>
          </a:lstStyle>
          <a:p>
            <a:r>
              <a:rPr lang="en-GB"/>
              <a:t>Click to edit Master subtitle style</a:t>
            </a:r>
          </a:p>
        </p:txBody>
      </p:sp>
    </p:spTree>
    <p:extLst>
      <p:ext uri="{BB962C8B-B14F-4D97-AF65-F5344CB8AC3E}">
        <p14:creationId xmlns:p14="http://schemas.microsoft.com/office/powerpoint/2010/main" val="3927823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62000" y="228600"/>
            <a:ext cx="7620000" cy="685800"/>
          </a:xfrm>
          <a:prstGeom prst="rect">
            <a:avLst/>
          </a:prstGeo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62000" y="1066800"/>
            <a:ext cx="7620000" cy="4343400"/>
          </a:xfrm>
        </p:spPr>
        <p:txBody>
          <a:bodyPr/>
          <a:lstStyle/>
          <a:p>
            <a:pPr lvl="0"/>
            <a:endParaRPr lang="zh-CN" altLang="en-US" noProof="0"/>
          </a:p>
        </p:txBody>
      </p:sp>
      <p:sp>
        <p:nvSpPr>
          <p:cNvPr id="4" name="Rectangle 6"/>
          <p:cNvSpPr>
            <a:spLocks noGrp="1" noChangeArrowheads="1"/>
          </p:cNvSpPr>
          <p:nvPr>
            <p:ph type="sldNum" sz="quarter" idx="10"/>
          </p:nvPr>
        </p:nvSpPr>
        <p:spPr>
          <a:ln/>
        </p:spPr>
        <p:txBody>
          <a:bodyPr/>
          <a:lstStyle>
            <a:lvl1pPr>
              <a:defRPr/>
            </a:lvl1pPr>
          </a:lstStyle>
          <a:p>
            <a:pPr>
              <a:defRPr/>
            </a:pPr>
            <a:fld id="{2E2B7C08-5CDC-48CB-BD7A-1ED43EF59497}" type="slidenum">
              <a:rPr lang="en-GB" altLang="zh-CN">
                <a:solidFill>
                  <a:srgbClr val="FFFFFF"/>
                </a:solidFill>
              </a:rPr>
              <a:pPr>
                <a:defRPr/>
              </a:pPr>
              <a:t>‹#›</a:t>
            </a:fld>
            <a:endParaRPr lang="en-GB" altLang="zh-CN">
              <a:solidFill>
                <a:srgbClr val="FFFFFF"/>
              </a:solidFill>
            </a:endParaRPr>
          </a:p>
        </p:txBody>
      </p:sp>
    </p:spTree>
    <p:extLst>
      <p:ext uri="{BB962C8B-B14F-4D97-AF65-F5344CB8AC3E}">
        <p14:creationId xmlns:p14="http://schemas.microsoft.com/office/powerpoint/2010/main" val="2181877740"/>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6"/>
          <p:cNvSpPr>
            <a:spLocks noGrp="1" noChangeArrowheads="1"/>
          </p:cNvSpPr>
          <p:nvPr>
            <p:ph type="sldNum" sz="quarter" idx="10"/>
          </p:nvPr>
        </p:nvSpPr>
        <p:spPr>
          <a:ln/>
        </p:spPr>
        <p:txBody>
          <a:bodyPr/>
          <a:lstStyle>
            <a:lvl1pPr>
              <a:defRPr/>
            </a:lvl1pPr>
          </a:lstStyle>
          <a:p>
            <a:pPr>
              <a:defRPr/>
            </a:pPr>
            <a:fld id="{B00A3B92-8E92-4793-90C8-DB75AB5A2E25}" type="slidenum">
              <a:rPr lang="en-GB" altLang="zh-CN">
                <a:solidFill>
                  <a:srgbClr val="FFFFFF"/>
                </a:solidFill>
              </a:rPr>
              <a:pPr>
                <a:defRPr/>
              </a:pPr>
              <a:t>‹#›</a:t>
            </a:fld>
            <a:endParaRPr lang="en-GB" altLang="zh-CN">
              <a:solidFill>
                <a:srgbClr val="FFFFFF"/>
              </a:solidFill>
            </a:endParaRPr>
          </a:p>
        </p:txBody>
      </p:sp>
    </p:spTree>
    <p:extLst>
      <p:ext uri="{BB962C8B-B14F-4D97-AF65-F5344CB8AC3E}">
        <p14:creationId xmlns:p14="http://schemas.microsoft.com/office/powerpoint/2010/main" val="371725139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6"/>
          <p:cNvSpPr>
            <a:spLocks noGrp="1" noChangeArrowheads="1"/>
          </p:cNvSpPr>
          <p:nvPr>
            <p:ph type="sldNum" sz="quarter" idx="10"/>
          </p:nvPr>
        </p:nvSpPr>
        <p:spPr>
          <a:ln/>
        </p:spPr>
        <p:txBody>
          <a:bodyPr/>
          <a:lstStyle>
            <a:lvl1pPr>
              <a:defRPr/>
            </a:lvl1pPr>
          </a:lstStyle>
          <a:p>
            <a:pPr>
              <a:defRPr/>
            </a:pPr>
            <a:fld id="{9ECF7D4D-3162-4A79-93B5-3F6E66AB94A3}" type="slidenum">
              <a:rPr lang="en-GB" altLang="zh-CN">
                <a:solidFill>
                  <a:srgbClr val="FFFFFF"/>
                </a:solidFill>
              </a:rPr>
              <a:pPr>
                <a:defRPr/>
              </a:pPr>
              <a:t>‹#›</a:t>
            </a:fld>
            <a:endParaRPr lang="en-GB" altLang="zh-CN">
              <a:solidFill>
                <a:srgbClr val="FFFFFF"/>
              </a:solidFill>
            </a:endParaRPr>
          </a:p>
        </p:txBody>
      </p:sp>
    </p:spTree>
    <p:extLst>
      <p:ext uri="{BB962C8B-B14F-4D97-AF65-F5344CB8AC3E}">
        <p14:creationId xmlns:p14="http://schemas.microsoft.com/office/powerpoint/2010/main" val="110020123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762000" y="1066800"/>
            <a:ext cx="3733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066800"/>
            <a:ext cx="3733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6"/>
          <p:cNvSpPr>
            <a:spLocks noGrp="1" noChangeArrowheads="1"/>
          </p:cNvSpPr>
          <p:nvPr>
            <p:ph type="sldNum" sz="quarter" idx="10"/>
          </p:nvPr>
        </p:nvSpPr>
        <p:spPr>
          <a:ln/>
        </p:spPr>
        <p:txBody>
          <a:bodyPr/>
          <a:lstStyle>
            <a:lvl1pPr>
              <a:defRPr/>
            </a:lvl1pPr>
          </a:lstStyle>
          <a:p>
            <a:pPr>
              <a:defRPr/>
            </a:pPr>
            <a:fld id="{AF924AEC-B9F8-499F-A832-64CDD1BFACE5}" type="slidenum">
              <a:rPr lang="en-GB" altLang="zh-CN">
                <a:solidFill>
                  <a:srgbClr val="FFFFFF"/>
                </a:solidFill>
              </a:rPr>
              <a:pPr>
                <a:defRPr/>
              </a:pPr>
              <a:t>‹#›</a:t>
            </a:fld>
            <a:endParaRPr lang="en-GB" altLang="zh-CN">
              <a:solidFill>
                <a:srgbClr val="FFFFFF"/>
              </a:solidFill>
            </a:endParaRPr>
          </a:p>
        </p:txBody>
      </p:sp>
    </p:spTree>
    <p:extLst>
      <p:ext uri="{BB962C8B-B14F-4D97-AF65-F5344CB8AC3E}">
        <p14:creationId xmlns:p14="http://schemas.microsoft.com/office/powerpoint/2010/main" val="42751267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6"/>
          <p:cNvSpPr>
            <a:spLocks noGrp="1" noChangeArrowheads="1"/>
          </p:cNvSpPr>
          <p:nvPr>
            <p:ph type="sldNum" sz="quarter" idx="10"/>
          </p:nvPr>
        </p:nvSpPr>
        <p:spPr>
          <a:ln/>
        </p:spPr>
        <p:txBody>
          <a:bodyPr/>
          <a:lstStyle>
            <a:lvl1pPr>
              <a:defRPr/>
            </a:lvl1pPr>
          </a:lstStyle>
          <a:p>
            <a:pPr>
              <a:defRPr/>
            </a:pPr>
            <a:fld id="{49966320-6D10-4678-AAFC-3BDB30C2F808}" type="slidenum">
              <a:rPr lang="en-GB" altLang="zh-CN">
                <a:solidFill>
                  <a:srgbClr val="FFFFFF"/>
                </a:solidFill>
              </a:rPr>
              <a:pPr>
                <a:defRPr/>
              </a:pPr>
              <a:t>‹#›</a:t>
            </a:fld>
            <a:endParaRPr lang="en-GB" altLang="zh-CN">
              <a:solidFill>
                <a:srgbClr val="FFFFFF"/>
              </a:solidFill>
            </a:endParaRPr>
          </a:p>
        </p:txBody>
      </p:sp>
    </p:spTree>
    <p:extLst>
      <p:ext uri="{BB962C8B-B14F-4D97-AF65-F5344CB8AC3E}">
        <p14:creationId xmlns:p14="http://schemas.microsoft.com/office/powerpoint/2010/main" val="7100467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6"/>
          <p:cNvSpPr>
            <a:spLocks noGrp="1" noChangeArrowheads="1"/>
          </p:cNvSpPr>
          <p:nvPr>
            <p:ph type="sldNum" sz="quarter" idx="10"/>
          </p:nvPr>
        </p:nvSpPr>
        <p:spPr>
          <a:ln/>
        </p:spPr>
        <p:txBody>
          <a:bodyPr/>
          <a:lstStyle>
            <a:lvl1pPr>
              <a:defRPr/>
            </a:lvl1pPr>
          </a:lstStyle>
          <a:p>
            <a:pPr>
              <a:defRPr/>
            </a:pPr>
            <a:fld id="{AE1D6DD6-213A-47ED-97C4-5B4E08A45324}" type="slidenum">
              <a:rPr lang="en-GB" altLang="zh-CN">
                <a:solidFill>
                  <a:srgbClr val="FFFFFF"/>
                </a:solidFill>
              </a:rPr>
              <a:pPr>
                <a:defRPr/>
              </a:pPr>
              <a:t>‹#›</a:t>
            </a:fld>
            <a:endParaRPr lang="en-GB" altLang="zh-CN">
              <a:solidFill>
                <a:srgbClr val="FFFFFF"/>
              </a:solidFill>
            </a:endParaRPr>
          </a:p>
        </p:txBody>
      </p:sp>
    </p:spTree>
    <p:extLst>
      <p:ext uri="{BB962C8B-B14F-4D97-AF65-F5344CB8AC3E}">
        <p14:creationId xmlns:p14="http://schemas.microsoft.com/office/powerpoint/2010/main" val="182298588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229D3627-CD0A-4A6B-B8E8-EBA0230AA300}" type="slidenum">
              <a:rPr lang="en-GB" altLang="zh-CN">
                <a:solidFill>
                  <a:srgbClr val="FFFFFF"/>
                </a:solidFill>
              </a:rPr>
              <a:pPr>
                <a:defRPr/>
              </a:pPr>
              <a:t>‹#›</a:t>
            </a:fld>
            <a:endParaRPr lang="en-GB" altLang="zh-CN">
              <a:solidFill>
                <a:srgbClr val="FFFFFF"/>
              </a:solidFill>
            </a:endParaRPr>
          </a:p>
        </p:txBody>
      </p:sp>
    </p:spTree>
    <p:extLst>
      <p:ext uri="{BB962C8B-B14F-4D97-AF65-F5344CB8AC3E}">
        <p14:creationId xmlns:p14="http://schemas.microsoft.com/office/powerpoint/2010/main" val="3552251441"/>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6"/>
          <p:cNvSpPr>
            <a:spLocks noGrp="1" noChangeArrowheads="1"/>
          </p:cNvSpPr>
          <p:nvPr>
            <p:ph type="sldNum" sz="quarter" idx="10"/>
          </p:nvPr>
        </p:nvSpPr>
        <p:spPr>
          <a:ln/>
        </p:spPr>
        <p:txBody>
          <a:bodyPr/>
          <a:lstStyle>
            <a:lvl1pPr>
              <a:defRPr/>
            </a:lvl1pPr>
          </a:lstStyle>
          <a:p>
            <a:pPr>
              <a:defRPr/>
            </a:pPr>
            <a:fld id="{AEB1627B-224E-4CF2-BFE9-FFB0210CE71D}" type="slidenum">
              <a:rPr lang="en-GB" altLang="zh-CN">
                <a:solidFill>
                  <a:srgbClr val="FFFFFF"/>
                </a:solidFill>
              </a:rPr>
              <a:pPr>
                <a:defRPr/>
              </a:pPr>
              <a:t>‹#›</a:t>
            </a:fld>
            <a:endParaRPr lang="en-GB" altLang="zh-CN">
              <a:solidFill>
                <a:srgbClr val="FFFFFF"/>
              </a:solidFill>
            </a:endParaRPr>
          </a:p>
        </p:txBody>
      </p:sp>
    </p:spTree>
    <p:extLst>
      <p:ext uri="{BB962C8B-B14F-4D97-AF65-F5344CB8AC3E}">
        <p14:creationId xmlns:p14="http://schemas.microsoft.com/office/powerpoint/2010/main" val="226869512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6"/>
          <p:cNvSpPr>
            <a:spLocks noGrp="1" noChangeArrowheads="1"/>
          </p:cNvSpPr>
          <p:nvPr>
            <p:ph type="sldNum" sz="quarter" idx="10"/>
          </p:nvPr>
        </p:nvSpPr>
        <p:spPr>
          <a:ln/>
        </p:spPr>
        <p:txBody>
          <a:bodyPr/>
          <a:lstStyle>
            <a:lvl1pPr>
              <a:defRPr/>
            </a:lvl1pPr>
          </a:lstStyle>
          <a:p>
            <a:pPr>
              <a:defRPr/>
            </a:pPr>
            <a:fld id="{3B093CBB-7B28-4E3B-9CFA-D9E15200FF92}" type="slidenum">
              <a:rPr lang="en-GB" altLang="zh-CN">
                <a:solidFill>
                  <a:srgbClr val="FFFFFF"/>
                </a:solidFill>
              </a:rPr>
              <a:pPr>
                <a:defRPr/>
              </a:pPr>
              <a:t>‹#›</a:t>
            </a:fld>
            <a:endParaRPr lang="en-GB" altLang="zh-CN">
              <a:solidFill>
                <a:srgbClr val="FFFFFF"/>
              </a:solidFill>
            </a:endParaRPr>
          </a:p>
        </p:txBody>
      </p:sp>
    </p:spTree>
    <p:extLst>
      <p:ext uri="{BB962C8B-B14F-4D97-AF65-F5344CB8AC3E}">
        <p14:creationId xmlns:p14="http://schemas.microsoft.com/office/powerpoint/2010/main" val="35315129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6"/>
          <p:cNvSpPr>
            <a:spLocks noGrp="1" noChangeArrowheads="1"/>
          </p:cNvSpPr>
          <p:nvPr>
            <p:ph type="sldNum" sz="quarter" idx="10"/>
          </p:nvPr>
        </p:nvSpPr>
        <p:spPr>
          <a:ln/>
        </p:spPr>
        <p:txBody>
          <a:bodyPr/>
          <a:lstStyle>
            <a:lvl1pPr>
              <a:defRPr/>
            </a:lvl1pPr>
          </a:lstStyle>
          <a:p>
            <a:pPr>
              <a:defRPr/>
            </a:pPr>
            <a:fld id="{86056D6B-266A-40E1-93FA-252A9B8E9463}" type="slidenum">
              <a:rPr lang="en-GB" altLang="zh-CN">
                <a:solidFill>
                  <a:srgbClr val="FFFFFF"/>
                </a:solidFill>
              </a:rPr>
              <a:pPr>
                <a:defRPr/>
              </a:pPr>
              <a:t>‹#›</a:t>
            </a:fld>
            <a:endParaRPr lang="en-GB" altLang="zh-CN">
              <a:solidFill>
                <a:srgbClr val="FFFFFF"/>
              </a:solidFill>
            </a:endParaRPr>
          </a:p>
        </p:txBody>
      </p:sp>
    </p:spTree>
    <p:extLst>
      <p:ext uri="{BB962C8B-B14F-4D97-AF65-F5344CB8AC3E}">
        <p14:creationId xmlns:p14="http://schemas.microsoft.com/office/powerpoint/2010/main" val="283229156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77000" y="228600"/>
            <a:ext cx="1905000" cy="51816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762000" y="228600"/>
            <a:ext cx="5562600" cy="51816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6"/>
          <p:cNvSpPr>
            <a:spLocks noGrp="1" noChangeArrowheads="1"/>
          </p:cNvSpPr>
          <p:nvPr>
            <p:ph type="sldNum" sz="quarter" idx="10"/>
          </p:nvPr>
        </p:nvSpPr>
        <p:spPr>
          <a:ln/>
        </p:spPr>
        <p:txBody>
          <a:bodyPr/>
          <a:lstStyle>
            <a:lvl1pPr>
              <a:defRPr/>
            </a:lvl1pPr>
          </a:lstStyle>
          <a:p>
            <a:pPr>
              <a:defRPr/>
            </a:pPr>
            <a:fld id="{02A4AE5E-616F-4777-8F07-DD256316F90E}" type="slidenum">
              <a:rPr lang="en-GB" altLang="zh-CN">
                <a:solidFill>
                  <a:srgbClr val="FFFFFF"/>
                </a:solidFill>
              </a:rPr>
              <a:pPr>
                <a:defRPr/>
              </a:pPr>
              <a:t>‹#›</a:t>
            </a:fld>
            <a:endParaRPr lang="en-GB" altLang="zh-CN">
              <a:solidFill>
                <a:srgbClr val="FFFFFF"/>
              </a:solidFill>
            </a:endParaRPr>
          </a:p>
        </p:txBody>
      </p:sp>
    </p:spTree>
    <p:extLst>
      <p:ext uri="{BB962C8B-B14F-4D97-AF65-F5344CB8AC3E}">
        <p14:creationId xmlns:p14="http://schemas.microsoft.com/office/powerpoint/2010/main" val="323599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Main Title Slide">
    <p:spTree>
      <p:nvGrpSpPr>
        <p:cNvPr id="1" name=""/>
        <p:cNvGrpSpPr/>
        <p:nvPr/>
      </p:nvGrpSpPr>
      <p:grpSpPr>
        <a:xfrm>
          <a:off x="0" y="0"/>
          <a:ext cx="0" cy="0"/>
          <a:chOff x="0" y="0"/>
          <a:chExt cx="0" cy="0"/>
        </a:xfrm>
      </p:grpSpPr>
      <p:sp>
        <p:nvSpPr>
          <p:cNvPr id="11" name="Rectangle 10"/>
          <p:cNvSpPr/>
          <p:nvPr/>
        </p:nvSpPr>
        <p:spPr>
          <a:xfrm>
            <a:off x="6917465" y="1215025"/>
            <a:ext cx="2228028" cy="4836525"/>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21072" y="1334264"/>
            <a:ext cx="2304488" cy="5096698"/>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32598" y="1215024"/>
            <a:ext cx="2209588" cy="4836526"/>
          </a:xfrm>
          <a:prstGeom prst="rect">
            <a:avLst/>
          </a:prstGeom>
        </p:spPr>
      </p:pic>
      <p:sp>
        <p:nvSpPr>
          <p:cNvPr id="18" name="Rectangle 17"/>
          <p:cNvSpPr/>
          <p:nvPr/>
        </p:nvSpPr>
        <p:spPr>
          <a:xfrm>
            <a:off x="6842031" y="1215024"/>
            <a:ext cx="2303462" cy="5094287"/>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7" name="Picture 3" descr="Elsevier_W_Research_Information_1b_aw.eps"/>
          <p:cNvPicPr>
            <a:picLocks/>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29890" y="2658533"/>
            <a:ext cx="1717200" cy="171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7" hasCustomPrompt="1"/>
          </p:nvPr>
        </p:nvSpPr>
        <p:spPr>
          <a:xfrm>
            <a:off x="257175" y="4709826"/>
            <a:ext cx="5483225" cy="527050"/>
          </a:xfrm>
          <a:prstGeom prst="rect">
            <a:avLst/>
          </a:prstGeom>
        </p:spPr>
        <p:txBody>
          <a:bodyPr>
            <a:normAutofit/>
          </a:bodyPr>
          <a:lstStyle>
            <a:lvl1pPr marL="0" indent="0">
              <a:buNone/>
              <a:defRPr sz="2000"/>
            </a:lvl1pPr>
          </a:lstStyle>
          <a:p>
            <a:pPr lvl="0"/>
            <a:r>
              <a:rPr lang="en-US" dirty="0" smtClean="0"/>
              <a:t>Click to add author’s name and job title</a:t>
            </a:r>
            <a:endParaRPr lang="en-GB" dirty="0"/>
          </a:p>
        </p:txBody>
      </p:sp>
      <p:sp>
        <p:nvSpPr>
          <p:cNvPr id="13" name="Rectangle 12"/>
          <p:cNvSpPr/>
          <p:nvPr/>
        </p:nvSpPr>
        <p:spPr>
          <a:xfrm>
            <a:off x="-18440" y="2661233"/>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32449" y="2658533"/>
            <a:ext cx="1714500" cy="1714500"/>
          </a:xfrm>
          <a:prstGeom prst="rect">
            <a:avLst/>
          </a:prstGeom>
        </p:spPr>
      </p:pic>
      <p:sp>
        <p:nvSpPr>
          <p:cNvPr id="15" name="Title 1"/>
          <p:cNvSpPr>
            <a:spLocks noGrp="1"/>
          </p:cNvSpPr>
          <p:nvPr>
            <p:ph type="ctrTitle"/>
          </p:nvPr>
        </p:nvSpPr>
        <p:spPr>
          <a:xfrm>
            <a:off x="257174" y="2781300"/>
            <a:ext cx="7032625" cy="1470025"/>
          </a:xfrm>
          <a:prstGeom prst="rect">
            <a:avLst/>
          </a:prstGeom>
        </p:spPr>
        <p:txBody>
          <a:bodyPr anchor="ctr" anchorCtr="0">
            <a:noAutofit/>
          </a:bodyPr>
          <a:lstStyle>
            <a:lvl1pPr>
              <a:defRPr sz="3600" b="1" i="0" baseline="0">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2" name="Rectangle 1"/>
          <p:cNvSpPr/>
          <p:nvPr/>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descr="C:\Users\jamesc\Documents\Product Information\ERI General\Artfile Archive\Product Logos\Elsevier_Logos_2014\Presentation - Elsevier\Non_Solus_Logo\ELS_NS_Logo_2C_RGB.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171266" y="223121"/>
            <a:ext cx="648468" cy="716218"/>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p:cNvSpPr>
            <a:spLocks noGrp="1"/>
          </p:cNvSpPr>
          <p:nvPr>
            <p:ph type="body" sz="quarter" idx="18" hasCustomPrompt="1"/>
          </p:nvPr>
        </p:nvSpPr>
        <p:spPr>
          <a:xfrm>
            <a:off x="257175" y="5303344"/>
            <a:ext cx="3508375" cy="440748"/>
          </a:xfrm>
          <a:prstGeom prst="rect">
            <a:avLst/>
          </a:prstGeom>
        </p:spPr>
        <p:txBody>
          <a:bodyPr/>
          <a:lstStyle>
            <a:lvl1pPr marL="0" indent="0">
              <a:buNone/>
              <a:defRPr sz="1400" b="0"/>
            </a:lvl1pPr>
          </a:lstStyle>
          <a:p>
            <a:pPr lvl="0"/>
            <a:r>
              <a:rPr lang="en-US" dirty="0" smtClean="0"/>
              <a:t>Click to add date</a:t>
            </a:r>
          </a:p>
        </p:txBody>
      </p:sp>
      <p:sp>
        <p:nvSpPr>
          <p:cNvPr id="19" name="Rectangle 18"/>
          <p:cNvSpPr/>
          <p:nvPr userDrawn="1"/>
        </p:nvSpPr>
        <p:spPr>
          <a:xfrm>
            <a:off x="6917465" y="1215025"/>
            <a:ext cx="2228028" cy="4836525"/>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0" name="Picture 1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21072" y="1334264"/>
            <a:ext cx="2304488" cy="5096698"/>
          </a:xfrm>
          <a:prstGeom prst="rect">
            <a:avLst/>
          </a:prstGeom>
        </p:spPr>
      </p:pic>
      <p:pic>
        <p:nvPicPr>
          <p:cNvPr id="21" name="Picture 2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932598" y="1215024"/>
            <a:ext cx="2209588" cy="4836526"/>
          </a:xfrm>
          <a:prstGeom prst="rect">
            <a:avLst/>
          </a:prstGeom>
        </p:spPr>
      </p:pic>
      <p:sp>
        <p:nvSpPr>
          <p:cNvPr id="22" name="Rectangle 21"/>
          <p:cNvSpPr/>
          <p:nvPr userDrawn="1"/>
        </p:nvSpPr>
        <p:spPr>
          <a:xfrm>
            <a:off x="6842216" y="1086143"/>
            <a:ext cx="2303462" cy="5094287"/>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3" name="Picture 3" descr="Elsevier_W_Research_Information_1b_aw.eps"/>
          <p:cNvPicPr>
            <a:picLocks/>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429890" y="2658533"/>
            <a:ext cx="1717200" cy="171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p:nvPr userDrawn="1"/>
        </p:nvSpPr>
        <p:spPr>
          <a:xfrm>
            <a:off x="-18440" y="2661233"/>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432449" y="2658533"/>
            <a:ext cx="1714500" cy="1714500"/>
          </a:xfrm>
          <a:prstGeom prst="rect">
            <a:avLst/>
          </a:prstGeom>
        </p:spPr>
      </p:pic>
      <p:sp>
        <p:nvSpPr>
          <p:cNvPr id="28" name="Rectangle 27"/>
          <p:cNvSpPr/>
          <p:nvPr userDrawn="1"/>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 descr="C:\Users\jamesc\Documents\Product Information\ERI General\Artfile Archive\Product Logos\Elsevier_Logos_2014\Presentation - Elsevier\Non_Solus_Logo\ELS_NS_Logo_2C_RGB.png"/>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8171266" y="223121"/>
            <a:ext cx="648468" cy="71621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17522" y="6369596"/>
            <a:ext cx="2472377" cy="309822"/>
          </a:xfrm>
          <a:prstGeom prst="rect">
            <a:avLst/>
          </a:prstGeom>
        </p:spPr>
      </p:pic>
    </p:spTree>
    <p:extLst>
      <p:ext uri="{BB962C8B-B14F-4D97-AF65-F5344CB8AC3E}">
        <p14:creationId xmlns:p14="http://schemas.microsoft.com/office/powerpoint/2010/main" val="100127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62000" y="228600"/>
            <a:ext cx="7620000" cy="685800"/>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62000" y="1066800"/>
            <a:ext cx="7620000" cy="4343400"/>
          </a:xfrm>
        </p:spPr>
        <p:txBody>
          <a:bodyPr/>
          <a:lstStyle/>
          <a:p>
            <a:pPr lvl="0"/>
            <a:endParaRPr lang="zh-CN" altLang="en-US" noProof="0"/>
          </a:p>
        </p:txBody>
      </p:sp>
      <p:sp>
        <p:nvSpPr>
          <p:cNvPr id="4" name="Rectangle 6"/>
          <p:cNvSpPr>
            <a:spLocks noGrp="1" noChangeArrowheads="1"/>
          </p:cNvSpPr>
          <p:nvPr>
            <p:ph type="sldNum" sz="quarter" idx="10"/>
          </p:nvPr>
        </p:nvSpPr>
        <p:spPr>
          <a:ln/>
        </p:spPr>
        <p:txBody>
          <a:bodyPr/>
          <a:lstStyle>
            <a:lvl1pPr>
              <a:defRPr/>
            </a:lvl1pPr>
          </a:lstStyle>
          <a:p>
            <a:pPr>
              <a:defRPr/>
            </a:pPr>
            <a:fld id="{2E2B7C08-5CDC-48CB-BD7A-1ED43EF59497}" type="slidenum">
              <a:rPr lang="en-GB" altLang="zh-CN">
                <a:solidFill>
                  <a:srgbClr val="FFFFFF"/>
                </a:solidFill>
              </a:rPr>
              <a:pPr>
                <a:defRPr/>
              </a:pPr>
              <a:t>‹#›</a:t>
            </a:fld>
            <a:endParaRPr lang="en-GB" altLang="zh-CN">
              <a:solidFill>
                <a:srgbClr val="FFFFFF"/>
              </a:solidFill>
            </a:endParaRPr>
          </a:p>
        </p:txBody>
      </p:sp>
    </p:spTree>
    <p:extLst>
      <p:ext uri="{BB962C8B-B14F-4D97-AF65-F5344CB8AC3E}">
        <p14:creationId xmlns:p14="http://schemas.microsoft.com/office/powerpoint/2010/main" val="163565995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99229110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42654180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extLst>
      <p:ext uri="{BB962C8B-B14F-4D97-AF65-F5344CB8AC3E}">
        <p14:creationId xmlns:p14="http://schemas.microsoft.com/office/powerpoint/2010/main" val="235242548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500063" y="17145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91063" y="17145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62259874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61729176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62448440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43251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135571486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28765393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Slide Number Placeholder 5"/>
          <p:cNvSpPr>
            <a:spLocks noGrp="1" noChangeArrowheads="1"/>
          </p:cNvSpPr>
          <p:nvPr>
            <p:ph type="sldNum" sz="quarter" idx="10"/>
          </p:nvPr>
        </p:nvSpPr>
        <p:spPr>
          <a:ln/>
        </p:spPr>
        <p:txBody>
          <a:bodyPr/>
          <a:lstStyle>
            <a:lvl1pPr>
              <a:defRPr/>
            </a:lvl1pPr>
          </a:lstStyle>
          <a:p>
            <a:pPr>
              <a:defRPr/>
            </a:pPr>
            <a:fld id="{D2ACF5C1-A06B-42C9-B352-F34FD1ED3FA9}" type="slidenum">
              <a:rPr lang="en-GB" altLang="en-US"/>
              <a:pPr>
                <a:defRPr/>
              </a:pPr>
              <a:t>‹#›</a:t>
            </a:fld>
            <a:endParaRPr lang="en-GB" altLang="en-US"/>
          </a:p>
        </p:txBody>
      </p:sp>
    </p:spTree>
    <p:extLst>
      <p:ext uri="{BB962C8B-B14F-4D97-AF65-F5344CB8AC3E}">
        <p14:creationId xmlns:p14="http://schemas.microsoft.com/office/powerpoint/2010/main" val="330722060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90365768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62738" y="274638"/>
            <a:ext cx="2066925" cy="59658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53138" cy="59658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83795074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Slide Number Placeholder 5"/>
          <p:cNvSpPr>
            <a:spLocks noGrp="1" noChangeArrowheads="1"/>
          </p:cNvSpPr>
          <p:nvPr>
            <p:ph type="sldNum" sz="quarter" idx="10"/>
          </p:nvPr>
        </p:nvSpPr>
        <p:spPr>
          <a:ln/>
        </p:spPr>
        <p:txBody>
          <a:bodyPr/>
          <a:lstStyle>
            <a:lvl1pPr>
              <a:defRPr/>
            </a:lvl1pPr>
          </a:lstStyle>
          <a:p>
            <a:pPr>
              <a:defRPr/>
            </a:pPr>
            <a:fld id="{D2ACF5C1-A06B-42C9-B352-F34FD1ED3FA9}" type="slidenum">
              <a:rPr lang="en-GB" altLang="en-US"/>
              <a:pPr>
                <a:defRPr/>
              </a:pPr>
              <a:t>‹#›</a:t>
            </a:fld>
            <a:endParaRPr lang="en-GB" altLang="en-US"/>
          </a:p>
        </p:txBody>
      </p:sp>
    </p:spTree>
    <p:extLst>
      <p:ext uri="{BB962C8B-B14F-4D97-AF65-F5344CB8AC3E}">
        <p14:creationId xmlns:p14="http://schemas.microsoft.com/office/powerpoint/2010/main" val="2239331126"/>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Slide Number Placeholder 5"/>
          <p:cNvSpPr>
            <a:spLocks noGrp="1" noChangeArrowheads="1"/>
          </p:cNvSpPr>
          <p:nvPr>
            <p:ph type="sldNum" sz="quarter" idx="10"/>
          </p:nvPr>
        </p:nvSpPr>
        <p:spPr>
          <a:ln/>
        </p:spPr>
        <p:txBody>
          <a:bodyPr/>
          <a:lstStyle>
            <a:lvl1pPr>
              <a:defRPr/>
            </a:lvl1pPr>
          </a:lstStyle>
          <a:p>
            <a:pPr>
              <a:defRPr/>
            </a:pPr>
            <a:fld id="{532C53D6-8114-410C-A61A-D17CCB448543}" type="slidenum">
              <a:rPr lang="en-GB" altLang="en-US"/>
              <a:pPr>
                <a:defRPr/>
              </a:pPr>
              <a:t>‹#›</a:t>
            </a:fld>
            <a:endParaRPr lang="en-GB" altLang="en-US"/>
          </a:p>
        </p:txBody>
      </p:sp>
    </p:spTree>
    <p:extLst>
      <p:ext uri="{BB962C8B-B14F-4D97-AF65-F5344CB8AC3E}">
        <p14:creationId xmlns:p14="http://schemas.microsoft.com/office/powerpoint/2010/main" val="1279550633"/>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Slide Number Placeholder 5"/>
          <p:cNvSpPr>
            <a:spLocks noGrp="1" noChangeArrowheads="1"/>
          </p:cNvSpPr>
          <p:nvPr>
            <p:ph type="sldNum" sz="quarter" idx="10"/>
          </p:nvPr>
        </p:nvSpPr>
        <p:spPr>
          <a:ln/>
        </p:spPr>
        <p:txBody>
          <a:bodyPr/>
          <a:lstStyle>
            <a:lvl1pPr>
              <a:defRPr/>
            </a:lvl1pPr>
          </a:lstStyle>
          <a:p>
            <a:pPr>
              <a:defRPr/>
            </a:pPr>
            <a:fld id="{4DA7AEB3-8BB6-4AE2-8CF7-157B6613E29F}" type="slidenum">
              <a:rPr lang="en-GB" altLang="en-US"/>
              <a:pPr>
                <a:defRPr/>
              </a:pPr>
              <a:t>‹#›</a:t>
            </a:fld>
            <a:endParaRPr lang="en-GB" altLang="en-US"/>
          </a:p>
        </p:txBody>
      </p:sp>
    </p:spTree>
    <p:extLst>
      <p:ext uri="{BB962C8B-B14F-4D97-AF65-F5344CB8AC3E}">
        <p14:creationId xmlns:p14="http://schemas.microsoft.com/office/powerpoint/2010/main" val="379463624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500063" y="17145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91063" y="17145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Slide Number Placeholder 5"/>
          <p:cNvSpPr>
            <a:spLocks noGrp="1" noChangeArrowheads="1"/>
          </p:cNvSpPr>
          <p:nvPr>
            <p:ph type="sldNum" sz="quarter" idx="10"/>
          </p:nvPr>
        </p:nvSpPr>
        <p:spPr>
          <a:ln/>
        </p:spPr>
        <p:txBody>
          <a:bodyPr/>
          <a:lstStyle>
            <a:lvl1pPr>
              <a:defRPr/>
            </a:lvl1pPr>
          </a:lstStyle>
          <a:p>
            <a:pPr>
              <a:defRPr/>
            </a:pPr>
            <a:fld id="{1D7C1E4D-C726-46E3-ABDD-AA1E965455A5}" type="slidenum">
              <a:rPr lang="en-GB" altLang="en-US"/>
              <a:pPr>
                <a:defRPr/>
              </a:pPr>
              <a:t>‹#›</a:t>
            </a:fld>
            <a:endParaRPr lang="en-GB" altLang="en-US"/>
          </a:p>
        </p:txBody>
      </p:sp>
    </p:spTree>
    <p:extLst>
      <p:ext uri="{BB962C8B-B14F-4D97-AF65-F5344CB8AC3E}">
        <p14:creationId xmlns:p14="http://schemas.microsoft.com/office/powerpoint/2010/main" val="132030611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Slide Number Placeholder 5"/>
          <p:cNvSpPr>
            <a:spLocks noGrp="1" noChangeArrowheads="1"/>
          </p:cNvSpPr>
          <p:nvPr>
            <p:ph type="sldNum" sz="quarter" idx="10"/>
          </p:nvPr>
        </p:nvSpPr>
        <p:spPr>
          <a:ln/>
        </p:spPr>
        <p:txBody>
          <a:bodyPr/>
          <a:lstStyle>
            <a:lvl1pPr>
              <a:defRPr/>
            </a:lvl1pPr>
          </a:lstStyle>
          <a:p>
            <a:pPr>
              <a:defRPr/>
            </a:pPr>
            <a:fld id="{473E7167-C317-4B85-A0C6-2D1B655031FC}" type="slidenum">
              <a:rPr lang="en-GB" altLang="en-US"/>
              <a:pPr>
                <a:defRPr/>
              </a:pPr>
              <a:t>‹#›</a:t>
            </a:fld>
            <a:endParaRPr lang="en-GB" altLang="en-US"/>
          </a:p>
        </p:txBody>
      </p:sp>
    </p:spTree>
    <p:extLst>
      <p:ext uri="{BB962C8B-B14F-4D97-AF65-F5344CB8AC3E}">
        <p14:creationId xmlns:p14="http://schemas.microsoft.com/office/powerpoint/2010/main" val="395488915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Slide Number Placeholder 5"/>
          <p:cNvSpPr>
            <a:spLocks noGrp="1" noChangeArrowheads="1"/>
          </p:cNvSpPr>
          <p:nvPr>
            <p:ph type="sldNum" sz="quarter" idx="10"/>
          </p:nvPr>
        </p:nvSpPr>
        <p:spPr>
          <a:ln/>
        </p:spPr>
        <p:txBody>
          <a:bodyPr/>
          <a:lstStyle>
            <a:lvl1pPr>
              <a:defRPr/>
            </a:lvl1pPr>
          </a:lstStyle>
          <a:p>
            <a:pPr>
              <a:defRPr/>
            </a:pPr>
            <a:fld id="{0C51AE8C-BF60-4263-BE86-E8E0FAD6A59F}" type="slidenum">
              <a:rPr lang="en-GB" altLang="en-US"/>
              <a:pPr>
                <a:defRPr/>
              </a:pPr>
              <a:t>‹#›</a:t>
            </a:fld>
            <a:endParaRPr lang="en-GB" altLang="en-US"/>
          </a:p>
        </p:txBody>
      </p:sp>
    </p:spTree>
    <p:extLst>
      <p:ext uri="{BB962C8B-B14F-4D97-AF65-F5344CB8AC3E}">
        <p14:creationId xmlns:p14="http://schemas.microsoft.com/office/powerpoint/2010/main" val="267997208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Slide Number Placeholder 5"/>
          <p:cNvSpPr>
            <a:spLocks noGrp="1" noChangeArrowheads="1"/>
          </p:cNvSpPr>
          <p:nvPr>
            <p:ph type="sldNum" sz="quarter" idx="10"/>
          </p:nvPr>
        </p:nvSpPr>
        <p:spPr>
          <a:ln/>
        </p:spPr>
        <p:txBody>
          <a:bodyPr/>
          <a:lstStyle>
            <a:lvl1pPr>
              <a:defRPr/>
            </a:lvl1pPr>
          </a:lstStyle>
          <a:p>
            <a:pPr>
              <a:defRPr/>
            </a:pPr>
            <a:fld id="{6842DBCB-5B90-404D-B900-050ED4DE61EB}" type="slidenum">
              <a:rPr lang="en-GB" altLang="en-US"/>
              <a:pPr>
                <a:defRPr/>
              </a:pPr>
              <a:t>‹#›</a:t>
            </a:fld>
            <a:endParaRPr lang="en-GB" altLang="en-US"/>
          </a:p>
        </p:txBody>
      </p:sp>
    </p:spTree>
    <p:extLst>
      <p:ext uri="{BB962C8B-B14F-4D97-AF65-F5344CB8AC3E}">
        <p14:creationId xmlns:p14="http://schemas.microsoft.com/office/powerpoint/2010/main" val="203039430"/>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Slide Number Placeholder 5"/>
          <p:cNvSpPr>
            <a:spLocks noGrp="1" noChangeArrowheads="1"/>
          </p:cNvSpPr>
          <p:nvPr>
            <p:ph type="sldNum" sz="quarter" idx="10"/>
          </p:nvPr>
        </p:nvSpPr>
        <p:spPr>
          <a:ln/>
        </p:spPr>
        <p:txBody>
          <a:bodyPr/>
          <a:lstStyle>
            <a:lvl1pPr>
              <a:defRPr/>
            </a:lvl1pPr>
          </a:lstStyle>
          <a:p>
            <a:pPr>
              <a:defRPr/>
            </a:pPr>
            <a:fld id="{62ABF77C-E09E-47D2-9B7F-78C76FCF5630}" type="slidenum">
              <a:rPr lang="en-GB" altLang="en-US"/>
              <a:pPr>
                <a:defRPr/>
              </a:pPr>
              <a:t>‹#›</a:t>
            </a:fld>
            <a:endParaRPr lang="en-GB" altLang="en-US"/>
          </a:p>
        </p:txBody>
      </p:sp>
    </p:spTree>
    <p:extLst>
      <p:ext uri="{BB962C8B-B14F-4D97-AF65-F5344CB8AC3E}">
        <p14:creationId xmlns:p14="http://schemas.microsoft.com/office/powerpoint/2010/main" val="34057643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Slide Number Placeholder 5"/>
          <p:cNvSpPr>
            <a:spLocks noGrp="1" noChangeArrowheads="1"/>
          </p:cNvSpPr>
          <p:nvPr>
            <p:ph type="sldNum" sz="quarter" idx="10"/>
          </p:nvPr>
        </p:nvSpPr>
        <p:spPr>
          <a:ln/>
        </p:spPr>
        <p:txBody>
          <a:bodyPr/>
          <a:lstStyle>
            <a:lvl1pPr>
              <a:defRPr/>
            </a:lvl1pPr>
          </a:lstStyle>
          <a:p>
            <a:pPr>
              <a:defRPr/>
            </a:pPr>
            <a:fld id="{532C53D6-8114-410C-A61A-D17CCB448543}" type="slidenum">
              <a:rPr lang="en-GB" altLang="en-US"/>
              <a:pPr>
                <a:defRPr/>
              </a:pPr>
              <a:t>‹#›</a:t>
            </a:fld>
            <a:endParaRPr lang="en-GB" altLang="en-US"/>
          </a:p>
        </p:txBody>
      </p:sp>
    </p:spTree>
    <p:extLst>
      <p:ext uri="{BB962C8B-B14F-4D97-AF65-F5344CB8AC3E}">
        <p14:creationId xmlns:p14="http://schemas.microsoft.com/office/powerpoint/2010/main" val="74305556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Slide Number Placeholder 5"/>
          <p:cNvSpPr>
            <a:spLocks noGrp="1" noChangeArrowheads="1"/>
          </p:cNvSpPr>
          <p:nvPr>
            <p:ph type="sldNum" sz="quarter" idx="10"/>
          </p:nvPr>
        </p:nvSpPr>
        <p:spPr>
          <a:ln/>
        </p:spPr>
        <p:txBody>
          <a:bodyPr/>
          <a:lstStyle>
            <a:lvl1pPr>
              <a:defRPr/>
            </a:lvl1pPr>
          </a:lstStyle>
          <a:p>
            <a:pPr>
              <a:defRPr/>
            </a:pPr>
            <a:fld id="{9BDD667D-7C2C-4550-9AAD-74D523D0E427}" type="slidenum">
              <a:rPr lang="en-GB" altLang="en-US"/>
              <a:pPr>
                <a:defRPr/>
              </a:pPr>
              <a:t>‹#›</a:t>
            </a:fld>
            <a:endParaRPr lang="en-GB" altLang="en-US"/>
          </a:p>
        </p:txBody>
      </p:sp>
    </p:spTree>
    <p:extLst>
      <p:ext uri="{BB962C8B-B14F-4D97-AF65-F5344CB8AC3E}">
        <p14:creationId xmlns:p14="http://schemas.microsoft.com/office/powerpoint/2010/main" val="275836005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Slide Number Placeholder 5"/>
          <p:cNvSpPr>
            <a:spLocks noGrp="1" noChangeArrowheads="1"/>
          </p:cNvSpPr>
          <p:nvPr>
            <p:ph type="sldNum" sz="quarter" idx="10"/>
          </p:nvPr>
        </p:nvSpPr>
        <p:spPr>
          <a:ln/>
        </p:spPr>
        <p:txBody>
          <a:bodyPr/>
          <a:lstStyle>
            <a:lvl1pPr>
              <a:defRPr/>
            </a:lvl1pPr>
          </a:lstStyle>
          <a:p>
            <a:pPr>
              <a:defRPr/>
            </a:pPr>
            <a:fld id="{6E842105-4BEB-46B6-9320-127235945A1E}" type="slidenum">
              <a:rPr lang="en-GB" altLang="en-US"/>
              <a:pPr>
                <a:defRPr/>
              </a:pPr>
              <a:t>‹#›</a:t>
            </a:fld>
            <a:endParaRPr lang="en-GB" altLang="en-US"/>
          </a:p>
        </p:txBody>
      </p:sp>
    </p:spTree>
    <p:extLst>
      <p:ext uri="{BB962C8B-B14F-4D97-AF65-F5344CB8AC3E}">
        <p14:creationId xmlns:p14="http://schemas.microsoft.com/office/powerpoint/2010/main" val="2521999024"/>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62738" y="274638"/>
            <a:ext cx="2066925" cy="59658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53138" cy="59658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Slide Number Placeholder 5"/>
          <p:cNvSpPr>
            <a:spLocks noGrp="1" noChangeArrowheads="1"/>
          </p:cNvSpPr>
          <p:nvPr>
            <p:ph type="sldNum" sz="quarter" idx="10"/>
          </p:nvPr>
        </p:nvSpPr>
        <p:spPr>
          <a:ln/>
        </p:spPr>
        <p:txBody>
          <a:bodyPr/>
          <a:lstStyle>
            <a:lvl1pPr>
              <a:defRPr/>
            </a:lvl1pPr>
          </a:lstStyle>
          <a:p>
            <a:pPr>
              <a:defRPr/>
            </a:pPr>
            <a:fld id="{30DC5330-3C24-49F5-AFAA-9B80EBE4E47B}" type="slidenum">
              <a:rPr lang="en-GB" altLang="en-US"/>
              <a:pPr>
                <a:defRPr/>
              </a:pPr>
              <a:t>‹#›</a:t>
            </a:fld>
            <a:endParaRPr lang="en-GB" altLang="en-US"/>
          </a:p>
        </p:txBody>
      </p:sp>
    </p:spTree>
    <p:extLst>
      <p:ext uri="{BB962C8B-B14F-4D97-AF65-F5344CB8AC3E}">
        <p14:creationId xmlns:p14="http://schemas.microsoft.com/office/powerpoint/2010/main" val="174222812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62000" y="228600"/>
            <a:ext cx="7620000" cy="685800"/>
          </a:xfrm>
          <a:prstGeom prst="rect">
            <a:avLst/>
          </a:prstGeo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62000" y="1066800"/>
            <a:ext cx="7620000" cy="4343400"/>
          </a:xfrm>
        </p:spPr>
        <p:txBody>
          <a:bodyPr/>
          <a:lstStyle/>
          <a:p>
            <a:pPr lvl="0"/>
            <a:endParaRPr lang="zh-CN" altLang="en-US" noProof="0"/>
          </a:p>
        </p:txBody>
      </p:sp>
      <p:sp>
        <p:nvSpPr>
          <p:cNvPr id="4" name="Rectangle 6"/>
          <p:cNvSpPr>
            <a:spLocks noGrp="1" noChangeArrowheads="1"/>
          </p:cNvSpPr>
          <p:nvPr>
            <p:ph type="sldNum" sz="quarter" idx="10"/>
          </p:nvPr>
        </p:nvSpPr>
        <p:spPr>
          <a:ln/>
        </p:spPr>
        <p:txBody>
          <a:bodyPr/>
          <a:lstStyle>
            <a:lvl1pPr>
              <a:defRPr/>
            </a:lvl1pPr>
          </a:lstStyle>
          <a:p>
            <a:pPr>
              <a:defRPr/>
            </a:pPr>
            <a:fld id="{2E2B7C08-5CDC-48CB-BD7A-1ED43EF59497}" type="slidenum">
              <a:rPr lang="en-GB" altLang="zh-CN">
                <a:solidFill>
                  <a:srgbClr val="FFFFFF"/>
                </a:solidFill>
              </a:rPr>
              <a:pPr>
                <a:defRPr/>
              </a:pPr>
              <a:t>‹#›</a:t>
            </a:fld>
            <a:endParaRPr lang="en-GB" altLang="zh-CN">
              <a:solidFill>
                <a:srgbClr val="FFFFFF"/>
              </a:solidFill>
            </a:endParaRPr>
          </a:p>
        </p:txBody>
      </p:sp>
    </p:spTree>
    <p:extLst>
      <p:ext uri="{BB962C8B-B14F-4D97-AF65-F5344CB8AC3E}">
        <p14:creationId xmlns:p14="http://schemas.microsoft.com/office/powerpoint/2010/main" val="211518814"/>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cSld name="Main Title Slide">
    <p:spTree>
      <p:nvGrpSpPr>
        <p:cNvPr id="1" name=""/>
        <p:cNvGrpSpPr/>
        <p:nvPr/>
      </p:nvGrpSpPr>
      <p:grpSpPr>
        <a:xfrm>
          <a:off x="0" y="0"/>
          <a:ext cx="0" cy="0"/>
          <a:chOff x="0" y="0"/>
          <a:chExt cx="0" cy="0"/>
        </a:xfrm>
      </p:grpSpPr>
      <p:sp>
        <p:nvSpPr>
          <p:cNvPr id="11" name="Rectangle 10"/>
          <p:cNvSpPr/>
          <p:nvPr/>
        </p:nvSpPr>
        <p:spPr>
          <a:xfrm>
            <a:off x="6917465" y="1215025"/>
            <a:ext cx="2228028" cy="4836525"/>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21072" y="1334264"/>
            <a:ext cx="2304488" cy="5096698"/>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32598" y="1215024"/>
            <a:ext cx="2209588" cy="4836526"/>
          </a:xfrm>
          <a:prstGeom prst="rect">
            <a:avLst/>
          </a:prstGeom>
        </p:spPr>
      </p:pic>
      <p:sp>
        <p:nvSpPr>
          <p:cNvPr id="18" name="Rectangle 17"/>
          <p:cNvSpPr/>
          <p:nvPr/>
        </p:nvSpPr>
        <p:spPr>
          <a:xfrm>
            <a:off x="6842031" y="1215024"/>
            <a:ext cx="2303462" cy="5094287"/>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7" name="Picture 3" descr="Elsevier_W_Research_Information_1b_aw.eps"/>
          <p:cNvPicPr>
            <a:picLocks/>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29890" y="2658533"/>
            <a:ext cx="1717200" cy="171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7" hasCustomPrompt="1"/>
          </p:nvPr>
        </p:nvSpPr>
        <p:spPr>
          <a:xfrm>
            <a:off x="257175" y="4709826"/>
            <a:ext cx="5483225" cy="527050"/>
          </a:xfrm>
          <a:prstGeom prst="rect">
            <a:avLst/>
          </a:prstGeom>
        </p:spPr>
        <p:txBody>
          <a:bodyPr>
            <a:normAutofit/>
          </a:bodyPr>
          <a:lstStyle>
            <a:lvl1pPr marL="0" indent="0">
              <a:buNone/>
              <a:defRPr sz="2000"/>
            </a:lvl1pPr>
          </a:lstStyle>
          <a:p>
            <a:pPr lvl="0"/>
            <a:r>
              <a:rPr lang="en-US" dirty="0" smtClean="0"/>
              <a:t>Click to add author’s name and job title</a:t>
            </a:r>
            <a:endParaRPr lang="en-GB" dirty="0"/>
          </a:p>
        </p:txBody>
      </p:sp>
      <p:sp>
        <p:nvSpPr>
          <p:cNvPr id="13" name="Rectangle 12"/>
          <p:cNvSpPr/>
          <p:nvPr/>
        </p:nvSpPr>
        <p:spPr>
          <a:xfrm>
            <a:off x="-18440" y="2661233"/>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32449" y="2658533"/>
            <a:ext cx="1714500" cy="1714500"/>
          </a:xfrm>
          <a:prstGeom prst="rect">
            <a:avLst/>
          </a:prstGeom>
        </p:spPr>
      </p:pic>
      <p:sp>
        <p:nvSpPr>
          <p:cNvPr id="15" name="Title 1"/>
          <p:cNvSpPr>
            <a:spLocks noGrp="1"/>
          </p:cNvSpPr>
          <p:nvPr>
            <p:ph type="ctrTitle"/>
          </p:nvPr>
        </p:nvSpPr>
        <p:spPr>
          <a:xfrm>
            <a:off x="257174" y="2781300"/>
            <a:ext cx="7032625" cy="1470025"/>
          </a:xfrm>
          <a:prstGeom prst="rect">
            <a:avLst/>
          </a:prstGeom>
        </p:spPr>
        <p:txBody>
          <a:bodyPr anchor="ctr" anchorCtr="0">
            <a:noAutofit/>
          </a:bodyPr>
          <a:lstStyle>
            <a:lvl1pPr>
              <a:defRPr sz="3600" b="1" i="0" baseline="0">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2" name="Rectangle 1"/>
          <p:cNvSpPr/>
          <p:nvPr/>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descr="C:\Users\jamesc\Documents\Product Information\ERI General\Artfile Archive\Product Logos\Elsevier_Logos_2014\Presentation - Elsevier\Non_Solus_Logo\ELS_NS_Logo_2C_RGB.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171266" y="223121"/>
            <a:ext cx="648468" cy="716218"/>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p:cNvSpPr>
            <a:spLocks noGrp="1"/>
          </p:cNvSpPr>
          <p:nvPr>
            <p:ph type="body" sz="quarter" idx="18" hasCustomPrompt="1"/>
          </p:nvPr>
        </p:nvSpPr>
        <p:spPr>
          <a:xfrm>
            <a:off x="257175" y="5303344"/>
            <a:ext cx="3508375" cy="440748"/>
          </a:xfrm>
          <a:prstGeom prst="rect">
            <a:avLst/>
          </a:prstGeom>
        </p:spPr>
        <p:txBody>
          <a:bodyPr/>
          <a:lstStyle>
            <a:lvl1pPr marL="0" indent="0">
              <a:buNone/>
              <a:defRPr sz="1400" b="0"/>
            </a:lvl1pPr>
          </a:lstStyle>
          <a:p>
            <a:pPr lvl="0"/>
            <a:r>
              <a:rPr lang="en-US" dirty="0" smtClean="0"/>
              <a:t>Click to add date</a:t>
            </a:r>
          </a:p>
        </p:txBody>
      </p:sp>
      <p:sp>
        <p:nvSpPr>
          <p:cNvPr id="19" name="Rectangle 18"/>
          <p:cNvSpPr/>
          <p:nvPr userDrawn="1"/>
        </p:nvSpPr>
        <p:spPr>
          <a:xfrm>
            <a:off x="6917465" y="1215025"/>
            <a:ext cx="2228028" cy="4836525"/>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0" name="Picture 1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21072" y="1334264"/>
            <a:ext cx="2304488" cy="5096698"/>
          </a:xfrm>
          <a:prstGeom prst="rect">
            <a:avLst/>
          </a:prstGeom>
        </p:spPr>
      </p:pic>
      <p:pic>
        <p:nvPicPr>
          <p:cNvPr id="21" name="Picture 2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932598" y="1215024"/>
            <a:ext cx="2209588" cy="4836526"/>
          </a:xfrm>
          <a:prstGeom prst="rect">
            <a:avLst/>
          </a:prstGeom>
        </p:spPr>
      </p:pic>
      <p:sp>
        <p:nvSpPr>
          <p:cNvPr id="22" name="Rectangle 21"/>
          <p:cNvSpPr/>
          <p:nvPr userDrawn="1"/>
        </p:nvSpPr>
        <p:spPr>
          <a:xfrm>
            <a:off x="6842216" y="1086143"/>
            <a:ext cx="2303462" cy="5094287"/>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3" name="Picture 3" descr="Elsevier_W_Research_Information_1b_aw.eps"/>
          <p:cNvPicPr>
            <a:picLocks/>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429890" y="2658533"/>
            <a:ext cx="1717200" cy="171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p:nvPr userDrawn="1"/>
        </p:nvSpPr>
        <p:spPr>
          <a:xfrm>
            <a:off x="-18440" y="2661233"/>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432449" y="2658533"/>
            <a:ext cx="1714500" cy="1714500"/>
          </a:xfrm>
          <a:prstGeom prst="rect">
            <a:avLst/>
          </a:prstGeom>
        </p:spPr>
      </p:pic>
      <p:sp>
        <p:nvSpPr>
          <p:cNvPr id="28" name="Rectangle 27"/>
          <p:cNvSpPr/>
          <p:nvPr userDrawn="1"/>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 descr="C:\Users\jamesc\Documents\Product Information\ERI General\Artfile Archive\Product Logos\Elsevier_Logos_2014\Presentation - Elsevier\Non_Solus_Logo\ELS_NS_Logo_2C_RGB.png"/>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8171266" y="223121"/>
            <a:ext cx="648468" cy="716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319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cSld name="Title Only Content Slide">
    <p:spTree>
      <p:nvGrpSpPr>
        <p:cNvPr id="1" name=""/>
        <p:cNvGrpSpPr/>
        <p:nvPr/>
      </p:nvGrpSpPr>
      <p:grpSpPr>
        <a:xfrm>
          <a:off x="0" y="0"/>
          <a:ext cx="0" cy="0"/>
          <a:chOff x="0" y="0"/>
          <a:chExt cx="0" cy="0"/>
        </a:xfrm>
      </p:grpSpPr>
      <p:sp>
        <p:nvSpPr>
          <p:cNvPr id="3" name="Title 1"/>
          <p:cNvSpPr>
            <a:spLocks noGrp="1"/>
          </p:cNvSpPr>
          <p:nvPr>
            <p:ph type="title"/>
          </p:nvPr>
        </p:nvSpPr>
        <p:spPr>
          <a:xfrm>
            <a:off x="457199" y="705204"/>
            <a:ext cx="8238319" cy="418645"/>
          </a:xfrm>
          <a:prstGeom prst="rect">
            <a:avLst/>
          </a:prstGeom>
        </p:spPr>
        <p:txBody>
          <a:bodyPr/>
          <a:lstStyle/>
          <a:p>
            <a:r>
              <a:rPr lang="en-US" smtClean="0"/>
              <a:t>Click to edit Master 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9099" y="6589972"/>
            <a:ext cx="1364774" cy="171024"/>
          </a:xfrm>
          <a:prstGeom prst="rect">
            <a:avLst/>
          </a:prstGeom>
        </p:spPr>
      </p:pic>
    </p:spTree>
    <p:extLst>
      <p:ext uri="{BB962C8B-B14F-4D97-AF65-F5344CB8AC3E}">
        <p14:creationId xmlns:p14="http://schemas.microsoft.com/office/powerpoint/2010/main" val="628858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Tree>
    <p:extLst>
      <p:ext uri="{BB962C8B-B14F-4D97-AF65-F5344CB8AC3E}">
        <p14:creationId xmlns:p14="http://schemas.microsoft.com/office/powerpoint/2010/main" val="54531824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GB"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30429596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extLst>
      <p:ext uri="{BB962C8B-B14F-4D97-AF65-F5344CB8AC3E}">
        <p14:creationId xmlns:p14="http://schemas.microsoft.com/office/powerpoint/2010/main" val="373930718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31278991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Slide Number Placeholder 5"/>
          <p:cNvSpPr>
            <a:spLocks noGrp="1" noChangeArrowheads="1"/>
          </p:cNvSpPr>
          <p:nvPr>
            <p:ph type="sldNum" sz="quarter" idx="10"/>
          </p:nvPr>
        </p:nvSpPr>
        <p:spPr>
          <a:ln/>
        </p:spPr>
        <p:txBody>
          <a:bodyPr/>
          <a:lstStyle>
            <a:lvl1pPr>
              <a:defRPr/>
            </a:lvl1pPr>
          </a:lstStyle>
          <a:p>
            <a:pPr>
              <a:defRPr/>
            </a:pPr>
            <a:fld id="{4DA7AEB3-8BB6-4AE2-8CF7-157B6613E29F}" type="slidenum">
              <a:rPr lang="en-GB" altLang="en-US"/>
              <a:pPr>
                <a:defRPr/>
              </a:pPr>
              <a:t>‹#›</a:t>
            </a:fld>
            <a:endParaRPr lang="en-GB" altLang="en-US"/>
          </a:p>
        </p:txBody>
      </p:sp>
    </p:spTree>
    <p:extLst>
      <p:ext uri="{BB962C8B-B14F-4D97-AF65-F5344CB8AC3E}">
        <p14:creationId xmlns:p14="http://schemas.microsoft.com/office/powerpoint/2010/main" val="52498455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417522230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GB" smtClean="0"/>
              <a:t>Click to edit Master title style</a:t>
            </a:r>
            <a:endParaRPr lang="en-US"/>
          </a:p>
        </p:txBody>
      </p:sp>
    </p:spTree>
    <p:extLst>
      <p:ext uri="{BB962C8B-B14F-4D97-AF65-F5344CB8AC3E}">
        <p14:creationId xmlns:p14="http://schemas.microsoft.com/office/powerpoint/2010/main" val="388996681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69665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426076329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202192458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383604439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35678724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500063" y="17145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91063" y="17145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Slide Number Placeholder 5"/>
          <p:cNvSpPr>
            <a:spLocks noGrp="1" noChangeArrowheads="1"/>
          </p:cNvSpPr>
          <p:nvPr>
            <p:ph type="sldNum" sz="quarter" idx="10"/>
          </p:nvPr>
        </p:nvSpPr>
        <p:spPr>
          <a:ln/>
        </p:spPr>
        <p:txBody>
          <a:bodyPr/>
          <a:lstStyle>
            <a:lvl1pPr>
              <a:defRPr/>
            </a:lvl1pPr>
          </a:lstStyle>
          <a:p>
            <a:pPr>
              <a:defRPr/>
            </a:pPr>
            <a:fld id="{1D7C1E4D-C726-46E3-ABDD-AA1E965455A5}" type="slidenum">
              <a:rPr lang="en-GB" altLang="en-US"/>
              <a:pPr>
                <a:defRPr/>
              </a:pPr>
              <a:t>‹#›</a:t>
            </a:fld>
            <a:endParaRPr lang="en-GB" altLang="en-US"/>
          </a:p>
        </p:txBody>
      </p:sp>
    </p:spTree>
    <p:extLst>
      <p:ext uri="{BB962C8B-B14F-4D97-AF65-F5344CB8AC3E}">
        <p14:creationId xmlns:p14="http://schemas.microsoft.com/office/powerpoint/2010/main" val="7118262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Slide Number Placeholder 5"/>
          <p:cNvSpPr>
            <a:spLocks noGrp="1" noChangeArrowheads="1"/>
          </p:cNvSpPr>
          <p:nvPr>
            <p:ph type="sldNum" sz="quarter" idx="10"/>
          </p:nvPr>
        </p:nvSpPr>
        <p:spPr>
          <a:ln/>
        </p:spPr>
        <p:txBody>
          <a:bodyPr/>
          <a:lstStyle>
            <a:lvl1pPr>
              <a:defRPr/>
            </a:lvl1pPr>
          </a:lstStyle>
          <a:p>
            <a:pPr>
              <a:defRPr/>
            </a:pPr>
            <a:fld id="{473E7167-C317-4B85-A0C6-2D1B655031FC}" type="slidenum">
              <a:rPr lang="en-GB" altLang="en-US"/>
              <a:pPr>
                <a:defRPr/>
              </a:pPr>
              <a:t>‹#›</a:t>
            </a:fld>
            <a:endParaRPr lang="en-GB" altLang="en-US"/>
          </a:p>
        </p:txBody>
      </p:sp>
    </p:spTree>
    <p:extLst>
      <p:ext uri="{BB962C8B-B14F-4D97-AF65-F5344CB8AC3E}">
        <p14:creationId xmlns:p14="http://schemas.microsoft.com/office/powerpoint/2010/main" val="16713089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Slide Number Placeholder 5"/>
          <p:cNvSpPr>
            <a:spLocks noGrp="1" noChangeArrowheads="1"/>
          </p:cNvSpPr>
          <p:nvPr>
            <p:ph type="sldNum" sz="quarter" idx="10"/>
          </p:nvPr>
        </p:nvSpPr>
        <p:spPr>
          <a:ln/>
        </p:spPr>
        <p:txBody>
          <a:bodyPr/>
          <a:lstStyle>
            <a:lvl1pPr>
              <a:defRPr/>
            </a:lvl1pPr>
          </a:lstStyle>
          <a:p>
            <a:pPr>
              <a:defRPr/>
            </a:pPr>
            <a:fld id="{0C51AE8C-BF60-4263-BE86-E8E0FAD6A59F}" type="slidenum">
              <a:rPr lang="en-GB" altLang="en-US"/>
              <a:pPr>
                <a:defRPr/>
              </a:pPr>
              <a:t>‹#›</a:t>
            </a:fld>
            <a:endParaRPr lang="en-GB" altLang="en-US"/>
          </a:p>
        </p:txBody>
      </p:sp>
    </p:spTree>
    <p:extLst>
      <p:ext uri="{BB962C8B-B14F-4D97-AF65-F5344CB8AC3E}">
        <p14:creationId xmlns:p14="http://schemas.microsoft.com/office/powerpoint/2010/main" val="3136741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Slide Number Placeholder 5"/>
          <p:cNvSpPr>
            <a:spLocks noGrp="1" noChangeArrowheads="1"/>
          </p:cNvSpPr>
          <p:nvPr>
            <p:ph type="sldNum" sz="quarter" idx="10"/>
          </p:nvPr>
        </p:nvSpPr>
        <p:spPr>
          <a:ln/>
        </p:spPr>
        <p:txBody>
          <a:bodyPr/>
          <a:lstStyle>
            <a:lvl1pPr>
              <a:defRPr/>
            </a:lvl1pPr>
          </a:lstStyle>
          <a:p>
            <a:pPr>
              <a:defRPr/>
            </a:pPr>
            <a:fld id="{532C53D6-8114-410C-A61A-D17CCB448543}" type="slidenum">
              <a:rPr lang="en-GB" altLang="en-US"/>
              <a:pPr>
                <a:defRPr/>
              </a:pPr>
              <a:t>‹#›</a:t>
            </a:fld>
            <a:endParaRPr lang="en-GB" altLang="en-US"/>
          </a:p>
        </p:txBody>
      </p:sp>
    </p:spTree>
    <p:extLst>
      <p:ext uri="{BB962C8B-B14F-4D97-AF65-F5344CB8AC3E}">
        <p14:creationId xmlns:p14="http://schemas.microsoft.com/office/powerpoint/2010/main" val="55794445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Slide Number Placeholder 5"/>
          <p:cNvSpPr>
            <a:spLocks noGrp="1" noChangeArrowheads="1"/>
          </p:cNvSpPr>
          <p:nvPr>
            <p:ph type="sldNum" sz="quarter" idx="10"/>
          </p:nvPr>
        </p:nvSpPr>
        <p:spPr>
          <a:ln/>
        </p:spPr>
        <p:txBody>
          <a:bodyPr/>
          <a:lstStyle>
            <a:lvl1pPr>
              <a:defRPr/>
            </a:lvl1pPr>
          </a:lstStyle>
          <a:p>
            <a:pPr>
              <a:defRPr/>
            </a:pPr>
            <a:fld id="{6842DBCB-5B90-404D-B900-050ED4DE61EB}" type="slidenum">
              <a:rPr lang="en-GB" altLang="en-US"/>
              <a:pPr>
                <a:defRPr/>
              </a:pPr>
              <a:t>‹#›</a:t>
            </a:fld>
            <a:endParaRPr lang="en-GB" altLang="en-US"/>
          </a:p>
        </p:txBody>
      </p:sp>
    </p:spTree>
    <p:extLst>
      <p:ext uri="{BB962C8B-B14F-4D97-AF65-F5344CB8AC3E}">
        <p14:creationId xmlns:p14="http://schemas.microsoft.com/office/powerpoint/2010/main" val="299925635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Slide Number Placeholder 5"/>
          <p:cNvSpPr>
            <a:spLocks noGrp="1" noChangeArrowheads="1"/>
          </p:cNvSpPr>
          <p:nvPr>
            <p:ph type="sldNum" sz="quarter" idx="10"/>
          </p:nvPr>
        </p:nvSpPr>
        <p:spPr>
          <a:ln/>
        </p:spPr>
        <p:txBody>
          <a:bodyPr/>
          <a:lstStyle>
            <a:lvl1pPr>
              <a:defRPr/>
            </a:lvl1pPr>
          </a:lstStyle>
          <a:p>
            <a:pPr>
              <a:defRPr/>
            </a:pPr>
            <a:fld id="{62ABF77C-E09E-47D2-9B7F-78C76FCF5630}" type="slidenum">
              <a:rPr lang="en-GB" altLang="en-US"/>
              <a:pPr>
                <a:defRPr/>
              </a:pPr>
              <a:t>‹#›</a:t>
            </a:fld>
            <a:endParaRPr lang="en-GB" altLang="en-US"/>
          </a:p>
        </p:txBody>
      </p:sp>
    </p:spTree>
    <p:extLst>
      <p:ext uri="{BB962C8B-B14F-4D97-AF65-F5344CB8AC3E}">
        <p14:creationId xmlns:p14="http://schemas.microsoft.com/office/powerpoint/2010/main" val="31793191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Slide Number Placeholder 5"/>
          <p:cNvSpPr>
            <a:spLocks noGrp="1" noChangeArrowheads="1"/>
          </p:cNvSpPr>
          <p:nvPr>
            <p:ph type="sldNum" sz="quarter" idx="10"/>
          </p:nvPr>
        </p:nvSpPr>
        <p:spPr>
          <a:ln/>
        </p:spPr>
        <p:txBody>
          <a:bodyPr/>
          <a:lstStyle>
            <a:lvl1pPr>
              <a:defRPr/>
            </a:lvl1pPr>
          </a:lstStyle>
          <a:p>
            <a:pPr>
              <a:defRPr/>
            </a:pPr>
            <a:fld id="{9BDD667D-7C2C-4550-9AAD-74D523D0E427}" type="slidenum">
              <a:rPr lang="en-GB" altLang="en-US"/>
              <a:pPr>
                <a:defRPr/>
              </a:pPr>
              <a:t>‹#›</a:t>
            </a:fld>
            <a:endParaRPr lang="en-GB" altLang="en-US"/>
          </a:p>
        </p:txBody>
      </p:sp>
    </p:spTree>
    <p:extLst>
      <p:ext uri="{BB962C8B-B14F-4D97-AF65-F5344CB8AC3E}">
        <p14:creationId xmlns:p14="http://schemas.microsoft.com/office/powerpoint/2010/main" val="400437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Slide Number Placeholder 5"/>
          <p:cNvSpPr>
            <a:spLocks noGrp="1" noChangeArrowheads="1"/>
          </p:cNvSpPr>
          <p:nvPr>
            <p:ph type="sldNum" sz="quarter" idx="10"/>
          </p:nvPr>
        </p:nvSpPr>
        <p:spPr>
          <a:ln/>
        </p:spPr>
        <p:txBody>
          <a:bodyPr/>
          <a:lstStyle>
            <a:lvl1pPr>
              <a:defRPr/>
            </a:lvl1pPr>
          </a:lstStyle>
          <a:p>
            <a:pPr>
              <a:defRPr/>
            </a:pPr>
            <a:fld id="{6E842105-4BEB-46B6-9320-127235945A1E}" type="slidenum">
              <a:rPr lang="en-GB" altLang="en-US"/>
              <a:pPr>
                <a:defRPr/>
              </a:pPr>
              <a:t>‹#›</a:t>
            </a:fld>
            <a:endParaRPr lang="en-GB" altLang="en-US"/>
          </a:p>
        </p:txBody>
      </p:sp>
    </p:spTree>
    <p:extLst>
      <p:ext uri="{BB962C8B-B14F-4D97-AF65-F5344CB8AC3E}">
        <p14:creationId xmlns:p14="http://schemas.microsoft.com/office/powerpoint/2010/main" val="28984674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62738" y="274638"/>
            <a:ext cx="2066925" cy="59658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53138" cy="59658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Slide Number Placeholder 5"/>
          <p:cNvSpPr>
            <a:spLocks noGrp="1" noChangeArrowheads="1"/>
          </p:cNvSpPr>
          <p:nvPr>
            <p:ph type="sldNum" sz="quarter" idx="10"/>
          </p:nvPr>
        </p:nvSpPr>
        <p:spPr>
          <a:ln/>
        </p:spPr>
        <p:txBody>
          <a:bodyPr/>
          <a:lstStyle>
            <a:lvl1pPr>
              <a:defRPr/>
            </a:lvl1pPr>
          </a:lstStyle>
          <a:p>
            <a:pPr>
              <a:defRPr/>
            </a:pPr>
            <a:fld id="{30DC5330-3C24-49F5-AFAA-9B80EBE4E47B}" type="slidenum">
              <a:rPr lang="en-GB" altLang="en-US"/>
              <a:pPr>
                <a:defRPr/>
              </a:pPr>
              <a:t>‹#›</a:t>
            </a:fld>
            <a:endParaRPr lang="en-GB" altLang="en-US"/>
          </a:p>
        </p:txBody>
      </p:sp>
    </p:spTree>
    <p:extLst>
      <p:ext uri="{BB962C8B-B14F-4D97-AF65-F5344CB8AC3E}">
        <p14:creationId xmlns:p14="http://schemas.microsoft.com/office/powerpoint/2010/main" val="13187560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62000" y="228600"/>
            <a:ext cx="7620000" cy="685800"/>
          </a:xfrm>
          <a:prstGeom prst="rect">
            <a:avLst/>
          </a:prstGeo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62000" y="1066800"/>
            <a:ext cx="7620000" cy="4343400"/>
          </a:xfrm>
        </p:spPr>
        <p:txBody>
          <a:bodyPr/>
          <a:lstStyle/>
          <a:p>
            <a:pPr lvl="0"/>
            <a:endParaRPr lang="zh-CN" altLang="en-US" noProof="0"/>
          </a:p>
        </p:txBody>
      </p:sp>
      <p:sp>
        <p:nvSpPr>
          <p:cNvPr id="4" name="Rectangle 6"/>
          <p:cNvSpPr>
            <a:spLocks noGrp="1" noChangeArrowheads="1"/>
          </p:cNvSpPr>
          <p:nvPr>
            <p:ph type="sldNum" sz="quarter" idx="10"/>
          </p:nvPr>
        </p:nvSpPr>
        <p:spPr>
          <a:ln/>
        </p:spPr>
        <p:txBody>
          <a:bodyPr/>
          <a:lstStyle>
            <a:lvl1pPr>
              <a:defRPr/>
            </a:lvl1pPr>
          </a:lstStyle>
          <a:p>
            <a:pPr>
              <a:defRPr/>
            </a:pPr>
            <a:fld id="{2E2B7C08-5CDC-48CB-BD7A-1ED43EF59497}" type="slidenum">
              <a:rPr lang="en-GB" altLang="zh-CN">
                <a:solidFill>
                  <a:srgbClr val="FFFFFF"/>
                </a:solidFill>
              </a:rPr>
              <a:pPr>
                <a:defRPr/>
              </a:pPr>
              <a:t>‹#›</a:t>
            </a:fld>
            <a:endParaRPr lang="en-GB" altLang="zh-CN">
              <a:solidFill>
                <a:srgbClr val="FFFFFF"/>
              </a:solidFill>
            </a:endParaRPr>
          </a:p>
        </p:txBody>
      </p:sp>
    </p:spTree>
    <p:extLst>
      <p:ext uri="{BB962C8B-B14F-4D97-AF65-F5344CB8AC3E}">
        <p14:creationId xmlns:p14="http://schemas.microsoft.com/office/powerpoint/2010/main" val="23700058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Slide Number Placeholder 5"/>
          <p:cNvSpPr>
            <a:spLocks noGrp="1" noChangeArrowheads="1"/>
          </p:cNvSpPr>
          <p:nvPr>
            <p:ph type="sldNum" sz="quarter" idx="10"/>
          </p:nvPr>
        </p:nvSpPr>
        <p:spPr>
          <a:ln/>
        </p:spPr>
        <p:txBody>
          <a:bodyPr/>
          <a:lstStyle>
            <a:lvl1pPr>
              <a:defRPr/>
            </a:lvl1pPr>
          </a:lstStyle>
          <a:p>
            <a:pPr>
              <a:defRPr/>
            </a:pPr>
            <a:fld id="{D2ACF5C1-A06B-42C9-B352-F34FD1ED3FA9}" type="slidenum">
              <a:rPr lang="en-GB" altLang="en-US"/>
              <a:pPr>
                <a:defRPr/>
              </a:pPr>
              <a:t>‹#›</a:t>
            </a:fld>
            <a:endParaRPr lang="en-GB" altLang="en-US"/>
          </a:p>
        </p:txBody>
      </p:sp>
    </p:spTree>
    <p:extLst>
      <p:ext uri="{BB962C8B-B14F-4D97-AF65-F5344CB8AC3E}">
        <p14:creationId xmlns:p14="http://schemas.microsoft.com/office/powerpoint/2010/main" val="38573106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Slide Number Placeholder 5"/>
          <p:cNvSpPr>
            <a:spLocks noGrp="1" noChangeArrowheads="1"/>
          </p:cNvSpPr>
          <p:nvPr>
            <p:ph type="sldNum" sz="quarter" idx="10"/>
          </p:nvPr>
        </p:nvSpPr>
        <p:spPr>
          <a:ln/>
        </p:spPr>
        <p:txBody>
          <a:bodyPr/>
          <a:lstStyle>
            <a:lvl1pPr>
              <a:defRPr/>
            </a:lvl1pPr>
          </a:lstStyle>
          <a:p>
            <a:pPr>
              <a:defRPr/>
            </a:pPr>
            <a:fld id="{532C53D6-8114-410C-A61A-D17CCB448543}" type="slidenum">
              <a:rPr lang="en-GB" altLang="en-US"/>
              <a:pPr>
                <a:defRPr/>
              </a:pPr>
              <a:t>‹#›</a:t>
            </a:fld>
            <a:endParaRPr lang="en-GB" altLang="en-US"/>
          </a:p>
        </p:txBody>
      </p:sp>
    </p:spTree>
    <p:extLst>
      <p:ext uri="{BB962C8B-B14F-4D97-AF65-F5344CB8AC3E}">
        <p14:creationId xmlns:p14="http://schemas.microsoft.com/office/powerpoint/2010/main" val="18722862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Slide Number Placeholder 5"/>
          <p:cNvSpPr>
            <a:spLocks noGrp="1" noChangeArrowheads="1"/>
          </p:cNvSpPr>
          <p:nvPr>
            <p:ph type="sldNum" sz="quarter" idx="10"/>
          </p:nvPr>
        </p:nvSpPr>
        <p:spPr>
          <a:ln/>
        </p:spPr>
        <p:txBody>
          <a:bodyPr/>
          <a:lstStyle>
            <a:lvl1pPr>
              <a:defRPr/>
            </a:lvl1pPr>
          </a:lstStyle>
          <a:p>
            <a:pPr>
              <a:defRPr/>
            </a:pPr>
            <a:fld id="{4DA7AEB3-8BB6-4AE2-8CF7-157B6613E29F}" type="slidenum">
              <a:rPr lang="en-GB" altLang="en-US"/>
              <a:pPr>
                <a:defRPr/>
              </a:pPr>
              <a:t>‹#›</a:t>
            </a:fld>
            <a:endParaRPr lang="en-GB" altLang="en-US"/>
          </a:p>
        </p:txBody>
      </p:sp>
    </p:spTree>
    <p:extLst>
      <p:ext uri="{BB962C8B-B14F-4D97-AF65-F5344CB8AC3E}">
        <p14:creationId xmlns:p14="http://schemas.microsoft.com/office/powerpoint/2010/main" val="179662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500063" y="17145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91063" y="17145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Slide Number Placeholder 5"/>
          <p:cNvSpPr>
            <a:spLocks noGrp="1" noChangeArrowheads="1"/>
          </p:cNvSpPr>
          <p:nvPr>
            <p:ph type="sldNum" sz="quarter" idx="10"/>
          </p:nvPr>
        </p:nvSpPr>
        <p:spPr>
          <a:ln/>
        </p:spPr>
        <p:txBody>
          <a:bodyPr/>
          <a:lstStyle>
            <a:lvl1pPr>
              <a:defRPr/>
            </a:lvl1pPr>
          </a:lstStyle>
          <a:p>
            <a:pPr>
              <a:defRPr/>
            </a:pPr>
            <a:fld id="{1D7C1E4D-C726-46E3-ABDD-AA1E965455A5}" type="slidenum">
              <a:rPr lang="en-GB" altLang="en-US"/>
              <a:pPr>
                <a:defRPr/>
              </a:pPr>
              <a:t>‹#›</a:t>
            </a:fld>
            <a:endParaRPr lang="en-GB" altLang="en-US"/>
          </a:p>
        </p:txBody>
      </p:sp>
    </p:spTree>
    <p:extLst>
      <p:ext uri="{BB962C8B-B14F-4D97-AF65-F5344CB8AC3E}">
        <p14:creationId xmlns:p14="http://schemas.microsoft.com/office/powerpoint/2010/main" val="3088094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Slide Number Placeholder 5"/>
          <p:cNvSpPr>
            <a:spLocks noGrp="1" noChangeArrowheads="1"/>
          </p:cNvSpPr>
          <p:nvPr>
            <p:ph type="sldNum" sz="quarter" idx="10"/>
          </p:nvPr>
        </p:nvSpPr>
        <p:spPr>
          <a:ln/>
        </p:spPr>
        <p:txBody>
          <a:bodyPr/>
          <a:lstStyle>
            <a:lvl1pPr>
              <a:defRPr/>
            </a:lvl1pPr>
          </a:lstStyle>
          <a:p>
            <a:pPr>
              <a:defRPr/>
            </a:pPr>
            <a:fld id="{4DA7AEB3-8BB6-4AE2-8CF7-157B6613E29F}" type="slidenum">
              <a:rPr lang="en-GB" altLang="en-US"/>
              <a:pPr>
                <a:defRPr/>
              </a:pPr>
              <a:t>‹#›</a:t>
            </a:fld>
            <a:endParaRPr lang="en-GB" altLang="en-US"/>
          </a:p>
        </p:txBody>
      </p:sp>
    </p:spTree>
    <p:extLst>
      <p:ext uri="{BB962C8B-B14F-4D97-AF65-F5344CB8AC3E}">
        <p14:creationId xmlns:p14="http://schemas.microsoft.com/office/powerpoint/2010/main" val="12321617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Slide Number Placeholder 5"/>
          <p:cNvSpPr>
            <a:spLocks noGrp="1" noChangeArrowheads="1"/>
          </p:cNvSpPr>
          <p:nvPr>
            <p:ph type="sldNum" sz="quarter" idx="10"/>
          </p:nvPr>
        </p:nvSpPr>
        <p:spPr>
          <a:ln/>
        </p:spPr>
        <p:txBody>
          <a:bodyPr/>
          <a:lstStyle>
            <a:lvl1pPr>
              <a:defRPr/>
            </a:lvl1pPr>
          </a:lstStyle>
          <a:p>
            <a:pPr>
              <a:defRPr/>
            </a:pPr>
            <a:fld id="{473E7167-C317-4B85-A0C6-2D1B655031FC}" type="slidenum">
              <a:rPr lang="en-GB" altLang="en-US"/>
              <a:pPr>
                <a:defRPr/>
              </a:pPr>
              <a:t>‹#›</a:t>
            </a:fld>
            <a:endParaRPr lang="en-GB" altLang="en-US"/>
          </a:p>
        </p:txBody>
      </p:sp>
    </p:spTree>
    <p:extLst>
      <p:ext uri="{BB962C8B-B14F-4D97-AF65-F5344CB8AC3E}">
        <p14:creationId xmlns:p14="http://schemas.microsoft.com/office/powerpoint/2010/main" val="30489926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Slide Number Placeholder 5"/>
          <p:cNvSpPr>
            <a:spLocks noGrp="1" noChangeArrowheads="1"/>
          </p:cNvSpPr>
          <p:nvPr>
            <p:ph type="sldNum" sz="quarter" idx="10"/>
          </p:nvPr>
        </p:nvSpPr>
        <p:spPr>
          <a:ln/>
        </p:spPr>
        <p:txBody>
          <a:bodyPr/>
          <a:lstStyle>
            <a:lvl1pPr>
              <a:defRPr/>
            </a:lvl1pPr>
          </a:lstStyle>
          <a:p>
            <a:pPr>
              <a:defRPr/>
            </a:pPr>
            <a:fld id="{0C51AE8C-BF60-4263-BE86-E8E0FAD6A59F}" type="slidenum">
              <a:rPr lang="en-GB" altLang="en-US"/>
              <a:pPr>
                <a:defRPr/>
              </a:pPr>
              <a:t>‹#›</a:t>
            </a:fld>
            <a:endParaRPr lang="en-GB" altLang="en-US"/>
          </a:p>
        </p:txBody>
      </p:sp>
    </p:spTree>
    <p:extLst>
      <p:ext uri="{BB962C8B-B14F-4D97-AF65-F5344CB8AC3E}">
        <p14:creationId xmlns:p14="http://schemas.microsoft.com/office/powerpoint/2010/main" val="22174062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Slide Number Placeholder 5"/>
          <p:cNvSpPr>
            <a:spLocks noGrp="1" noChangeArrowheads="1"/>
          </p:cNvSpPr>
          <p:nvPr>
            <p:ph type="sldNum" sz="quarter" idx="10"/>
          </p:nvPr>
        </p:nvSpPr>
        <p:spPr>
          <a:ln/>
        </p:spPr>
        <p:txBody>
          <a:bodyPr/>
          <a:lstStyle>
            <a:lvl1pPr>
              <a:defRPr/>
            </a:lvl1pPr>
          </a:lstStyle>
          <a:p>
            <a:pPr>
              <a:defRPr/>
            </a:pPr>
            <a:fld id="{6842DBCB-5B90-404D-B900-050ED4DE61EB}" type="slidenum">
              <a:rPr lang="en-GB" altLang="en-US"/>
              <a:pPr>
                <a:defRPr/>
              </a:pPr>
              <a:t>‹#›</a:t>
            </a:fld>
            <a:endParaRPr lang="en-GB" altLang="en-US"/>
          </a:p>
        </p:txBody>
      </p:sp>
    </p:spTree>
    <p:extLst>
      <p:ext uri="{BB962C8B-B14F-4D97-AF65-F5344CB8AC3E}">
        <p14:creationId xmlns:p14="http://schemas.microsoft.com/office/powerpoint/2010/main" val="131078028"/>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Slide Number Placeholder 5"/>
          <p:cNvSpPr>
            <a:spLocks noGrp="1" noChangeArrowheads="1"/>
          </p:cNvSpPr>
          <p:nvPr>
            <p:ph type="sldNum" sz="quarter" idx="10"/>
          </p:nvPr>
        </p:nvSpPr>
        <p:spPr>
          <a:ln/>
        </p:spPr>
        <p:txBody>
          <a:bodyPr/>
          <a:lstStyle>
            <a:lvl1pPr>
              <a:defRPr/>
            </a:lvl1pPr>
          </a:lstStyle>
          <a:p>
            <a:pPr>
              <a:defRPr/>
            </a:pPr>
            <a:fld id="{62ABF77C-E09E-47D2-9B7F-78C76FCF5630}" type="slidenum">
              <a:rPr lang="en-GB" altLang="en-US"/>
              <a:pPr>
                <a:defRPr/>
              </a:pPr>
              <a:t>‹#›</a:t>
            </a:fld>
            <a:endParaRPr lang="en-GB" altLang="en-US"/>
          </a:p>
        </p:txBody>
      </p:sp>
    </p:spTree>
    <p:extLst>
      <p:ext uri="{BB962C8B-B14F-4D97-AF65-F5344CB8AC3E}">
        <p14:creationId xmlns:p14="http://schemas.microsoft.com/office/powerpoint/2010/main" val="37580898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Slide Number Placeholder 5"/>
          <p:cNvSpPr>
            <a:spLocks noGrp="1" noChangeArrowheads="1"/>
          </p:cNvSpPr>
          <p:nvPr>
            <p:ph type="sldNum" sz="quarter" idx="10"/>
          </p:nvPr>
        </p:nvSpPr>
        <p:spPr>
          <a:ln/>
        </p:spPr>
        <p:txBody>
          <a:bodyPr/>
          <a:lstStyle>
            <a:lvl1pPr>
              <a:defRPr/>
            </a:lvl1pPr>
          </a:lstStyle>
          <a:p>
            <a:pPr>
              <a:defRPr/>
            </a:pPr>
            <a:fld id="{9BDD667D-7C2C-4550-9AAD-74D523D0E427}" type="slidenum">
              <a:rPr lang="en-GB" altLang="en-US"/>
              <a:pPr>
                <a:defRPr/>
              </a:pPr>
              <a:t>‹#›</a:t>
            </a:fld>
            <a:endParaRPr lang="en-GB" altLang="en-US"/>
          </a:p>
        </p:txBody>
      </p:sp>
    </p:spTree>
    <p:extLst>
      <p:ext uri="{BB962C8B-B14F-4D97-AF65-F5344CB8AC3E}">
        <p14:creationId xmlns:p14="http://schemas.microsoft.com/office/powerpoint/2010/main" val="10877113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Slide Number Placeholder 5"/>
          <p:cNvSpPr>
            <a:spLocks noGrp="1" noChangeArrowheads="1"/>
          </p:cNvSpPr>
          <p:nvPr>
            <p:ph type="sldNum" sz="quarter" idx="10"/>
          </p:nvPr>
        </p:nvSpPr>
        <p:spPr>
          <a:ln/>
        </p:spPr>
        <p:txBody>
          <a:bodyPr/>
          <a:lstStyle>
            <a:lvl1pPr>
              <a:defRPr/>
            </a:lvl1pPr>
          </a:lstStyle>
          <a:p>
            <a:pPr>
              <a:defRPr/>
            </a:pPr>
            <a:fld id="{6E842105-4BEB-46B6-9320-127235945A1E}" type="slidenum">
              <a:rPr lang="en-GB" altLang="en-US"/>
              <a:pPr>
                <a:defRPr/>
              </a:pPr>
              <a:t>‹#›</a:t>
            </a:fld>
            <a:endParaRPr lang="en-GB" altLang="en-US"/>
          </a:p>
        </p:txBody>
      </p:sp>
    </p:spTree>
    <p:extLst>
      <p:ext uri="{BB962C8B-B14F-4D97-AF65-F5344CB8AC3E}">
        <p14:creationId xmlns:p14="http://schemas.microsoft.com/office/powerpoint/2010/main" val="22477409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62738" y="274638"/>
            <a:ext cx="2066925" cy="59658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53138" cy="59658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Slide Number Placeholder 5"/>
          <p:cNvSpPr>
            <a:spLocks noGrp="1" noChangeArrowheads="1"/>
          </p:cNvSpPr>
          <p:nvPr>
            <p:ph type="sldNum" sz="quarter" idx="10"/>
          </p:nvPr>
        </p:nvSpPr>
        <p:spPr>
          <a:ln/>
        </p:spPr>
        <p:txBody>
          <a:bodyPr/>
          <a:lstStyle>
            <a:lvl1pPr>
              <a:defRPr/>
            </a:lvl1pPr>
          </a:lstStyle>
          <a:p>
            <a:pPr>
              <a:defRPr/>
            </a:pPr>
            <a:fld id="{30DC5330-3C24-49F5-AFAA-9B80EBE4E47B}" type="slidenum">
              <a:rPr lang="en-GB" altLang="en-US"/>
              <a:pPr>
                <a:defRPr/>
              </a:pPr>
              <a:t>‹#›</a:t>
            </a:fld>
            <a:endParaRPr lang="en-GB" altLang="en-US"/>
          </a:p>
        </p:txBody>
      </p:sp>
    </p:spTree>
    <p:extLst>
      <p:ext uri="{BB962C8B-B14F-4D97-AF65-F5344CB8AC3E}">
        <p14:creationId xmlns:p14="http://schemas.microsoft.com/office/powerpoint/2010/main" val="32448528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62000" y="228600"/>
            <a:ext cx="7620000" cy="685800"/>
          </a:xfrm>
          <a:prstGeom prst="rect">
            <a:avLst/>
          </a:prstGeo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62000" y="1066800"/>
            <a:ext cx="7620000" cy="4343400"/>
          </a:xfrm>
        </p:spPr>
        <p:txBody>
          <a:bodyPr/>
          <a:lstStyle/>
          <a:p>
            <a:pPr lvl="0"/>
            <a:endParaRPr lang="zh-CN" altLang="en-US" noProof="0"/>
          </a:p>
        </p:txBody>
      </p:sp>
      <p:sp>
        <p:nvSpPr>
          <p:cNvPr id="4" name="Rectangle 6"/>
          <p:cNvSpPr>
            <a:spLocks noGrp="1" noChangeArrowheads="1"/>
          </p:cNvSpPr>
          <p:nvPr>
            <p:ph type="sldNum" sz="quarter" idx="10"/>
          </p:nvPr>
        </p:nvSpPr>
        <p:spPr>
          <a:ln/>
        </p:spPr>
        <p:txBody>
          <a:bodyPr/>
          <a:lstStyle>
            <a:lvl1pPr>
              <a:defRPr/>
            </a:lvl1pPr>
          </a:lstStyle>
          <a:p>
            <a:pPr>
              <a:defRPr/>
            </a:pPr>
            <a:fld id="{2E2B7C08-5CDC-48CB-BD7A-1ED43EF59497}" type="slidenum">
              <a:rPr lang="en-GB" altLang="zh-CN">
                <a:solidFill>
                  <a:srgbClr val="FFFFFF"/>
                </a:solidFill>
              </a:rPr>
              <a:pPr>
                <a:defRPr/>
              </a:pPr>
              <a:t>‹#›</a:t>
            </a:fld>
            <a:endParaRPr lang="en-GB" altLang="zh-CN">
              <a:solidFill>
                <a:srgbClr val="FFFFFF"/>
              </a:solidFill>
            </a:endParaRPr>
          </a:p>
        </p:txBody>
      </p:sp>
    </p:spTree>
    <p:extLst>
      <p:ext uri="{BB962C8B-B14F-4D97-AF65-F5344CB8AC3E}">
        <p14:creationId xmlns:p14="http://schemas.microsoft.com/office/powerpoint/2010/main" val="41123931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Title Only Content Slide">
    <p:spTree>
      <p:nvGrpSpPr>
        <p:cNvPr id="1" name=""/>
        <p:cNvGrpSpPr/>
        <p:nvPr/>
      </p:nvGrpSpPr>
      <p:grpSpPr>
        <a:xfrm>
          <a:off x="0" y="0"/>
          <a:ext cx="0" cy="0"/>
          <a:chOff x="0" y="0"/>
          <a:chExt cx="0" cy="0"/>
        </a:xfrm>
      </p:grpSpPr>
      <p:sp>
        <p:nvSpPr>
          <p:cNvPr id="3" name="Title 1"/>
          <p:cNvSpPr>
            <a:spLocks noGrp="1"/>
          </p:cNvSpPr>
          <p:nvPr>
            <p:ph type="title"/>
          </p:nvPr>
        </p:nvSpPr>
        <p:spPr>
          <a:xfrm>
            <a:off x="457199" y="705204"/>
            <a:ext cx="8238319" cy="418645"/>
          </a:xfrm>
          <a:prstGeom prst="rect">
            <a:avLst/>
          </a:prstGeom>
        </p:spPr>
        <p:txBody>
          <a:bodyPr/>
          <a:lstStyle/>
          <a:p>
            <a:r>
              <a:rPr lang="en-US" smtClean="0"/>
              <a:t>Click to edit Master 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9099" y="6589972"/>
            <a:ext cx="1364774" cy="171024"/>
          </a:xfrm>
          <a:prstGeom prst="rect">
            <a:avLst/>
          </a:prstGeom>
        </p:spPr>
      </p:pic>
    </p:spTree>
    <p:extLst>
      <p:ext uri="{BB962C8B-B14F-4D97-AF65-F5344CB8AC3E}">
        <p14:creationId xmlns:p14="http://schemas.microsoft.com/office/powerpoint/2010/main" val="3401561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Slide Number Placeholder 5"/>
          <p:cNvSpPr>
            <a:spLocks noGrp="1" noChangeArrowheads="1"/>
          </p:cNvSpPr>
          <p:nvPr>
            <p:ph type="sldNum" sz="quarter" idx="10"/>
          </p:nvPr>
        </p:nvSpPr>
        <p:spPr>
          <a:ln/>
        </p:spPr>
        <p:txBody>
          <a:bodyPr/>
          <a:lstStyle>
            <a:lvl1pPr>
              <a:defRPr/>
            </a:lvl1pPr>
          </a:lstStyle>
          <a:p>
            <a:pPr>
              <a:defRPr/>
            </a:pPr>
            <a:fld id="{D2ACF5C1-A06B-42C9-B352-F34FD1ED3FA9}" type="slidenum">
              <a:rPr lang="en-GB" altLang="en-US"/>
              <a:pPr>
                <a:defRPr/>
              </a:pPr>
              <a:t>‹#›</a:t>
            </a:fld>
            <a:endParaRPr lang="en-GB" altLang="en-US"/>
          </a:p>
        </p:txBody>
      </p:sp>
    </p:spTree>
    <p:extLst>
      <p:ext uri="{BB962C8B-B14F-4D97-AF65-F5344CB8AC3E}">
        <p14:creationId xmlns:p14="http://schemas.microsoft.com/office/powerpoint/2010/main" val="3746253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500063" y="17145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91063" y="17145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Slide Number Placeholder 5"/>
          <p:cNvSpPr>
            <a:spLocks noGrp="1" noChangeArrowheads="1"/>
          </p:cNvSpPr>
          <p:nvPr>
            <p:ph type="sldNum" sz="quarter" idx="10"/>
          </p:nvPr>
        </p:nvSpPr>
        <p:spPr>
          <a:ln/>
        </p:spPr>
        <p:txBody>
          <a:bodyPr/>
          <a:lstStyle>
            <a:lvl1pPr>
              <a:defRPr/>
            </a:lvl1pPr>
          </a:lstStyle>
          <a:p>
            <a:pPr>
              <a:defRPr/>
            </a:pPr>
            <a:fld id="{1D7C1E4D-C726-46E3-ABDD-AA1E965455A5}" type="slidenum">
              <a:rPr lang="en-GB" altLang="en-US"/>
              <a:pPr>
                <a:defRPr/>
              </a:pPr>
              <a:t>‹#›</a:t>
            </a:fld>
            <a:endParaRPr lang="en-GB" altLang="en-US"/>
          </a:p>
        </p:txBody>
      </p:sp>
    </p:spTree>
    <p:extLst>
      <p:ext uri="{BB962C8B-B14F-4D97-AF65-F5344CB8AC3E}">
        <p14:creationId xmlns:p14="http://schemas.microsoft.com/office/powerpoint/2010/main" val="7033307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Slide Number Placeholder 5"/>
          <p:cNvSpPr>
            <a:spLocks noGrp="1" noChangeArrowheads="1"/>
          </p:cNvSpPr>
          <p:nvPr>
            <p:ph type="sldNum" sz="quarter" idx="10"/>
          </p:nvPr>
        </p:nvSpPr>
        <p:spPr>
          <a:ln/>
        </p:spPr>
        <p:txBody>
          <a:bodyPr/>
          <a:lstStyle>
            <a:lvl1pPr>
              <a:defRPr/>
            </a:lvl1pPr>
          </a:lstStyle>
          <a:p>
            <a:pPr>
              <a:defRPr/>
            </a:pPr>
            <a:fld id="{532C53D6-8114-410C-A61A-D17CCB448543}" type="slidenum">
              <a:rPr lang="en-GB" altLang="en-US"/>
              <a:pPr>
                <a:defRPr/>
              </a:pPr>
              <a:t>‹#›</a:t>
            </a:fld>
            <a:endParaRPr lang="en-GB" altLang="en-US"/>
          </a:p>
        </p:txBody>
      </p:sp>
    </p:spTree>
    <p:extLst>
      <p:ext uri="{BB962C8B-B14F-4D97-AF65-F5344CB8AC3E}">
        <p14:creationId xmlns:p14="http://schemas.microsoft.com/office/powerpoint/2010/main" val="17429125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Slide Number Placeholder 5"/>
          <p:cNvSpPr>
            <a:spLocks noGrp="1" noChangeArrowheads="1"/>
          </p:cNvSpPr>
          <p:nvPr>
            <p:ph type="sldNum" sz="quarter" idx="10"/>
          </p:nvPr>
        </p:nvSpPr>
        <p:spPr>
          <a:ln/>
        </p:spPr>
        <p:txBody>
          <a:bodyPr/>
          <a:lstStyle>
            <a:lvl1pPr>
              <a:defRPr/>
            </a:lvl1pPr>
          </a:lstStyle>
          <a:p>
            <a:pPr>
              <a:defRPr/>
            </a:pPr>
            <a:fld id="{4DA7AEB3-8BB6-4AE2-8CF7-157B6613E29F}" type="slidenum">
              <a:rPr lang="en-GB" altLang="en-US"/>
              <a:pPr>
                <a:defRPr/>
              </a:pPr>
              <a:t>‹#›</a:t>
            </a:fld>
            <a:endParaRPr lang="en-GB" altLang="en-US"/>
          </a:p>
        </p:txBody>
      </p:sp>
    </p:spTree>
    <p:extLst>
      <p:ext uri="{BB962C8B-B14F-4D97-AF65-F5344CB8AC3E}">
        <p14:creationId xmlns:p14="http://schemas.microsoft.com/office/powerpoint/2010/main" val="29349126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500063" y="17145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91063" y="17145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Slide Number Placeholder 5"/>
          <p:cNvSpPr>
            <a:spLocks noGrp="1" noChangeArrowheads="1"/>
          </p:cNvSpPr>
          <p:nvPr>
            <p:ph type="sldNum" sz="quarter" idx="10"/>
          </p:nvPr>
        </p:nvSpPr>
        <p:spPr>
          <a:ln/>
        </p:spPr>
        <p:txBody>
          <a:bodyPr/>
          <a:lstStyle>
            <a:lvl1pPr>
              <a:defRPr/>
            </a:lvl1pPr>
          </a:lstStyle>
          <a:p>
            <a:pPr>
              <a:defRPr/>
            </a:pPr>
            <a:fld id="{1D7C1E4D-C726-46E3-ABDD-AA1E965455A5}" type="slidenum">
              <a:rPr lang="en-GB" altLang="en-US"/>
              <a:pPr>
                <a:defRPr/>
              </a:pPr>
              <a:t>‹#›</a:t>
            </a:fld>
            <a:endParaRPr lang="en-GB" altLang="en-US"/>
          </a:p>
        </p:txBody>
      </p:sp>
    </p:spTree>
    <p:extLst>
      <p:ext uri="{BB962C8B-B14F-4D97-AF65-F5344CB8AC3E}">
        <p14:creationId xmlns:p14="http://schemas.microsoft.com/office/powerpoint/2010/main" val="37481614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Slide Number Placeholder 5"/>
          <p:cNvSpPr>
            <a:spLocks noGrp="1" noChangeArrowheads="1"/>
          </p:cNvSpPr>
          <p:nvPr>
            <p:ph type="sldNum" sz="quarter" idx="10"/>
          </p:nvPr>
        </p:nvSpPr>
        <p:spPr>
          <a:ln/>
        </p:spPr>
        <p:txBody>
          <a:bodyPr/>
          <a:lstStyle>
            <a:lvl1pPr>
              <a:defRPr/>
            </a:lvl1pPr>
          </a:lstStyle>
          <a:p>
            <a:pPr>
              <a:defRPr/>
            </a:pPr>
            <a:fld id="{473E7167-C317-4B85-A0C6-2D1B655031FC}" type="slidenum">
              <a:rPr lang="en-GB" altLang="en-US"/>
              <a:pPr>
                <a:defRPr/>
              </a:pPr>
              <a:t>‹#›</a:t>
            </a:fld>
            <a:endParaRPr lang="en-GB" altLang="en-US"/>
          </a:p>
        </p:txBody>
      </p:sp>
    </p:spTree>
    <p:extLst>
      <p:ext uri="{BB962C8B-B14F-4D97-AF65-F5344CB8AC3E}">
        <p14:creationId xmlns:p14="http://schemas.microsoft.com/office/powerpoint/2010/main" val="42650071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Slide Number Placeholder 5"/>
          <p:cNvSpPr>
            <a:spLocks noGrp="1" noChangeArrowheads="1"/>
          </p:cNvSpPr>
          <p:nvPr>
            <p:ph type="sldNum" sz="quarter" idx="10"/>
          </p:nvPr>
        </p:nvSpPr>
        <p:spPr>
          <a:ln/>
        </p:spPr>
        <p:txBody>
          <a:bodyPr/>
          <a:lstStyle>
            <a:lvl1pPr>
              <a:defRPr/>
            </a:lvl1pPr>
          </a:lstStyle>
          <a:p>
            <a:pPr>
              <a:defRPr/>
            </a:pPr>
            <a:fld id="{0C51AE8C-BF60-4263-BE86-E8E0FAD6A59F}" type="slidenum">
              <a:rPr lang="en-GB" altLang="en-US"/>
              <a:pPr>
                <a:defRPr/>
              </a:pPr>
              <a:t>‹#›</a:t>
            </a:fld>
            <a:endParaRPr lang="en-GB" altLang="en-US"/>
          </a:p>
        </p:txBody>
      </p:sp>
    </p:spTree>
    <p:extLst>
      <p:ext uri="{BB962C8B-B14F-4D97-AF65-F5344CB8AC3E}">
        <p14:creationId xmlns:p14="http://schemas.microsoft.com/office/powerpoint/2010/main" val="38612082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Slide Number Placeholder 5"/>
          <p:cNvSpPr>
            <a:spLocks noGrp="1" noChangeArrowheads="1"/>
          </p:cNvSpPr>
          <p:nvPr>
            <p:ph type="sldNum" sz="quarter" idx="10"/>
          </p:nvPr>
        </p:nvSpPr>
        <p:spPr>
          <a:ln/>
        </p:spPr>
        <p:txBody>
          <a:bodyPr/>
          <a:lstStyle>
            <a:lvl1pPr>
              <a:defRPr/>
            </a:lvl1pPr>
          </a:lstStyle>
          <a:p>
            <a:pPr>
              <a:defRPr/>
            </a:pPr>
            <a:fld id="{6842DBCB-5B90-404D-B900-050ED4DE61EB}" type="slidenum">
              <a:rPr lang="en-GB" altLang="en-US"/>
              <a:pPr>
                <a:defRPr/>
              </a:pPr>
              <a:t>‹#›</a:t>
            </a:fld>
            <a:endParaRPr lang="en-GB" altLang="en-US"/>
          </a:p>
        </p:txBody>
      </p:sp>
    </p:spTree>
    <p:extLst>
      <p:ext uri="{BB962C8B-B14F-4D97-AF65-F5344CB8AC3E}">
        <p14:creationId xmlns:p14="http://schemas.microsoft.com/office/powerpoint/2010/main" val="895927093"/>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Slide Number Placeholder 5"/>
          <p:cNvSpPr>
            <a:spLocks noGrp="1" noChangeArrowheads="1"/>
          </p:cNvSpPr>
          <p:nvPr>
            <p:ph type="sldNum" sz="quarter" idx="10"/>
          </p:nvPr>
        </p:nvSpPr>
        <p:spPr>
          <a:ln/>
        </p:spPr>
        <p:txBody>
          <a:bodyPr/>
          <a:lstStyle>
            <a:lvl1pPr>
              <a:defRPr/>
            </a:lvl1pPr>
          </a:lstStyle>
          <a:p>
            <a:pPr>
              <a:defRPr/>
            </a:pPr>
            <a:fld id="{62ABF77C-E09E-47D2-9B7F-78C76FCF5630}" type="slidenum">
              <a:rPr lang="en-GB" altLang="en-US"/>
              <a:pPr>
                <a:defRPr/>
              </a:pPr>
              <a:t>‹#›</a:t>
            </a:fld>
            <a:endParaRPr lang="en-GB" altLang="en-US"/>
          </a:p>
        </p:txBody>
      </p:sp>
    </p:spTree>
    <p:extLst>
      <p:ext uri="{BB962C8B-B14F-4D97-AF65-F5344CB8AC3E}">
        <p14:creationId xmlns:p14="http://schemas.microsoft.com/office/powerpoint/2010/main" val="3655486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Slide Number Placeholder 5"/>
          <p:cNvSpPr>
            <a:spLocks noGrp="1" noChangeArrowheads="1"/>
          </p:cNvSpPr>
          <p:nvPr>
            <p:ph type="sldNum" sz="quarter" idx="10"/>
          </p:nvPr>
        </p:nvSpPr>
        <p:spPr>
          <a:ln/>
        </p:spPr>
        <p:txBody>
          <a:bodyPr/>
          <a:lstStyle>
            <a:lvl1pPr>
              <a:defRPr/>
            </a:lvl1pPr>
          </a:lstStyle>
          <a:p>
            <a:pPr>
              <a:defRPr/>
            </a:pPr>
            <a:fld id="{9BDD667D-7C2C-4550-9AAD-74D523D0E427}" type="slidenum">
              <a:rPr lang="en-GB" altLang="en-US"/>
              <a:pPr>
                <a:defRPr/>
              </a:pPr>
              <a:t>‹#›</a:t>
            </a:fld>
            <a:endParaRPr lang="en-GB" altLang="en-US"/>
          </a:p>
        </p:txBody>
      </p:sp>
    </p:spTree>
    <p:extLst>
      <p:ext uri="{BB962C8B-B14F-4D97-AF65-F5344CB8AC3E}">
        <p14:creationId xmlns:p14="http://schemas.microsoft.com/office/powerpoint/2010/main" val="3191411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Slide Number Placeholder 5"/>
          <p:cNvSpPr>
            <a:spLocks noGrp="1" noChangeArrowheads="1"/>
          </p:cNvSpPr>
          <p:nvPr>
            <p:ph type="sldNum" sz="quarter" idx="10"/>
          </p:nvPr>
        </p:nvSpPr>
        <p:spPr>
          <a:ln/>
        </p:spPr>
        <p:txBody>
          <a:bodyPr/>
          <a:lstStyle>
            <a:lvl1pPr>
              <a:defRPr/>
            </a:lvl1pPr>
          </a:lstStyle>
          <a:p>
            <a:pPr>
              <a:defRPr/>
            </a:pPr>
            <a:fld id="{6E842105-4BEB-46B6-9320-127235945A1E}" type="slidenum">
              <a:rPr lang="en-GB" altLang="en-US"/>
              <a:pPr>
                <a:defRPr/>
              </a:pPr>
              <a:t>‹#›</a:t>
            </a:fld>
            <a:endParaRPr lang="en-GB" altLang="en-US"/>
          </a:p>
        </p:txBody>
      </p:sp>
    </p:spTree>
    <p:extLst>
      <p:ext uri="{BB962C8B-B14F-4D97-AF65-F5344CB8AC3E}">
        <p14:creationId xmlns:p14="http://schemas.microsoft.com/office/powerpoint/2010/main" val="5178897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62738" y="274638"/>
            <a:ext cx="2066925" cy="59658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53138" cy="59658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Slide Number Placeholder 5"/>
          <p:cNvSpPr>
            <a:spLocks noGrp="1" noChangeArrowheads="1"/>
          </p:cNvSpPr>
          <p:nvPr>
            <p:ph type="sldNum" sz="quarter" idx="10"/>
          </p:nvPr>
        </p:nvSpPr>
        <p:spPr>
          <a:ln/>
        </p:spPr>
        <p:txBody>
          <a:bodyPr/>
          <a:lstStyle>
            <a:lvl1pPr>
              <a:defRPr/>
            </a:lvl1pPr>
          </a:lstStyle>
          <a:p>
            <a:pPr>
              <a:defRPr/>
            </a:pPr>
            <a:fld id="{30DC5330-3C24-49F5-AFAA-9B80EBE4E47B}" type="slidenum">
              <a:rPr lang="en-GB" altLang="en-US"/>
              <a:pPr>
                <a:defRPr/>
              </a:pPr>
              <a:t>‹#›</a:t>
            </a:fld>
            <a:endParaRPr lang="en-GB" altLang="en-US"/>
          </a:p>
        </p:txBody>
      </p:sp>
    </p:spTree>
    <p:extLst>
      <p:ext uri="{BB962C8B-B14F-4D97-AF65-F5344CB8AC3E}">
        <p14:creationId xmlns:p14="http://schemas.microsoft.com/office/powerpoint/2010/main" val="2124106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Slide Number Placeholder 5"/>
          <p:cNvSpPr>
            <a:spLocks noGrp="1" noChangeArrowheads="1"/>
          </p:cNvSpPr>
          <p:nvPr>
            <p:ph type="sldNum" sz="quarter" idx="10"/>
          </p:nvPr>
        </p:nvSpPr>
        <p:spPr>
          <a:ln/>
        </p:spPr>
        <p:txBody>
          <a:bodyPr/>
          <a:lstStyle>
            <a:lvl1pPr>
              <a:defRPr/>
            </a:lvl1pPr>
          </a:lstStyle>
          <a:p>
            <a:pPr>
              <a:defRPr/>
            </a:pPr>
            <a:fld id="{473E7167-C317-4B85-A0C6-2D1B655031FC}" type="slidenum">
              <a:rPr lang="en-GB" altLang="en-US"/>
              <a:pPr>
                <a:defRPr/>
              </a:pPr>
              <a:t>‹#›</a:t>
            </a:fld>
            <a:endParaRPr lang="en-GB" altLang="en-US"/>
          </a:p>
        </p:txBody>
      </p:sp>
    </p:spTree>
    <p:extLst>
      <p:ext uri="{BB962C8B-B14F-4D97-AF65-F5344CB8AC3E}">
        <p14:creationId xmlns:p14="http://schemas.microsoft.com/office/powerpoint/2010/main" val="17009530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62000" y="228600"/>
            <a:ext cx="7620000" cy="685800"/>
          </a:xfrm>
          <a:prstGeom prst="rect">
            <a:avLst/>
          </a:prstGeo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62000" y="1066800"/>
            <a:ext cx="7620000" cy="4343400"/>
          </a:xfrm>
        </p:spPr>
        <p:txBody>
          <a:bodyPr/>
          <a:lstStyle/>
          <a:p>
            <a:pPr lvl="0"/>
            <a:endParaRPr lang="zh-CN" altLang="en-US" noProof="0"/>
          </a:p>
        </p:txBody>
      </p:sp>
      <p:sp>
        <p:nvSpPr>
          <p:cNvPr id="4" name="Rectangle 6"/>
          <p:cNvSpPr>
            <a:spLocks noGrp="1" noChangeArrowheads="1"/>
          </p:cNvSpPr>
          <p:nvPr>
            <p:ph type="sldNum" sz="quarter" idx="10"/>
          </p:nvPr>
        </p:nvSpPr>
        <p:spPr>
          <a:ln/>
        </p:spPr>
        <p:txBody>
          <a:bodyPr/>
          <a:lstStyle>
            <a:lvl1pPr>
              <a:defRPr/>
            </a:lvl1pPr>
          </a:lstStyle>
          <a:p>
            <a:pPr>
              <a:defRPr/>
            </a:pPr>
            <a:fld id="{2E2B7C08-5CDC-48CB-BD7A-1ED43EF59497}" type="slidenum">
              <a:rPr lang="en-GB" altLang="zh-CN">
                <a:solidFill>
                  <a:srgbClr val="FFFFFF"/>
                </a:solidFill>
              </a:rPr>
              <a:pPr>
                <a:defRPr/>
              </a:pPr>
              <a:t>‹#›</a:t>
            </a:fld>
            <a:endParaRPr lang="en-GB" altLang="zh-CN">
              <a:solidFill>
                <a:srgbClr val="FFFFFF"/>
              </a:solidFill>
            </a:endParaRPr>
          </a:p>
        </p:txBody>
      </p:sp>
    </p:spTree>
    <p:extLst>
      <p:ext uri="{BB962C8B-B14F-4D97-AF65-F5344CB8AC3E}">
        <p14:creationId xmlns:p14="http://schemas.microsoft.com/office/powerpoint/2010/main" val="1735099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1596244039"/>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811479206"/>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extLst>
      <p:ext uri="{BB962C8B-B14F-4D97-AF65-F5344CB8AC3E}">
        <p14:creationId xmlns:p14="http://schemas.microsoft.com/office/powerpoint/2010/main" val="41885122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500063" y="17145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91063" y="17145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6536989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2969498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2470694921"/>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0672607"/>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320725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1371885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Slide Number Placeholder 5"/>
          <p:cNvSpPr>
            <a:spLocks noGrp="1" noChangeArrowheads="1"/>
          </p:cNvSpPr>
          <p:nvPr>
            <p:ph type="sldNum" sz="quarter" idx="10"/>
          </p:nvPr>
        </p:nvSpPr>
        <p:spPr>
          <a:ln/>
        </p:spPr>
        <p:txBody>
          <a:bodyPr/>
          <a:lstStyle>
            <a:lvl1pPr>
              <a:defRPr/>
            </a:lvl1pPr>
          </a:lstStyle>
          <a:p>
            <a:pPr>
              <a:defRPr/>
            </a:pPr>
            <a:fld id="{0C51AE8C-BF60-4263-BE86-E8E0FAD6A59F}" type="slidenum">
              <a:rPr lang="en-GB" altLang="en-US"/>
              <a:pPr>
                <a:defRPr/>
              </a:pPr>
              <a:t>‹#›</a:t>
            </a:fld>
            <a:endParaRPr lang="en-GB" altLang="en-US"/>
          </a:p>
        </p:txBody>
      </p:sp>
    </p:spTree>
    <p:extLst>
      <p:ext uri="{BB962C8B-B14F-4D97-AF65-F5344CB8AC3E}">
        <p14:creationId xmlns:p14="http://schemas.microsoft.com/office/powerpoint/2010/main" val="32962307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5395163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62738" y="274638"/>
            <a:ext cx="2066925" cy="59658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53138" cy="59658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0447944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1026"/>
          <p:cNvSpPr>
            <a:spLocks noChangeArrowheads="1"/>
          </p:cNvSpPr>
          <p:nvPr/>
        </p:nvSpPr>
        <p:spPr bwMode="auto">
          <a:xfrm>
            <a:off x="0" y="4876800"/>
            <a:ext cx="9144000" cy="1981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zh-CN">
              <a:solidFill>
                <a:srgbClr val="000000"/>
              </a:solidFill>
              <a:latin typeface="Arial Narrow" pitchFamily="34" charset="0"/>
            </a:endParaRPr>
          </a:p>
        </p:txBody>
      </p:sp>
      <p:pic>
        <p:nvPicPr>
          <p:cNvPr id="5" name="Picture 1027" descr="binarybg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1028"/>
          <p:cNvSpPr>
            <a:spLocks noChangeShapeType="1"/>
          </p:cNvSpPr>
          <p:nvPr/>
        </p:nvSpPr>
        <p:spPr bwMode="auto">
          <a:xfrm>
            <a:off x="0" y="4889500"/>
            <a:ext cx="9144000" cy="0"/>
          </a:xfrm>
          <a:prstGeom prst="line">
            <a:avLst/>
          </a:prstGeom>
          <a:noFill/>
          <a:ln w="152400">
            <a:solidFill>
              <a:srgbClr val="B2B2B4"/>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pic>
        <p:nvPicPr>
          <p:cNvPr id="7" name="Picture 10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1275" y="5257800"/>
            <a:ext cx="11779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9014" name="Rectangle 1030"/>
          <p:cNvSpPr>
            <a:spLocks noGrp="1" noChangeArrowheads="1"/>
          </p:cNvSpPr>
          <p:nvPr>
            <p:ph type="ctrTitle"/>
          </p:nvPr>
        </p:nvSpPr>
        <p:spPr>
          <a:xfrm>
            <a:off x="685800" y="1524000"/>
            <a:ext cx="7772400" cy="990600"/>
          </a:xfrm>
          <a:effectLst/>
        </p:spPr>
        <p:txBody>
          <a:bodyPr/>
          <a:lstStyle>
            <a:lvl1pPr algn="ctr">
              <a:defRPr sz="4600">
                <a:latin typeface="Calibri" pitchFamily="34" charset="0"/>
              </a:defRPr>
            </a:lvl1pPr>
          </a:lstStyle>
          <a:p>
            <a:r>
              <a:rPr lang="en-GB" dirty="0"/>
              <a:t>Click to edit Master title style</a:t>
            </a:r>
          </a:p>
        </p:txBody>
      </p:sp>
      <p:sp>
        <p:nvSpPr>
          <p:cNvPr id="299015" name="Rectangle 1031"/>
          <p:cNvSpPr>
            <a:spLocks noGrp="1" noChangeArrowheads="1"/>
          </p:cNvSpPr>
          <p:nvPr>
            <p:ph type="subTitle" idx="1"/>
          </p:nvPr>
        </p:nvSpPr>
        <p:spPr>
          <a:xfrm>
            <a:off x="1371600" y="2438400"/>
            <a:ext cx="6400800" cy="685800"/>
          </a:xfrm>
          <a:effectLst/>
        </p:spPr>
        <p:txBody>
          <a:bodyPr/>
          <a:lstStyle>
            <a:lvl1pPr marL="0" indent="0" algn="ctr">
              <a:buFont typeface="Wingdings" pitchFamily="2" charset="2"/>
              <a:buNone/>
              <a:defRPr b="0">
                <a:solidFill>
                  <a:schemeClr val="bg1"/>
                </a:solidFill>
                <a:latin typeface="Calibri" pitchFamily="34" charset="0"/>
              </a:defRPr>
            </a:lvl1pPr>
          </a:lstStyle>
          <a:p>
            <a:r>
              <a:rPr lang="en-GB" dirty="0"/>
              <a:t>Click to edit Master subtitle style</a:t>
            </a:r>
          </a:p>
        </p:txBody>
      </p:sp>
    </p:spTree>
    <p:extLst>
      <p:ext uri="{BB962C8B-B14F-4D97-AF65-F5344CB8AC3E}">
        <p14:creationId xmlns:p14="http://schemas.microsoft.com/office/powerpoint/2010/main" val="922604231"/>
      </p:ext>
    </p:extLst>
  </p:cSld>
  <p:clrMapOvr>
    <a:masterClrMapping/>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p:spPr>
        <p:txBody>
          <a:bodyPr/>
          <a:lstStyle>
            <a:lvl1pPr>
              <a:defRPr sz="3200">
                <a:latin typeface="Calibri"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9"/>
          <p:cNvSpPr>
            <a:spLocks noGrp="1" noChangeArrowheads="1"/>
          </p:cNvSpPr>
          <p:nvPr>
            <p:ph type="ftr" sz="quarter"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3678971414"/>
      </p:ext>
    </p:extLst>
  </p:cSld>
  <p:clrMapOvr>
    <a:masterClrMapping/>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9"/>
          <p:cNvSpPr>
            <a:spLocks noGrp="1" noChangeArrowheads="1"/>
          </p:cNvSpPr>
          <p:nvPr>
            <p:ph type="ftr" sz="quarter"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981838425"/>
      </p:ext>
    </p:extLst>
  </p:cSld>
  <p:clrMapOvr>
    <a:masterClrMapping/>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effectLst/>
        </p:spPr>
        <p:txBody>
          <a:bodyPr/>
          <a:lstStyle>
            <a:lvl1pPr>
              <a:defRPr sz="3200">
                <a:latin typeface="Calibri" pitchFamily="34" charset="0"/>
              </a:defRPr>
            </a:lvl1pPr>
          </a:lstStyle>
          <a:p>
            <a:r>
              <a:rPr lang="en-US" dirty="0" smtClean="0"/>
              <a:t>Click to edit Master title style</a:t>
            </a:r>
            <a:endParaRPr lang="en-GB" dirty="0"/>
          </a:p>
        </p:txBody>
      </p:sp>
      <p:sp>
        <p:nvSpPr>
          <p:cNvPr id="3" name="Content Placeholder 2"/>
          <p:cNvSpPr>
            <a:spLocks noGrp="1"/>
          </p:cNvSpPr>
          <p:nvPr>
            <p:ph sz="half" idx="1"/>
          </p:nvPr>
        </p:nvSpPr>
        <p:spPr>
          <a:xfrm>
            <a:off x="533400" y="1295400"/>
            <a:ext cx="3581400" cy="4724400"/>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267200" y="1295400"/>
            <a:ext cx="3581400" cy="4724400"/>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19"/>
          <p:cNvSpPr>
            <a:spLocks noGrp="1" noChangeArrowheads="1"/>
          </p:cNvSpPr>
          <p:nvPr>
            <p:ph type="ftr" sz="quarter"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367517957"/>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effectLst/>
        </p:spPr>
        <p:txBody>
          <a:bodyPr/>
          <a:lstStyle>
            <a:lvl1pPr>
              <a:defRPr sz="3200">
                <a:latin typeface="Calibri" pitchFamily="34" charset="0"/>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19"/>
          <p:cNvSpPr>
            <a:spLocks noGrp="1" noChangeArrowheads="1"/>
          </p:cNvSpPr>
          <p:nvPr>
            <p:ph type="ftr" sz="quarter"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2486753400"/>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effectLst/>
        </p:spPr>
        <p:txBody>
          <a:bodyPr/>
          <a:lstStyle>
            <a:lvl1pPr>
              <a:defRPr sz="3200">
                <a:latin typeface="Calibri" pitchFamily="34" charset="0"/>
              </a:defRPr>
            </a:lvl1pPr>
          </a:lstStyle>
          <a:p>
            <a:r>
              <a:rPr lang="en-US" dirty="0" smtClean="0"/>
              <a:t>Click to edit Master title style</a:t>
            </a:r>
            <a:endParaRPr lang="en-GB" dirty="0"/>
          </a:p>
        </p:txBody>
      </p:sp>
      <p:sp>
        <p:nvSpPr>
          <p:cNvPr id="3" name="Rectangle 19"/>
          <p:cNvSpPr>
            <a:spLocks noGrp="1" noChangeArrowheads="1"/>
          </p:cNvSpPr>
          <p:nvPr>
            <p:ph type="ftr" sz="quarter"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889786825"/>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ftr" sz="quarter"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317525440"/>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ftr" sz="quarter"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340428738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Slide Number Placeholder 5"/>
          <p:cNvSpPr>
            <a:spLocks noGrp="1" noChangeArrowheads="1"/>
          </p:cNvSpPr>
          <p:nvPr>
            <p:ph type="sldNum" sz="quarter" idx="10"/>
          </p:nvPr>
        </p:nvSpPr>
        <p:spPr>
          <a:ln/>
        </p:spPr>
        <p:txBody>
          <a:bodyPr/>
          <a:lstStyle>
            <a:lvl1pPr>
              <a:defRPr/>
            </a:lvl1pPr>
          </a:lstStyle>
          <a:p>
            <a:pPr>
              <a:defRPr/>
            </a:pPr>
            <a:fld id="{6842DBCB-5B90-404D-B900-050ED4DE61EB}" type="slidenum">
              <a:rPr lang="en-GB" altLang="en-US"/>
              <a:pPr>
                <a:defRPr/>
              </a:pPr>
              <a:t>‹#›</a:t>
            </a:fld>
            <a:endParaRPr lang="en-GB" altLang="en-US"/>
          </a:p>
        </p:txBody>
      </p:sp>
    </p:spTree>
    <p:extLst>
      <p:ext uri="{BB962C8B-B14F-4D97-AF65-F5344CB8AC3E}">
        <p14:creationId xmlns:p14="http://schemas.microsoft.com/office/powerpoint/2010/main" val="1989174196"/>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ftr" sz="quarter"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3039584527"/>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9"/>
          <p:cNvSpPr>
            <a:spLocks noGrp="1" noChangeArrowheads="1"/>
          </p:cNvSpPr>
          <p:nvPr>
            <p:ph type="ftr" sz="quarter"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404158165"/>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304800"/>
            <a:ext cx="2133600" cy="57150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33400" y="304800"/>
            <a:ext cx="62484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9"/>
          <p:cNvSpPr>
            <a:spLocks noGrp="1" noChangeArrowheads="1"/>
          </p:cNvSpPr>
          <p:nvPr>
            <p:ph type="ftr" sz="quarter"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2624340140"/>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534400" cy="6858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533400" y="1295400"/>
            <a:ext cx="35814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267200" y="1295400"/>
            <a:ext cx="35814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19"/>
          <p:cNvSpPr>
            <a:spLocks noGrp="1" noChangeArrowheads="1"/>
          </p:cNvSpPr>
          <p:nvPr>
            <p:ph type="ftr" sz="quarter"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2826044838"/>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534400" cy="685800"/>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533400" y="1295400"/>
            <a:ext cx="7315200" cy="4724400"/>
          </a:xfrm>
        </p:spPr>
        <p:txBody>
          <a:bodyPr/>
          <a:lstStyle/>
          <a:p>
            <a:pPr lvl="0"/>
            <a:endParaRPr lang="en-GB" noProof="0" smtClean="0"/>
          </a:p>
        </p:txBody>
      </p:sp>
      <p:sp>
        <p:nvSpPr>
          <p:cNvPr id="4" name="Rectangle 19"/>
          <p:cNvSpPr>
            <a:spLocks noGrp="1" noChangeArrowheads="1"/>
          </p:cNvSpPr>
          <p:nvPr>
            <p:ph type="ftr" sz="quarter"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735382462"/>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411021"/>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1026"/>
          <p:cNvSpPr>
            <a:spLocks noChangeArrowheads="1"/>
          </p:cNvSpPr>
          <p:nvPr/>
        </p:nvSpPr>
        <p:spPr bwMode="auto">
          <a:xfrm>
            <a:off x="0" y="4876800"/>
            <a:ext cx="9144000" cy="1981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zh-CN">
              <a:solidFill>
                <a:srgbClr val="000000"/>
              </a:solidFill>
              <a:latin typeface="Arial Narrow" pitchFamily="34" charset="0"/>
            </a:endParaRPr>
          </a:p>
        </p:txBody>
      </p:sp>
      <p:pic>
        <p:nvPicPr>
          <p:cNvPr id="5" name="Picture 1027" descr="binarybg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1028"/>
          <p:cNvSpPr>
            <a:spLocks noChangeShapeType="1"/>
          </p:cNvSpPr>
          <p:nvPr/>
        </p:nvSpPr>
        <p:spPr bwMode="auto">
          <a:xfrm>
            <a:off x="0" y="4889500"/>
            <a:ext cx="9144000" cy="0"/>
          </a:xfrm>
          <a:prstGeom prst="line">
            <a:avLst/>
          </a:prstGeom>
          <a:noFill/>
          <a:ln w="152400">
            <a:solidFill>
              <a:srgbClr val="B2B2B4"/>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pic>
        <p:nvPicPr>
          <p:cNvPr id="7" name="Picture 10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1275" y="5257800"/>
            <a:ext cx="11779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9014" name="Rectangle 1030"/>
          <p:cNvSpPr>
            <a:spLocks noGrp="1" noChangeArrowheads="1"/>
          </p:cNvSpPr>
          <p:nvPr>
            <p:ph type="ctrTitle"/>
          </p:nvPr>
        </p:nvSpPr>
        <p:spPr>
          <a:xfrm>
            <a:off x="685800" y="1524000"/>
            <a:ext cx="7772400" cy="990600"/>
          </a:xfrm>
          <a:effectLst/>
        </p:spPr>
        <p:txBody>
          <a:bodyPr/>
          <a:lstStyle>
            <a:lvl1pPr algn="ctr">
              <a:defRPr sz="4600">
                <a:latin typeface="Calibri" pitchFamily="34" charset="0"/>
              </a:defRPr>
            </a:lvl1pPr>
          </a:lstStyle>
          <a:p>
            <a:r>
              <a:rPr lang="en-GB" dirty="0"/>
              <a:t>Click to edit Master title style</a:t>
            </a:r>
          </a:p>
        </p:txBody>
      </p:sp>
      <p:sp>
        <p:nvSpPr>
          <p:cNvPr id="299015" name="Rectangle 1031"/>
          <p:cNvSpPr>
            <a:spLocks noGrp="1" noChangeArrowheads="1"/>
          </p:cNvSpPr>
          <p:nvPr>
            <p:ph type="subTitle" idx="1"/>
          </p:nvPr>
        </p:nvSpPr>
        <p:spPr>
          <a:xfrm>
            <a:off x="1371600" y="2438400"/>
            <a:ext cx="6400800" cy="685800"/>
          </a:xfrm>
          <a:effectLst/>
        </p:spPr>
        <p:txBody>
          <a:bodyPr/>
          <a:lstStyle>
            <a:lvl1pPr marL="0" indent="0" algn="ctr">
              <a:buFont typeface="Wingdings" pitchFamily="2" charset="2"/>
              <a:buNone/>
              <a:defRPr b="0">
                <a:solidFill>
                  <a:schemeClr val="bg1"/>
                </a:solidFill>
                <a:latin typeface="Calibri" pitchFamily="34" charset="0"/>
              </a:defRPr>
            </a:lvl1pPr>
          </a:lstStyle>
          <a:p>
            <a:r>
              <a:rPr lang="en-GB" dirty="0"/>
              <a:t>Click to edit Master subtitle style</a:t>
            </a:r>
          </a:p>
        </p:txBody>
      </p:sp>
    </p:spTree>
    <p:extLst>
      <p:ext uri="{BB962C8B-B14F-4D97-AF65-F5344CB8AC3E}">
        <p14:creationId xmlns:p14="http://schemas.microsoft.com/office/powerpoint/2010/main" val="1814294602"/>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p:spPr>
        <p:txBody>
          <a:bodyPr/>
          <a:lstStyle>
            <a:lvl1pPr>
              <a:defRPr sz="3200">
                <a:latin typeface="Calibri"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9"/>
          <p:cNvSpPr>
            <a:spLocks noGrp="1" noChangeArrowheads="1"/>
          </p:cNvSpPr>
          <p:nvPr>
            <p:ph type="ftr" sz="quarter" idx="10"/>
          </p:nvPr>
        </p:nvSpPr>
        <p:spPr>
          <a:xfrm>
            <a:off x="685800" y="6400800"/>
            <a:ext cx="5334000" cy="381000"/>
          </a:xfrm>
          <a:prstGeom prst="rect">
            <a:avLst/>
          </a:prstGeom>
          <a:ln/>
        </p:spPr>
        <p:txBody>
          <a:bodyPr/>
          <a:lstStyle>
            <a:lvl1pPr>
              <a:defRPr/>
            </a:lvl1pPr>
          </a:lstStyle>
          <a:p>
            <a:pPr>
              <a:defRPr/>
            </a:pPr>
            <a:endParaRPr lang="en-GB"/>
          </a:p>
        </p:txBody>
      </p:sp>
    </p:spTree>
    <p:extLst>
      <p:ext uri="{BB962C8B-B14F-4D97-AF65-F5344CB8AC3E}">
        <p14:creationId xmlns:p14="http://schemas.microsoft.com/office/powerpoint/2010/main" val="1931219654"/>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9"/>
          <p:cNvSpPr>
            <a:spLocks noGrp="1" noChangeArrowheads="1"/>
          </p:cNvSpPr>
          <p:nvPr>
            <p:ph type="ftr" sz="quarter" idx="10"/>
          </p:nvPr>
        </p:nvSpPr>
        <p:spPr>
          <a:xfrm>
            <a:off x="685800" y="6400800"/>
            <a:ext cx="5334000" cy="381000"/>
          </a:xfrm>
          <a:prstGeom prst="rect">
            <a:avLst/>
          </a:prstGeom>
          <a:ln/>
        </p:spPr>
        <p:txBody>
          <a:bodyPr/>
          <a:lstStyle>
            <a:lvl1pPr>
              <a:defRPr/>
            </a:lvl1pPr>
          </a:lstStyle>
          <a:p>
            <a:pPr>
              <a:defRPr/>
            </a:pPr>
            <a:endParaRPr lang="en-GB"/>
          </a:p>
        </p:txBody>
      </p:sp>
    </p:spTree>
    <p:extLst>
      <p:ext uri="{BB962C8B-B14F-4D97-AF65-F5344CB8AC3E}">
        <p14:creationId xmlns:p14="http://schemas.microsoft.com/office/powerpoint/2010/main" val="2709475419"/>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effectLst/>
        </p:spPr>
        <p:txBody>
          <a:bodyPr/>
          <a:lstStyle>
            <a:lvl1pPr>
              <a:defRPr sz="3200">
                <a:latin typeface="Calibri" pitchFamily="34" charset="0"/>
              </a:defRPr>
            </a:lvl1pPr>
          </a:lstStyle>
          <a:p>
            <a:r>
              <a:rPr lang="en-US" dirty="0" smtClean="0"/>
              <a:t>Click to edit Master title style</a:t>
            </a:r>
            <a:endParaRPr lang="en-GB" dirty="0"/>
          </a:p>
        </p:txBody>
      </p:sp>
      <p:sp>
        <p:nvSpPr>
          <p:cNvPr id="3" name="Content Placeholder 2"/>
          <p:cNvSpPr>
            <a:spLocks noGrp="1"/>
          </p:cNvSpPr>
          <p:nvPr>
            <p:ph sz="half" idx="1"/>
          </p:nvPr>
        </p:nvSpPr>
        <p:spPr>
          <a:xfrm>
            <a:off x="533400" y="1295400"/>
            <a:ext cx="3581400" cy="4724400"/>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267200" y="1295400"/>
            <a:ext cx="3581400" cy="4724400"/>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19"/>
          <p:cNvSpPr>
            <a:spLocks noGrp="1" noChangeArrowheads="1"/>
          </p:cNvSpPr>
          <p:nvPr>
            <p:ph type="ftr" sz="quarter" idx="10"/>
          </p:nvPr>
        </p:nvSpPr>
        <p:spPr>
          <a:xfrm>
            <a:off x="685800" y="6400800"/>
            <a:ext cx="5334000" cy="381000"/>
          </a:xfrm>
          <a:prstGeom prst="rect">
            <a:avLst/>
          </a:prstGeom>
          <a:ln/>
        </p:spPr>
        <p:txBody>
          <a:bodyPr/>
          <a:lstStyle>
            <a:lvl1pPr>
              <a:defRPr/>
            </a:lvl1pPr>
          </a:lstStyle>
          <a:p>
            <a:pPr>
              <a:defRPr/>
            </a:pPr>
            <a:endParaRPr lang="en-GB"/>
          </a:p>
        </p:txBody>
      </p:sp>
    </p:spTree>
    <p:extLst>
      <p:ext uri="{BB962C8B-B14F-4D97-AF65-F5344CB8AC3E}">
        <p14:creationId xmlns:p14="http://schemas.microsoft.com/office/powerpoint/2010/main" val="426075963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Slide Number Placeholder 5"/>
          <p:cNvSpPr>
            <a:spLocks noGrp="1" noChangeArrowheads="1"/>
          </p:cNvSpPr>
          <p:nvPr>
            <p:ph type="sldNum" sz="quarter" idx="10"/>
          </p:nvPr>
        </p:nvSpPr>
        <p:spPr>
          <a:ln/>
        </p:spPr>
        <p:txBody>
          <a:bodyPr/>
          <a:lstStyle>
            <a:lvl1pPr>
              <a:defRPr/>
            </a:lvl1pPr>
          </a:lstStyle>
          <a:p>
            <a:pPr>
              <a:defRPr/>
            </a:pPr>
            <a:fld id="{62ABF77C-E09E-47D2-9B7F-78C76FCF5630}" type="slidenum">
              <a:rPr lang="en-GB" altLang="en-US"/>
              <a:pPr>
                <a:defRPr/>
              </a:pPr>
              <a:t>‹#›</a:t>
            </a:fld>
            <a:endParaRPr lang="en-GB" altLang="en-US"/>
          </a:p>
        </p:txBody>
      </p:sp>
    </p:spTree>
    <p:extLst>
      <p:ext uri="{BB962C8B-B14F-4D97-AF65-F5344CB8AC3E}">
        <p14:creationId xmlns:p14="http://schemas.microsoft.com/office/powerpoint/2010/main" val="284638163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effectLst/>
        </p:spPr>
        <p:txBody>
          <a:bodyPr/>
          <a:lstStyle>
            <a:lvl1pPr>
              <a:defRPr sz="3200">
                <a:latin typeface="Calibri" pitchFamily="34" charset="0"/>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19"/>
          <p:cNvSpPr>
            <a:spLocks noGrp="1" noChangeArrowheads="1"/>
          </p:cNvSpPr>
          <p:nvPr>
            <p:ph type="ftr" sz="quarter" idx="10"/>
          </p:nvPr>
        </p:nvSpPr>
        <p:spPr>
          <a:xfrm>
            <a:off x="685800" y="6400800"/>
            <a:ext cx="5334000" cy="381000"/>
          </a:xfrm>
          <a:prstGeom prst="rect">
            <a:avLst/>
          </a:prstGeom>
          <a:ln/>
        </p:spPr>
        <p:txBody>
          <a:bodyPr/>
          <a:lstStyle>
            <a:lvl1pPr>
              <a:defRPr/>
            </a:lvl1pPr>
          </a:lstStyle>
          <a:p>
            <a:pPr>
              <a:defRPr/>
            </a:pPr>
            <a:endParaRPr lang="en-GB"/>
          </a:p>
        </p:txBody>
      </p:sp>
    </p:spTree>
    <p:extLst>
      <p:ext uri="{BB962C8B-B14F-4D97-AF65-F5344CB8AC3E}">
        <p14:creationId xmlns:p14="http://schemas.microsoft.com/office/powerpoint/2010/main" val="3216070590"/>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effectLst/>
        </p:spPr>
        <p:txBody>
          <a:bodyPr/>
          <a:lstStyle>
            <a:lvl1pPr>
              <a:defRPr sz="3200">
                <a:latin typeface="Calibri" pitchFamily="34" charset="0"/>
              </a:defRPr>
            </a:lvl1pPr>
          </a:lstStyle>
          <a:p>
            <a:r>
              <a:rPr lang="en-US" dirty="0" smtClean="0"/>
              <a:t>Click to edit Master title style</a:t>
            </a:r>
            <a:endParaRPr lang="en-GB" dirty="0"/>
          </a:p>
        </p:txBody>
      </p:sp>
      <p:sp>
        <p:nvSpPr>
          <p:cNvPr id="3" name="Rectangle 19"/>
          <p:cNvSpPr>
            <a:spLocks noGrp="1" noChangeArrowheads="1"/>
          </p:cNvSpPr>
          <p:nvPr>
            <p:ph type="ftr" sz="quarter" idx="10"/>
          </p:nvPr>
        </p:nvSpPr>
        <p:spPr>
          <a:xfrm>
            <a:off x="685800" y="6400800"/>
            <a:ext cx="5334000" cy="381000"/>
          </a:xfrm>
          <a:prstGeom prst="rect">
            <a:avLst/>
          </a:prstGeom>
          <a:ln/>
        </p:spPr>
        <p:txBody>
          <a:bodyPr/>
          <a:lstStyle>
            <a:lvl1pPr>
              <a:defRPr/>
            </a:lvl1pPr>
          </a:lstStyle>
          <a:p>
            <a:pPr>
              <a:defRPr/>
            </a:pPr>
            <a:endParaRPr lang="en-GB"/>
          </a:p>
        </p:txBody>
      </p:sp>
    </p:spTree>
    <p:extLst>
      <p:ext uri="{BB962C8B-B14F-4D97-AF65-F5344CB8AC3E}">
        <p14:creationId xmlns:p14="http://schemas.microsoft.com/office/powerpoint/2010/main" val="2148665564"/>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ftr" sz="quarter" idx="10"/>
          </p:nvPr>
        </p:nvSpPr>
        <p:spPr>
          <a:xfrm>
            <a:off x="685800" y="6400800"/>
            <a:ext cx="5334000" cy="381000"/>
          </a:xfrm>
          <a:prstGeom prst="rect">
            <a:avLst/>
          </a:prstGeom>
          <a:ln/>
        </p:spPr>
        <p:txBody>
          <a:bodyPr/>
          <a:lstStyle>
            <a:lvl1pPr>
              <a:defRPr/>
            </a:lvl1pPr>
          </a:lstStyle>
          <a:p>
            <a:pPr>
              <a:defRPr/>
            </a:pPr>
            <a:endParaRPr lang="en-GB"/>
          </a:p>
        </p:txBody>
      </p:sp>
    </p:spTree>
    <p:extLst>
      <p:ext uri="{BB962C8B-B14F-4D97-AF65-F5344CB8AC3E}">
        <p14:creationId xmlns:p14="http://schemas.microsoft.com/office/powerpoint/2010/main" val="2546816516"/>
      </p:ext>
    </p:extLst>
  </p:cSld>
  <p:clrMapOvr>
    <a:masterClrMapping/>
  </p:clrMapOvr>
  <p:transition>
    <p:fad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ftr" sz="quarter" idx="10"/>
          </p:nvPr>
        </p:nvSpPr>
        <p:spPr>
          <a:xfrm>
            <a:off x="685800" y="6400800"/>
            <a:ext cx="5334000" cy="381000"/>
          </a:xfrm>
          <a:prstGeom prst="rect">
            <a:avLst/>
          </a:prstGeom>
          <a:ln/>
        </p:spPr>
        <p:txBody>
          <a:bodyPr/>
          <a:lstStyle>
            <a:lvl1pPr>
              <a:defRPr/>
            </a:lvl1pPr>
          </a:lstStyle>
          <a:p>
            <a:pPr>
              <a:defRPr/>
            </a:pPr>
            <a:endParaRPr lang="en-GB"/>
          </a:p>
        </p:txBody>
      </p:sp>
    </p:spTree>
    <p:extLst>
      <p:ext uri="{BB962C8B-B14F-4D97-AF65-F5344CB8AC3E}">
        <p14:creationId xmlns:p14="http://schemas.microsoft.com/office/powerpoint/2010/main" val="890753710"/>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ftr" sz="quarter" idx="10"/>
          </p:nvPr>
        </p:nvSpPr>
        <p:spPr>
          <a:xfrm>
            <a:off x="685800" y="6400800"/>
            <a:ext cx="5334000" cy="381000"/>
          </a:xfrm>
          <a:prstGeom prst="rect">
            <a:avLst/>
          </a:prstGeom>
          <a:ln/>
        </p:spPr>
        <p:txBody>
          <a:bodyPr/>
          <a:lstStyle>
            <a:lvl1pPr>
              <a:defRPr/>
            </a:lvl1pPr>
          </a:lstStyle>
          <a:p>
            <a:pPr>
              <a:defRPr/>
            </a:pPr>
            <a:endParaRPr lang="en-GB"/>
          </a:p>
        </p:txBody>
      </p:sp>
    </p:spTree>
    <p:extLst>
      <p:ext uri="{BB962C8B-B14F-4D97-AF65-F5344CB8AC3E}">
        <p14:creationId xmlns:p14="http://schemas.microsoft.com/office/powerpoint/2010/main" val="3486220238"/>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9"/>
          <p:cNvSpPr>
            <a:spLocks noGrp="1" noChangeArrowheads="1"/>
          </p:cNvSpPr>
          <p:nvPr>
            <p:ph type="ftr" sz="quarter" idx="10"/>
          </p:nvPr>
        </p:nvSpPr>
        <p:spPr>
          <a:xfrm>
            <a:off x="685800" y="6400800"/>
            <a:ext cx="5334000" cy="381000"/>
          </a:xfrm>
          <a:prstGeom prst="rect">
            <a:avLst/>
          </a:prstGeom>
          <a:ln/>
        </p:spPr>
        <p:txBody>
          <a:bodyPr/>
          <a:lstStyle>
            <a:lvl1pPr>
              <a:defRPr/>
            </a:lvl1pPr>
          </a:lstStyle>
          <a:p>
            <a:pPr>
              <a:defRPr/>
            </a:pPr>
            <a:endParaRPr lang="en-GB"/>
          </a:p>
        </p:txBody>
      </p:sp>
    </p:spTree>
    <p:extLst>
      <p:ext uri="{BB962C8B-B14F-4D97-AF65-F5344CB8AC3E}">
        <p14:creationId xmlns:p14="http://schemas.microsoft.com/office/powerpoint/2010/main" val="518860294"/>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304800"/>
            <a:ext cx="2133600" cy="57150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33400" y="304800"/>
            <a:ext cx="62484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9"/>
          <p:cNvSpPr>
            <a:spLocks noGrp="1" noChangeArrowheads="1"/>
          </p:cNvSpPr>
          <p:nvPr>
            <p:ph type="ftr" sz="quarter" idx="10"/>
          </p:nvPr>
        </p:nvSpPr>
        <p:spPr>
          <a:xfrm>
            <a:off x="685800" y="6400800"/>
            <a:ext cx="5334000" cy="381000"/>
          </a:xfrm>
          <a:prstGeom prst="rect">
            <a:avLst/>
          </a:prstGeom>
          <a:ln/>
        </p:spPr>
        <p:txBody>
          <a:bodyPr/>
          <a:lstStyle>
            <a:lvl1pPr>
              <a:defRPr/>
            </a:lvl1pPr>
          </a:lstStyle>
          <a:p>
            <a:pPr>
              <a:defRPr/>
            </a:pPr>
            <a:endParaRPr lang="en-GB"/>
          </a:p>
        </p:txBody>
      </p:sp>
    </p:spTree>
    <p:extLst>
      <p:ext uri="{BB962C8B-B14F-4D97-AF65-F5344CB8AC3E}">
        <p14:creationId xmlns:p14="http://schemas.microsoft.com/office/powerpoint/2010/main" val="1818034837"/>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534400" cy="6858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533400" y="1295400"/>
            <a:ext cx="35814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267200" y="1295400"/>
            <a:ext cx="35814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19"/>
          <p:cNvSpPr>
            <a:spLocks noGrp="1" noChangeArrowheads="1"/>
          </p:cNvSpPr>
          <p:nvPr>
            <p:ph type="ftr" sz="quarter" idx="10"/>
          </p:nvPr>
        </p:nvSpPr>
        <p:spPr>
          <a:xfrm>
            <a:off x="685800" y="6400800"/>
            <a:ext cx="5334000" cy="381000"/>
          </a:xfrm>
          <a:prstGeom prst="rect">
            <a:avLst/>
          </a:prstGeom>
          <a:ln/>
        </p:spPr>
        <p:txBody>
          <a:bodyPr/>
          <a:lstStyle>
            <a:lvl1pPr>
              <a:defRPr/>
            </a:lvl1pPr>
          </a:lstStyle>
          <a:p>
            <a:pPr>
              <a:defRPr/>
            </a:pPr>
            <a:endParaRPr lang="en-GB"/>
          </a:p>
        </p:txBody>
      </p:sp>
    </p:spTree>
    <p:extLst>
      <p:ext uri="{BB962C8B-B14F-4D97-AF65-F5344CB8AC3E}">
        <p14:creationId xmlns:p14="http://schemas.microsoft.com/office/powerpoint/2010/main" val="3648412603"/>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534400" cy="685800"/>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533400" y="1295400"/>
            <a:ext cx="7315200" cy="4724400"/>
          </a:xfrm>
        </p:spPr>
        <p:txBody>
          <a:bodyPr/>
          <a:lstStyle/>
          <a:p>
            <a:pPr lvl="0"/>
            <a:endParaRPr lang="en-GB" noProof="0" smtClean="0"/>
          </a:p>
        </p:txBody>
      </p:sp>
      <p:sp>
        <p:nvSpPr>
          <p:cNvPr id="4" name="Rectangle 19"/>
          <p:cNvSpPr>
            <a:spLocks noGrp="1" noChangeArrowheads="1"/>
          </p:cNvSpPr>
          <p:nvPr>
            <p:ph type="ftr" sz="quarter" idx="10"/>
          </p:nvPr>
        </p:nvSpPr>
        <p:spPr>
          <a:xfrm>
            <a:off x="685800" y="6400800"/>
            <a:ext cx="5334000" cy="381000"/>
          </a:xfrm>
          <a:prstGeom prst="rect">
            <a:avLst/>
          </a:prstGeom>
          <a:ln/>
        </p:spPr>
        <p:txBody>
          <a:bodyPr/>
          <a:lstStyle>
            <a:lvl1pPr>
              <a:defRPr/>
            </a:lvl1pPr>
          </a:lstStyle>
          <a:p>
            <a:pPr>
              <a:defRPr/>
            </a:pPr>
            <a:endParaRPr lang="en-GB"/>
          </a:p>
        </p:txBody>
      </p:sp>
    </p:spTree>
    <p:extLst>
      <p:ext uri="{BB962C8B-B14F-4D97-AF65-F5344CB8AC3E}">
        <p14:creationId xmlns:p14="http://schemas.microsoft.com/office/powerpoint/2010/main" val="2054153052"/>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473861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Slide Number Placeholder 5"/>
          <p:cNvSpPr>
            <a:spLocks noGrp="1" noChangeArrowheads="1"/>
          </p:cNvSpPr>
          <p:nvPr>
            <p:ph type="sldNum" sz="quarter" idx="10"/>
          </p:nvPr>
        </p:nvSpPr>
        <p:spPr>
          <a:ln/>
        </p:spPr>
        <p:txBody>
          <a:bodyPr/>
          <a:lstStyle>
            <a:lvl1pPr>
              <a:defRPr/>
            </a:lvl1pPr>
          </a:lstStyle>
          <a:p>
            <a:pPr>
              <a:defRPr/>
            </a:pPr>
            <a:fld id="{9BDD667D-7C2C-4550-9AAD-74D523D0E427}" type="slidenum">
              <a:rPr lang="en-GB" altLang="en-US"/>
              <a:pPr>
                <a:defRPr/>
              </a:pPr>
              <a:t>‹#›</a:t>
            </a:fld>
            <a:endParaRPr lang="en-GB" altLang="en-US"/>
          </a:p>
        </p:txBody>
      </p:sp>
    </p:spTree>
    <p:extLst>
      <p:ext uri="{BB962C8B-B14F-4D97-AF65-F5344CB8AC3E}">
        <p14:creationId xmlns:p14="http://schemas.microsoft.com/office/powerpoint/2010/main" val="25780468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Title Only Content Slide">
    <p:spTree>
      <p:nvGrpSpPr>
        <p:cNvPr id="1" name=""/>
        <p:cNvGrpSpPr/>
        <p:nvPr/>
      </p:nvGrpSpPr>
      <p:grpSpPr>
        <a:xfrm>
          <a:off x="0" y="0"/>
          <a:ext cx="0" cy="0"/>
          <a:chOff x="0" y="0"/>
          <a:chExt cx="0" cy="0"/>
        </a:xfrm>
      </p:grpSpPr>
      <p:sp>
        <p:nvSpPr>
          <p:cNvPr id="3" name="Title 1"/>
          <p:cNvSpPr>
            <a:spLocks noGrp="1"/>
          </p:cNvSpPr>
          <p:nvPr>
            <p:ph type="title"/>
          </p:nvPr>
        </p:nvSpPr>
        <p:spPr>
          <a:xfrm>
            <a:off x="457199" y="705204"/>
            <a:ext cx="8238319" cy="418645"/>
          </a:xfrm>
          <a:prstGeom prst="rect">
            <a:avLst/>
          </a:prstGeom>
        </p:spPr>
        <p:txBody>
          <a:bodyPr/>
          <a:lstStyle/>
          <a:p>
            <a:r>
              <a:rPr lang="en-US" smtClean="0"/>
              <a:t>Click to edit Master title style</a:t>
            </a:r>
            <a:endParaRPr lang="en-US" dirty="0"/>
          </a:p>
        </p:txBody>
      </p:sp>
      <p:sp>
        <p:nvSpPr>
          <p:cNvPr id="2" name="Rectangle 1"/>
          <p:cNvSpPr/>
          <p:nvPr userDrawn="1"/>
        </p:nvSpPr>
        <p:spPr>
          <a:xfrm>
            <a:off x="7441060" y="43218"/>
            <a:ext cx="1066800" cy="304800"/>
          </a:xfrm>
          <a:prstGeom prst="rect">
            <a:avLst/>
          </a:prstGeom>
          <a:solidFill>
            <a:schemeClr val="tx2"/>
          </a:solid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400"/>
            <a:endParaRPr lang="en-US">
              <a:solidFill>
                <a:srgbClr val="53565A"/>
              </a:solidFill>
            </a:endParaRPr>
          </a:p>
        </p:txBody>
      </p:sp>
    </p:spTree>
    <p:extLst>
      <p:ext uri="{BB962C8B-B14F-4D97-AF65-F5344CB8AC3E}">
        <p14:creationId xmlns:p14="http://schemas.microsoft.com/office/powerpoint/2010/main" val="3309152198"/>
      </p:ext>
    </p:extLst>
  </p:cSld>
  <p:clrMapOvr>
    <a:masterClrMapping/>
  </p:clrMapOvr>
  <p:timing>
    <p:tnLst>
      <p:par>
        <p:cTn id="1" dur="indefinite" restart="never" nodeType="tmRoot"/>
      </p:par>
    </p:tnLst>
  </p:timing>
  <p:hf hdr="0" ftr="0"/>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Cover Option 1">
    <p:spTree>
      <p:nvGrpSpPr>
        <p:cNvPr id="1" name=""/>
        <p:cNvGrpSpPr/>
        <p:nvPr/>
      </p:nvGrpSpPr>
      <p:grpSpPr>
        <a:xfrm>
          <a:off x="0" y="0"/>
          <a:ext cx="0" cy="0"/>
          <a:chOff x="0" y="0"/>
          <a:chExt cx="0" cy="0"/>
        </a:xfrm>
      </p:grpSpPr>
      <p:pic>
        <p:nvPicPr>
          <p:cNvPr id="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44928" y="2910351"/>
            <a:ext cx="7772400" cy="722764"/>
          </a:xfrm>
        </p:spPr>
        <p:txBody>
          <a:bodyPr anchor="t">
            <a:noAutofit/>
          </a:bodyPr>
          <a:lstStyle>
            <a:lvl1pPr algn="l">
              <a:defRPr sz="2600" b="1"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zh-CN" altLang="en-US" smtClean="0"/>
              <a:t>单击此处编辑母版标题样式</a:t>
            </a:r>
            <a:endParaRPr lang="en-US" dirty="0"/>
          </a:p>
        </p:txBody>
      </p:sp>
    </p:spTree>
    <p:extLst>
      <p:ext uri="{BB962C8B-B14F-4D97-AF65-F5344CB8AC3E}">
        <p14:creationId xmlns:p14="http://schemas.microsoft.com/office/powerpoint/2010/main" val="39527285"/>
      </p:ext>
    </p:extLst>
  </p:cSld>
  <p:clrMapOvr>
    <a:masterClrMapping/>
  </p:clrMapOvr>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1026"/>
          <p:cNvSpPr>
            <a:spLocks noChangeArrowheads="1"/>
          </p:cNvSpPr>
          <p:nvPr/>
        </p:nvSpPr>
        <p:spPr bwMode="auto">
          <a:xfrm>
            <a:off x="0" y="4876800"/>
            <a:ext cx="9144000" cy="1981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zh-CN">
              <a:solidFill>
                <a:srgbClr val="000000"/>
              </a:solidFill>
              <a:latin typeface="Arial Narrow" pitchFamily="34" charset="0"/>
            </a:endParaRPr>
          </a:p>
        </p:txBody>
      </p:sp>
      <p:pic>
        <p:nvPicPr>
          <p:cNvPr id="5" name="Picture 1027" descr="binarybg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1028"/>
          <p:cNvSpPr>
            <a:spLocks noChangeShapeType="1"/>
          </p:cNvSpPr>
          <p:nvPr/>
        </p:nvSpPr>
        <p:spPr bwMode="auto">
          <a:xfrm>
            <a:off x="0" y="4889500"/>
            <a:ext cx="9144000" cy="0"/>
          </a:xfrm>
          <a:prstGeom prst="line">
            <a:avLst/>
          </a:prstGeom>
          <a:noFill/>
          <a:ln w="152400">
            <a:solidFill>
              <a:srgbClr val="B2B2B4"/>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pic>
        <p:nvPicPr>
          <p:cNvPr id="7" name="Picture 10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1275" y="5257800"/>
            <a:ext cx="11779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9014" name="Rectangle 1030"/>
          <p:cNvSpPr>
            <a:spLocks noGrp="1" noChangeArrowheads="1"/>
          </p:cNvSpPr>
          <p:nvPr>
            <p:ph type="ctrTitle"/>
          </p:nvPr>
        </p:nvSpPr>
        <p:spPr>
          <a:xfrm>
            <a:off x="685800" y="1524000"/>
            <a:ext cx="7772400" cy="990600"/>
          </a:xfrm>
          <a:effectLst/>
        </p:spPr>
        <p:txBody>
          <a:bodyPr/>
          <a:lstStyle>
            <a:lvl1pPr algn="ctr">
              <a:defRPr sz="4600">
                <a:latin typeface="Calibri" pitchFamily="34" charset="0"/>
              </a:defRPr>
            </a:lvl1pPr>
          </a:lstStyle>
          <a:p>
            <a:r>
              <a:rPr lang="en-GB" dirty="0"/>
              <a:t>Click to edit Master title style</a:t>
            </a:r>
          </a:p>
        </p:txBody>
      </p:sp>
      <p:sp>
        <p:nvSpPr>
          <p:cNvPr id="299015" name="Rectangle 1031"/>
          <p:cNvSpPr>
            <a:spLocks noGrp="1" noChangeArrowheads="1"/>
          </p:cNvSpPr>
          <p:nvPr>
            <p:ph type="subTitle" idx="1"/>
          </p:nvPr>
        </p:nvSpPr>
        <p:spPr>
          <a:xfrm>
            <a:off x="1371600" y="2438400"/>
            <a:ext cx="6400800" cy="685800"/>
          </a:xfrm>
          <a:effectLst/>
        </p:spPr>
        <p:txBody>
          <a:bodyPr/>
          <a:lstStyle>
            <a:lvl1pPr marL="0" indent="0" algn="ctr">
              <a:buFont typeface="Wingdings" pitchFamily="2" charset="2"/>
              <a:buNone/>
              <a:defRPr b="0">
                <a:solidFill>
                  <a:schemeClr val="bg1"/>
                </a:solidFill>
                <a:latin typeface="Calibri" pitchFamily="34" charset="0"/>
              </a:defRPr>
            </a:lvl1pPr>
          </a:lstStyle>
          <a:p>
            <a:r>
              <a:rPr lang="en-GB" dirty="0"/>
              <a:t>Click to edit Master subtitle style</a:t>
            </a:r>
          </a:p>
        </p:txBody>
      </p:sp>
    </p:spTree>
    <p:extLst>
      <p:ext uri="{BB962C8B-B14F-4D97-AF65-F5344CB8AC3E}">
        <p14:creationId xmlns:p14="http://schemas.microsoft.com/office/powerpoint/2010/main" val="2771996418"/>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p:spPr>
        <p:txBody>
          <a:bodyPr/>
          <a:lstStyle>
            <a:lvl1pPr>
              <a:defRPr sz="3200">
                <a:latin typeface="Calibri"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9"/>
          <p:cNvSpPr>
            <a:spLocks noGrp="1" noChangeArrowheads="1"/>
          </p:cNvSpPr>
          <p:nvPr>
            <p:ph type="ftr" sz="quarter"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2928373063"/>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9"/>
          <p:cNvSpPr>
            <a:spLocks noGrp="1" noChangeArrowheads="1"/>
          </p:cNvSpPr>
          <p:nvPr>
            <p:ph type="ftr" sz="quarter"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467334548"/>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effectLst/>
        </p:spPr>
        <p:txBody>
          <a:bodyPr/>
          <a:lstStyle>
            <a:lvl1pPr>
              <a:defRPr sz="3200">
                <a:latin typeface="Calibri" pitchFamily="34" charset="0"/>
              </a:defRPr>
            </a:lvl1pPr>
          </a:lstStyle>
          <a:p>
            <a:r>
              <a:rPr lang="en-US" dirty="0" smtClean="0"/>
              <a:t>Click to edit Master title style</a:t>
            </a:r>
            <a:endParaRPr lang="en-GB" dirty="0"/>
          </a:p>
        </p:txBody>
      </p:sp>
      <p:sp>
        <p:nvSpPr>
          <p:cNvPr id="3" name="Content Placeholder 2"/>
          <p:cNvSpPr>
            <a:spLocks noGrp="1"/>
          </p:cNvSpPr>
          <p:nvPr>
            <p:ph sz="half" idx="1"/>
          </p:nvPr>
        </p:nvSpPr>
        <p:spPr>
          <a:xfrm>
            <a:off x="533400" y="1295400"/>
            <a:ext cx="3581400" cy="4724400"/>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267200" y="1295400"/>
            <a:ext cx="3581400" cy="4724400"/>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19"/>
          <p:cNvSpPr>
            <a:spLocks noGrp="1" noChangeArrowheads="1"/>
          </p:cNvSpPr>
          <p:nvPr>
            <p:ph type="ftr" sz="quarter"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2297066826"/>
      </p:ext>
    </p:extLst>
  </p:cSld>
  <p:clrMapOvr>
    <a:masterClrMapping/>
  </p:clrMapOvr>
  <p:transition>
    <p:fade/>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5470"/>
          </a:xfrm>
          <a:effectLst/>
        </p:spPr>
        <p:txBody>
          <a:bodyPr/>
          <a:lstStyle>
            <a:lvl1pPr>
              <a:defRPr sz="3200">
                <a:latin typeface="Calibri" pitchFamily="34" charset="0"/>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19"/>
          <p:cNvSpPr>
            <a:spLocks noGrp="1" noChangeArrowheads="1"/>
          </p:cNvSpPr>
          <p:nvPr>
            <p:ph type="ftr" sz="quarter"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3166135171"/>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effectLst/>
        </p:spPr>
        <p:txBody>
          <a:bodyPr/>
          <a:lstStyle>
            <a:lvl1pPr>
              <a:defRPr sz="3200">
                <a:latin typeface="Calibri" pitchFamily="34" charset="0"/>
              </a:defRPr>
            </a:lvl1pPr>
          </a:lstStyle>
          <a:p>
            <a:r>
              <a:rPr lang="en-US" dirty="0" smtClean="0"/>
              <a:t>Click to edit Master title style</a:t>
            </a:r>
            <a:endParaRPr lang="en-GB" dirty="0"/>
          </a:p>
        </p:txBody>
      </p:sp>
      <p:sp>
        <p:nvSpPr>
          <p:cNvPr id="3" name="Rectangle 19"/>
          <p:cNvSpPr>
            <a:spLocks noGrp="1" noChangeArrowheads="1"/>
          </p:cNvSpPr>
          <p:nvPr>
            <p:ph type="ftr" sz="quarter"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436140184"/>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ftr" sz="quarter"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2123804475"/>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ftr" sz="quarter"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350382984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theme" Target="../theme/theme10.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image" Target="../media/image14.png"/><Relationship Id="rId2" Type="http://schemas.openxmlformats.org/officeDocument/2006/relationships/slideLayout" Target="../slideLayouts/slideLayout120.xml"/><Relationship Id="rId16" Type="http://schemas.openxmlformats.org/officeDocument/2006/relationships/oleObject" Target="../embeddings/oleObject4.bin"/><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image" Target="../media/image16.png"/><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vmlDrawing" Target="../drawings/vmlDrawing3.v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image" Target="../media/image8.png"/><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1.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image" Target="../media/image9.png"/><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image" Target="../media/image17.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18" Type="http://schemas.openxmlformats.org/officeDocument/2006/relationships/image" Target="../media/image18.png"/><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17" Type="http://schemas.openxmlformats.org/officeDocument/2006/relationships/image" Target="../media/image1.jpeg"/><Relationship Id="rId2" Type="http://schemas.openxmlformats.org/officeDocument/2006/relationships/slideLayout" Target="../slideLayouts/slideLayout143.xml"/><Relationship Id="rId16" Type="http://schemas.openxmlformats.org/officeDocument/2006/relationships/image" Target="../media/image8.png"/><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5" Type="http://schemas.openxmlformats.org/officeDocument/2006/relationships/theme" Target="../theme/theme12.xml"/><Relationship Id="rId10" Type="http://schemas.openxmlformats.org/officeDocument/2006/relationships/slideLayout" Target="../slideLayouts/slideLayout151.xml"/><Relationship Id="rId19" Type="http://schemas.openxmlformats.org/officeDocument/2006/relationships/image" Target="../media/image9.png"/><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image" Target="../media/image19.png"/><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3.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9.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jpe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image" Target="../media/image9.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1.jpe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1.jpe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8.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6" Type="http://schemas.openxmlformats.org/officeDocument/2006/relationships/image" Target="../media/image10.png"/><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theme" Target="../theme/theme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theme" Target="../theme/theme7.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6" Type="http://schemas.openxmlformats.org/officeDocument/2006/relationships/theme" Target="../theme/theme8.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9.xml"/><Relationship Id="rId18" Type="http://schemas.openxmlformats.org/officeDocument/2006/relationships/oleObject" Target="../embeddings/oleObject2.bin"/><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image" Target="../media/image14.png"/><Relationship Id="rId2" Type="http://schemas.openxmlformats.org/officeDocument/2006/relationships/slideLayout" Target="../slideLayouts/slideLayout108.xml"/><Relationship Id="rId16" Type="http://schemas.openxmlformats.org/officeDocument/2006/relationships/oleObject" Target="../embeddings/oleObject1.bin"/><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image" Target="../media/image16.png"/><Relationship Id="rId10" Type="http://schemas.openxmlformats.org/officeDocument/2006/relationships/slideLayout" Target="../slideLayouts/slideLayout116.xml"/><Relationship Id="rId19" Type="http://schemas.openxmlformats.org/officeDocument/2006/relationships/image" Target="../media/image15.png"/><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vmlDrawing" Target="../drawings/vmlDrawing1.v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1029" name="Picture 6" descr="SD_Bottom right.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57850" y="4090988"/>
            <a:ext cx="3486150" cy="276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Text Placeholder 2"/>
          <p:cNvSpPr>
            <a:spLocks noGrp="1" noChangeArrowheads="1"/>
          </p:cNvSpPr>
          <p:nvPr>
            <p:ph type="body" idx="1"/>
          </p:nvPr>
        </p:nvSpPr>
        <p:spPr bwMode="auto">
          <a:xfrm>
            <a:off x="500063" y="17145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smtClean="0"/>
              <a:t>Click to edit Master text styles</a:t>
            </a:r>
          </a:p>
          <a:p>
            <a:pPr lvl="1"/>
            <a:r>
              <a:rPr lang="zh-CN" altLang="zh-CN" smtClean="0"/>
              <a:t>Second level</a:t>
            </a:r>
          </a:p>
          <a:p>
            <a:pPr lvl="2"/>
            <a:r>
              <a:rPr lang="zh-CN" altLang="zh-CN" smtClean="0"/>
              <a:t>Third level</a:t>
            </a:r>
          </a:p>
          <a:p>
            <a:pPr lvl="3"/>
            <a:r>
              <a:rPr lang="zh-CN" altLang="zh-CN" smtClean="0"/>
              <a:t>Fourth level</a:t>
            </a:r>
          </a:p>
          <a:p>
            <a:pPr lvl="4"/>
            <a:r>
              <a:rPr lang="zh-CN" altLang="zh-CN" smtClean="0"/>
              <a:t>Fifth level</a:t>
            </a:r>
          </a:p>
        </p:txBody>
      </p:sp>
      <p:sp>
        <p:nvSpPr>
          <p:cNvPr id="1032" name="Slide Number Placeholder 5"/>
          <p:cNvSpPr>
            <a:spLocks noGrp="1" noChangeArrowheads="1"/>
          </p:cNvSpPr>
          <p:nvPr>
            <p:ph type="sldNum" sz="quarter" idx="4"/>
          </p:nvPr>
        </p:nvSpPr>
        <p:spPr bwMode="auto">
          <a:xfrm>
            <a:off x="1285875" y="6215063"/>
            <a:ext cx="4191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a:defRPr sz="1200" b="1">
                <a:solidFill>
                  <a:srgbClr val="262626"/>
                </a:solidFill>
              </a:defRPr>
            </a:lvl1pPr>
          </a:lstStyle>
          <a:p>
            <a:pPr>
              <a:defRPr/>
            </a:pPr>
            <a:fld id="{892CCE73-2B0D-4E91-89DB-D00A55843958}" type="slidenum">
              <a:rPr lang="en-GB" altLang="en-US"/>
              <a:pPr>
                <a:defRPr/>
              </a:pPr>
              <a:t>‹#›</a:t>
            </a:fld>
            <a:endParaRPr lang="en-GB" altLang="en-US"/>
          </a:p>
        </p:txBody>
      </p:sp>
    </p:spTree>
    <p:extLst>
      <p:ext uri="{BB962C8B-B14F-4D97-AF65-F5344CB8AC3E}">
        <p14:creationId xmlns:p14="http://schemas.microsoft.com/office/powerpoint/2010/main" val="2204568415"/>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 id="2147484005" r:id="rId12"/>
    <p:sldLayoutId id="2147484072" r:id="rId13"/>
  </p:sldLayoutIdLst>
  <p:timing>
    <p:tnLst>
      <p:par>
        <p:cTn id="1" dur="indefinite" restart="never" nodeType="tmRoot"/>
      </p:par>
    </p:tnLst>
  </p:timing>
  <p:txStyles>
    <p:titleStyle>
      <a:lvl1pPr algn="l" rtl="0" eaLnBrk="0" fontAlgn="base" hangingPunct="0">
        <a:spcBef>
          <a:spcPct val="0"/>
        </a:spcBef>
        <a:spcAft>
          <a:spcPct val="0"/>
        </a:spcAft>
        <a:defRPr sz="2800" b="1">
          <a:solidFill>
            <a:srgbClr val="036635"/>
          </a:solidFill>
          <a:latin typeface="+mj-lt"/>
          <a:ea typeface="+mj-ea"/>
          <a:cs typeface="+mj-cs"/>
        </a:defRPr>
      </a:lvl1pPr>
      <a:lvl2pPr algn="l" rtl="0" eaLnBrk="0" fontAlgn="base" hangingPunct="0">
        <a:spcBef>
          <a:spcPct val="0"/>
        </a:spcBef>
        <a:spcAft>
          <a:spcPct val="0"/>
        </a:spcAft>
        <a:defRPr sz="2800" b="1">
          <a:solidFill>
            <a:srgbClr val="036635"/>
          </a:solidFill>
          <a:latin typeface="Arial" pitchFamily="34" charset="0"/>
          <a:cs typeface="Arial" pitchFamily="34" charset="0"/>
        </a:defRPr>
      </a:lvl2pPr>
      <a:lvl3pPr algn="l" rtl="0" eaLnBrk="0" fontAlgn="base" hangingPunct="0">
        <a:spcBef>
          <a:spcPct val="0"/>
        </a:spcBef>
        <a:spcAft>
          <a:spcPct val="0"/>
        </a:spcAft>
        <a:defRPr sz="2800" b="1">
          <a:solidFill>
            <a:srgbClr val="036635"/>
          </a:solidFill>
          <a:latin typeface="Arial" pitchFamily="34" charset="0"/>
          <a:cs typeface="Arial" pitchFamily="34" charset="0"/>
        </a:defRPr>
      </a:lvl3pPr>
      <a:lvl4pPr algn="l" rtl="0" eaLnBrk="0" fontAlgn="base" hangingPunct="0">
        <a:spcBef>
          <a:spcPct val="0"/>
        </a:spcBef>
        <a:spcAft>
          <a:spcPct val="0"/>
        </a:spcAft>
        <a:defRPr sz="2800" b="1">
          <a:solidFill>
            <a:srgbClr val="036635"/>
          </a:solidFill>
          <a:latin typeface="Arial" pitchFamily="34" charset="0"/>
          <a:cs typeface="Arial" pitchFamily="34" charset="0"/>
        </a:defRPr>
      </a:lvl4pPr>
      <a:lvl5pPr algn="l" rtl="0" eaLnBrk="0" fontAlgn="base" hangingPunct="0">
        <a:spcBef>
          <a:spcPct val="0"/>
        </a:spcBef>
        <a:spcAft>
          <a:spcPct val="0"/>
        </a:spcAft>
        <a:defRPr sz="2800" b="1">
          <a:solidFill>
            <a:srgbClr val="036635"/>
          </a:solidFill>
          <a:latin typeface="Arial" pitchFamily="34" charset="0"/>
          <a:cs typeface="Arial" pitchFamily="34" charset="0"/>
        </a:defRPr>
      </a:lvl5pPr>
      <a:lvl6pPr marL="457200" algn="l" rtl="0" eaLnBrk="0" fontAlgn="base" hangingPunct="0">
        <a:spcBef>
          <a:spcPct val="0"/>
        </a:spcBef>
        <a:spcAft>
          <a:spcPct val="0"/>
        </a:spcAft>
        <a:defRPr sz="2800" b="1">
          <a:solidFill>
            <a:srgbClr val="036635"/>
          </a:solidFill>
          <a:latin typeface="Arial" pitchFamily="34" charset="0"/>
          <a:cs typeface="Arial" pitchFamily="34" charset="0"/>
        </a:defRPr>
      </a:lvl6pPr>
      <a:lvl7pPr marL="914400" algn="l" rtl="0" eaLnBrk="0" fontAlgn="base" hangingPunct="0">
        <a:spcBef>
          <a:spcPct val="0"/>
        </a:spcBef>
        <a:spcAft>
          <a:spcPct val="0"/>
        </a:spcAft>
        <a:defRPr sz="2800" b="1">
          <a:solidFill>
            <a:srgbClr val="036635"/>
          </a:solidFill>
          <a:latin typeface="Arial" pitchFamily="34" charset="0"/>
          <a:cs typeface="Arial" pitchFamily="34" charset="0"/>
        </a:defRPr>
      </a:lvl7pPr>
      <a:lvl8pPr marL="1371600" algn="l" rtl="0" eaLnBrk="0" fontAlgn="base" hangingPunct="0">
        <a:spcBef>
          <a:spcPct val="0"/>
        </a:spcBef>
        <a:spcAft>
          <a:spcPct val="0"/>
        </a:spcAft>
        <a:defRPr sz="2800" b="1">
          <a:solidFill>
            <a:srgbClr val="036635"/>
          </a:solidFill>
          <a:latin typeface="Arial" pitchFamily="34" charset="0"/>
          <a:cs typeface="Arial" pitchFamily="34" charset="0"/>
        </a:defRPr>
      </a:lvl8pPr>
      <a:lvl9pPr marL="1828800" algn="l" rtl="0" eaLnBrk="0" fontAlgn="base" hangingPunct="0">
        <a:spcBef>
          <a:spcPct val="0"/>
        </a:spcBef>
        <a:spcAft>
          <a:spcPct val="0"/>
        </a:spcAft>
        <a:defRPr sz="2800" b="1">
          <a:solidFill>
            <a:srgbClr val="036635"/>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lr>
          <a:srgbClr val="036635"/>
        </a:buClr>
        <a:buSzPct val="140000"/>
        <a:buFont typeface="Arial" pitchFamily="34" charset="0"/>
        <a:buChar char="•"/>
        <a:defRPr sz="2000">
          <a:solidFill>
            <a:srgbClr val="262626"/>
          </a:solidFill>
          <a:latin typeface="+mn-lt"/>
          <a:ea typeface="+mn-ea"/>
          <a:cs typeface="+mn-cs"/>
        </a:defRPr>
      </a:lvl1pPr>
      <a:lvl2pPr marL="742950" indent="-285750" algn="l" rtl="0" eaLnBrk="0" fontAlgn="base" hangingPunct="0">
        <a:spcBef>
          <a:spcPct val="20000"/>
        </a:spcBef>
        <a:spcAft>
          <a:spcPct val="0"/>
        </a:spcAft>
        <a:buClr>
          <a:srgbClr val="036635"/>
        </a:buClr>
        <a:buFont typeface="Arial" pitchFamily="34" charset="0"/>
        <a:buChar char="–"/>
        <a:defRPr sz="2000">
          <a:solidFill>
            <a:srgbClr val="262626"/>
          </a:solidFill>
          <a:latin typeface="+mn-lt"/>
          <a:cs typeface="+mn-cs"/>
        </a:defRPr>
      </a:lvl2pPr>
      <a:lvl3pPr marL="1143000" indent="-228600" algn="l" rtl="0" eaLnBrk="0" fontAlgn="base" hangingPunct="0">
        <a:spcBef>
          <a:spcPct val="20000"/>
        </a:spcBef>
        <a:spcAft>
          <a:spcPct val="0"/>
        </a:spcAft>
        <a:buClr>
          <a:srgbClr val="036635"/>
        </a:buClr>
        <a:buFont typeface="Arial" pitchFamily="34" charset="0"/>
        <a:buChar char="•"/>
        <a:defRPr sz="2000">
          <a:solidFill>
            <a:srgbClr val="262626"/>
          </a:solidFill>
          <a:latin typeface="+mn-lt"/>
          <a:cs typeface="+mn-cs"/>
        </a:defRPr>
      </a:lvl3pPr>
      <a:lvl4pPr marL="1600200" indent="-228600" algn="l" rtl="0" eaLnBrk="0" fontAlgn="base" hangingPunct="0">
        <a:spcBef>
          <a:spcPct val="20000"/>
        </a:spcBef>
        <a:spcAft>
          <a:spcPct val="0"/>
        </a:spcAft>
        <a:buClr>
          <a:srgbClr val="036635"/>
        </a:buClr>
        <a:buFont typeface="Arial" pitchFamily="34" charset="0"/>
        <a:buChar char="–"/>
        <a:defRPr sz="2000">
          <a:solidFill>
            <a:srgbClr val="262626"/>
          </a:solidFill>
          <a:latin typeface="+mn-lt"/>
          <a:cs typeface="+mn-cs"/>
        </a:defRPr>
      </a:lvl4pPr>
      <a:lvl5pPr marL="20574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5pPr>
      <a:lvl6pPr marL="25146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6pPr>
      <a:lvl7pPr marL="29718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7pPr>
      <a:lvl8pPr marL="34290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8pPr>
      <a:lvl9pPr marL="38862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9" name="Picture 2" descr="tagline"/>
          <p:cNvPicPr>
            <a:picLocks noChangeAspect="1" noChangeArrowheads="1"/>
          </p:cNvPicPr>
          <p:nvPr/>
        </p:nvPicPr>
        <p:blipFill>
          <a:blip r:embed="rId15"/>
          <a:srcRect/>
          <a:stretch>
            <a:fillRect/>
          </a:stretch>
        </p:blipFill>
        <p:spPr bwMode="auto">
          <a:xfrm>
            <a:off x="0" y="6556375"/>
            <a:ext cx="9140825" cy="304800"/>
          </a:xfrm>
          <a:prstGeom prst="rect">
            <a:avLst/>
          </a:prstGeom>
          <a:noFill/>
          <a:ln w="9525">
            <a:noFill/>
            <a:miter lim="800000"/>
            <a:headEnd/>
            <a:tailEnd/>
          </a:ln>
        </p:spPr>
      </p:pic>
      <p:sp>
        <p:nvSpPr>
          <p:cNvPr id="1031" name="Rectangle 4"/>
          <p:cNvSpPr>
            <a:spLocks noGrp="1" noChangeArrowheads="1"/>
          </p:cNvSpPr>
          <p:nvPr>
            <p:ph type="title"/>
          </p:nvPr>
        </p:nvSpPr>
        <p:spPr bwMode="auto">
          <a:xfrm>
            <a:off x="762000" y="228600"/>
            <a:ext cx="7620000" cy="685800"/>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GB" altLang="zh-CN" smtClean="0"/>
              <a:t>Click to edit Master title style</a:t>
            </a:r>
          </a:p>
        </p:txBody>
      </p:sp>
      <p:sp>
        <p:nvSpPr>
          <p:cNvPr id="1032" name="Rectangle 5"/>
          <p:cNvSpPr>
            <a:spLocks noGrp="1" noChangeArrowheads="1"/>
          </p:cNvSpPr>
          <p:nvPr>
            <p:ph type="body" idx="1"/>
          </p:nvPr>
        </p:nvSpPr>
        <p:spPr bwMode="auto">
          <a:xfrm>
            <a:off x="762000" y="1066800"/>
            <a:ext cx="7620000" cy="4343400"/>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p>
            <a:pPr lvl="0"/>
            <a:r>
              <a:rPr lang="en-GB" altLang="zh-CN" smtClean="0"/>
              <a:t>Click to edit Master text styles</a:t>
            </a:r>
          </a:p>
          <a:p>
            <a:pPr lvl="1"/>
            <a:r>
              <a:rPr lang="en-GB" altLang="zh-CN" smtClean="0"/>
              <a:t>Second level</a:t>
            </a:r>
          </a:p>
          <a:p>
            <a:pPr lvl="2"/>
            <a:r>
              <a:rPr lang="en-GB" altLang="zh-CN" smtClean="0"/>
              <a:t>Third level</a:t>
            </a:r>
          </a:p>
          <a:p>
            <a:pPr lvl="3"/>
            <a:r>
              <a:rPr lang="en-GB" altLang="zh-CN" smtClean="0"/>
              <a:t>Fourth level</a:t>
            </a:r>
          </a:p>
          <a:p>
            <a:pPr lvl="4"/>
            <a:r>
              <a:rPr lang="en-GB" altLang="zh-CN" smtClean="0"/>
              <a:t>Fifth level</a:t>
            </a:r>
          </a:p>
        </p:txBody>
      </p:sp>
      <p:sp>
        <p:nvSpPr>
          <p:cNvPr id="4102" name="Rectangle 6"/>
          <p:cNvSpPr>
            <a:spLocks noGrp="1" noChangeArrowheads="1"/>
          </p:cNvSpPr>
          <p:nvPr>
            <p:ph type="sldNum" sz="quarter" idx="4"/>
          </p:nvPr>
        </p:nvSpPr>
        <p:spPr bwMode="auto">
          <a:xfrm>
            <a:off x="6248400" y="6607175"/>
            <a:ext cx="27432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b="1">
                <a:solidFill>
                  <a:schemeClr val="bg1"/>
                </a:solidFill>
                <a:latin typeface="Arial Narrow" pitchFamily="34" charset="0"/>
              </a:defRPr>
            </a:lvl1pPr>
          </a:lstStyle>
          <a:p>
            <a:pPr fontAlgn="base">
              <a:spcBef>
                <a:spcPct val="0"/>
              </a:spcBef>
              <a:spcAft>
                <a:spcPct val="0"/>
              </a:spcAft>
              <a:defRPr/>
            </a:pPr>
            <a:fld id="{54AB4878-0BC5-495B-BF70-9EB6E971D082}" type="slidenum">
              <a:rPr lang="en-GB" altLang="zh-CN">
                <a:solidFill>
                  <a:srgbClr val="FFFFFF"/>
                </a:solidFill>
                <a:ea typeface="宋体" pitchFamily="2" charset="-122"/>
              </a:rPr>
              <a:pPr fontAlgn="base">
                <a:spcBef>
                  <a:spcPct val="0"/>
                </a:spcBef>
                <a:spcAft>
                  <a:spcPct val="0"/>
                </a:spcAft>
                <a:defRPr/>
              </a:pPr>
              <a:t>‹#›</a:t>
            </a:fld>
            <a:endParaRPr lang="en-GB" altLang="zh-CN">
              <a:solidFill>
                <a:srgbClr val="FFFFFF"/>
              </a:solidFill>
              <a:ea typeface="宋体" pitchFamily="2" charset="-122"/>
            </a:endParaRPr>
          </a:p>
        </p:txBody>
      </p:sp>
      <p:sp>
        <p:nvSpPr>
          <p:cNvPr id="4103" name="Rectangle 7"/>
          <p:cNvSpPr>
            <a:spLocks noChangeArrowheads="1"/>
          </p:cNvSpPr>
          <p:nvPr/>
        </p:nvSpPr>
        <p:spPr bwMode="auto">
          <a:xfrm>
            <a:off x="0" y="6557963"/>
            <a:ext cx="1600200" cy="300037"/>
          </a:xfrm>
          <a:prstGeom prst="rect">
            <a:avLst/>
          </a:prstGeom>
          <a:solidFill>
            <a:srgbClr val="FF9900"/>
          </a:solidFill>
          <a:ln w="9525">
            <a:noFill/>
            <a:miter lim="800000"/>
            <a:headEnd/>
            <a:tailEnd/>
          </a:ln>
          <a:effectLst/>
        </p:spPr>
        <p:txBody>
          <a:bodyPr wrap="none" anchor="ctr"/>
          <a:lstStyle/>
          <a:p>
            <a:pPr fontAlgn="base">
              <a:spcBef>
                <a:spcPct val="0"/>
              </a:spcBef>
              <a:spcAft>
                <a:spcPct val="0"/>
              </a:spcAft>
              <a:defRPr/>
            </a:pPr>
            <a:endParaRPr lang="zh-CN" altLang="en-US" sz="2400">
              <a:solidFill>
                <a:srgbClr val="000000"/>
              </a:solidFill>
              <a:latin typeface="Times New Roman" pitchFamily="18" charset="0"/>
              <a:ea typeface="宋体" pitchFamily="2" charset="-122"/>
            </a:endParaRPr>
          </a:p>
        </p:txBody>
      </p:sp>
      <p:graphicFrame>
        <p:nvGraphicFramePr>
          <p:cNvPr id="1026" name="Object 8"/>
          <p:cNvGraphicFramePr>
            <a:graphicFrameLocks noChangeAspect="1"/>
          </p:cNvGraphicFramePr>
          <p:nvPr/>
        </p:nvGraphicFramePr>
        <p:xfrm>
          <a:off x="304800" y="6629400"/>
          <a:ext cx="1030288" cy="158750"/>
        </p:xfrm>
        <a:graphic>
          <a:graphicData uri="http://schemas.openxmlformats.org/presentationml/2006/ole">
            <mc:AlternateContent xmlns:mc="http://schemas.openxmlformats.org/markup-compatibility/2006">
              <mc:Choice xmlns:v="urn:schemas-microsoft-com:vml" Requires="v">
                <p:oleObj spid="_x0000_s48242" name="Image" r:id="rId16" imgW="1029964" imgH="158402" progId="">
                  <p:embed/>
                </p:oleObj>
              </mc:Choice>
              <mc:Fallback>
                <p:oleObj name="Image" r:id="rId16" imgW="1029964" imgH="158402"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4800" y="6629400"/>
                        <a:ext cx="1030288" cy="158750"/>
                      </a:xfrm>
                      <a:prstGeom prst="rect">
                        <a:avLst/>
                      </a:prstGeom>
                      <a:noFill/>
                      <a:ln>
                        <a:noFill/>
                      </a:ln>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027114742"/>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 id="2147484031" r:id="rId12"/>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3800" b="1">
          <a:solidFill>
            <a:srgbClr val="FF9900"/>
          </a:solidFill>
          <a:latin typeface="+mj-lt"/>
          <a:ea typeface="+mj-ea"/>
          <a:cs typeface="+mj-cs"/>
        </a:defRPr>
      </a:lvl1pPr>
      <a:lvl2pPr algn="l" rtl="0" eaLnBrk="0" fontAlgn="base" hangingPunct="0">
        <a:lnSpc>
          <a:spcPct val="90000"/>
        </a:lnSpc>
        <a:spcBef>
          <a:spcPct val="0"/>
        </a:spcBef>
        <a:spcAft>
          <a:spcPct val="0"/>
        </a:spcAft>
        <a:defRPr sz="3800" b="1">
          <a:solidFill>
            <a:srgbClr val="FF9900"/>
          </a:solidFill>
          <a:latin typeface="Arial Narrow" pitchFamily="34" charset="0"/>
        </a:defRPr>
      </a:lvl2pPr>
      <a:lvl3pPr algn="l" rtl="0" eaLnBrk="0" fontAlgn="base" hangingPunct="0">
        <a:lnSpc>
          <a:spcPct val="90000"/>
        </a:lnSpc>
        <a:spcBef>
          <a:spcPct val="0"/>
        </a:spcBef>
        <a:spcAft>
          <a:spcPct val="0"/>
        </a:spcAft>
        <a:defRPr sz="3800" b="1">
          <a:solidFill>
            <a:srgbClr val="FF9900"/>
          </a:solidFill>
          <a:latin typeface="Arial Narrow" pitchFamily="34" charset="0"/>
        </a:defRPr>
      </a:lvl3pPr>
      <a:lvl4pPr algn="l" rtl="0" eaLnBrk="0" fontAlgn="base" hangingPunct="0">
        <a:lnSpc>
          <a:spcPct val="90000"/>
        </a:lnSpc>
        <a:spcBef>
          <a:spcPct val="0"/>
        </a:spcBef>
        <a:spcAft>
          <a:spcPct val="0"/>
        </a:spcAft>
        <a:defRPr sz="3800" b="1">
          <a:solidFill>
            <a:srgbClr val="FF9900"/>
          </a:solidFill>
          <a:latin typeface="Arial Narrow" pitchFamily="34" charset="0"/>
        </a:defRPr>
      </a:lvl4pPr>
      <a:lvl5pPr algn="l" rtl="0" eaLnBrk="0" fontAlgn="base" hangingPunct="0">
        <a:lnSpc>
          <a:spcPct val="90000"/>
        </a:lnSpc>
        <a:spcBef>
          <a:spcPct val="0"/>
        </a:spcBef>
        <a:spcAft>
          <a:spcPct val="0"/>
        </a:spcAft>
        <a:defRPr sz="3800" b="1">
          <a:solidFill>
            <a:srgbClr val="FF9900"/>
          </a:solidFill>
          <a:latin typeface="Arial Narrow" pitchFamily="34" charset="0"/>
        </a:defRPr>
      </a:lvl5pPr>
      <a:lvl6pPr marL="457200" algn="l" rtl="0" fontAlgn="base">
        <a:lnSpc>
          <a:spcPct val="90000"/>
        </a:lnSpc>
        <a:spcBef>
          <a:spcPct val="0"/>
        </a:spcBef>
        <a:spcAft>
          <a:spcPct val="0"/>
        </a:spcAft>
        <a:defRPr sz="3800" b="1">
          <a:solidFill>
            <a:srgbClr val="FF9900"/>
          </a:solidFill>
          <a:latin typeface="Arial Narrow" pitchFamily="34" charset="0"/>
        </a:defRPr>
      </a:lvl6pPr>
      <a:lvl7pPr marL="914400" algn="l" rtl="0" fontAlgn="base">
        <a:lnSpc>
          <a:spcPct val="90000"/>
        </a:lnSpc>
        <a:spcBef>
          <a:spcPct val="0"/>
        </a:spcBef>
        <a:spcAft>
          <a:spcPct val="0"/>
        </a:spcAft>
        <a:defRPr sz="3800" b="1">
          <a:solidFill>
            <a:srgbClr val="FF9900"/>
          </a:solidFill>
          <a:latin typeface="Arial Narrow" pitchFamily="34" charset="0"/>
        </a:defRPr>
      </a:lvl7pPr>
      <a:lvl8pPr marL="1371600" algn="l" rtl="0" fontAlgn="base">
        <a:lnSpc>
          <a:spcPct val="90000"/>
        </a:lnSpc>
        <a:spcBef>
          <a:spcPct val="0"/>
        </a:spcBef>
        <a:spcAft>
          <a:spcPct val="0"/>
        </a:spcAft>
        <a:defRPr sz="3800" b="1">
          <a:solidFill>
            <a:srgbClr val="FF9900"/>
          </a:solidFill>
          <a:latin typeface="Arial Narrow" pitchFamily="34" charset="0"/>
        </a:defRPr>
      </a:lvl8pPr>
      <a:lvl9pPr marL="1828800" algn="l" rtl="0" fontAlgn="base">
        <a:lnSpc>
          <a:spcPct val="90000"/>
        </a:lnSpc>
        <a:spcBef>
          <a:spcPct val="0"/>
        </a:spcBef>
        <a:spcAft>
          <a:spcPct val="0"/>
        </a:spcAft>
        <a:defRPr sz="3800" b="1">
          <a:solidFill>
            <a:srgbClr val="FF9900"/>
          </a:solidFill>
          <a:latin typeface="Arial Narrow" pitchFamily="34" charset="0"/>
        </a:defRPr>
      </a:lvl9pPr>
    </p:titleStyle>
    <p:bodyStyle>
      <a:lvl1pPr marL="285750" indent="-285750" algn="l" rtl="0" eaLnBrk="0" fontAlgn="base" hangingPunct="0">
        <a:lnSpc>
          <a:spcPct val="85000"/>
        </a:lnSpc>
        <a:spcBef>
          <a:spcPct val="35000"/>
        </a:spcBef>
        <a:spcAft>
          <a:spcPct val="0"/>
        </a:spcAft>
        <a:buClr>
          <a:srgbClr val="000099"/>
        </a:buClr>
        <a:buSzPct val="70000"/>
        <a:buFont typeface="Wingdings" pitchFamily="2" charset="2"/>
        <a:buChar char="§"/>
        <a:defRPr sz="2800">
          <a:solidFill>
            <a:srgbClr val="333333"/>
          </a:solidFill>
          <a:latin typeface="+mn-lt"/>
          <a:ea typeface="+mn-ea"/>
          <a:cs typeface="+mn-cs"/>
        </a:defRPr>
      </a:lvl1pPr>
      <a:lvl2pPr marL="742950" indent="-285750" algn="l" rtl="0" eaLnBrk="0" fontAlgn="base" hangingPunct="0">
        <a:lnSpc>
          <a:spcPct val="85000"/>
        </a:lnSpc>
        <a:spcBef>
          <a:spcPct val="30000"/>
        </a:spcBef>
        <a:spcAft>
          <a:spcPct val="0"/>
        </a:spcAft>
        <a:buClr>
          <a:srgbClr val="000099"/>
        </a:buClr>
        <a:buSzPct val="70000"/>
        <a:buFont typeface="Wingdings" pitchFamily="2" charset="2"/>
        <a:buChar char="§"/>
        <a:defRPr sz="2400">
          <a:solidFill>
            <a:srgbClr val="333333"/>
          </a:solidFill>
          <a:latin typeface="+mn-lt"/>
        </a:defRPr>
      </a:lvl2pPr>
      <a:lvl3pPr marL="1143000" indent="-228600" algn="l" rtl="0" eaLnBrk="0" fontAlgn="base" hangingPunct="0">
        <a:lnSpc>
          <a:spcPct val="85000"/>
        </a:lnSpc>
        <a:spcBef>
          <a:spcPct val="40000"/>
        </a:spcBef>
        <a:spcAft>
          <a:spcPct val="0"/>
        </a:spcAft>
        <a:buClr>
          <a:srgbClr val="000099"/>
        </a:buClr>
        <a:buSzPct val="70000"/>
        <a:buChar char="»"/>
        <a:defRPr sz="2000">
          <a:solidFill>
            <a:srgbClr val="333333"/>
          </a:solidFill>
          <a:latin typeface="+mn-lt"/>
        </a:defRPr>
      </a:lvl3pPr>
      <a:lvl4pPr marL="1600200" indent="-228600" algn="l" rtl="0" eaLnBrk="0" fontAlgn="base" hangingPunct="0">
        <a:lnSpc>
          <a:spcPct val="85000"/>
        </a:lnSpc>
        <a:spcBef>
          <a:spcPct val="40000"/>
        </a:spcBef>
        <a:spcAft>
          <a:spcPct val="0"/>
        </a:spcAft>
        <a:buClr>
          <a:srgbClr val="000099"/>
        </a:buClr>
        <a:buSzPct val="70000"/>
        <a:buFont typeface="Wingdings" pitchFamily="2" charset="2"/>
        <a:buChar char="§"/>
        <a:defRPr sz="2000">
          <a:solidFill>
            <a:srgbClr val="333333"/>
          </a:solidFill>
          <a:latin typeface="+mn-lt"/>
        </a:defRPr>
      </a:lvl4pPr>
      <a:lvl5pPr marL="2057400" indent="-228600" algn="l" rtl="0" eaLnBrk="0" fontAlgn="base" hangingPunct="0">
        <a:lnSpc>
          <a:spcPct val="85000"/>
        </a:lnSpc>
        <a:spcBef>
          <a:spcPct val="40000"/>
        </a:spcBef>
        <a:spcAft>
          <a:spcPct val="0"/>
        </a:spcAft>
        <a:buClr>
          <a:srgbClr val="000099"/>
        </a:buClr>
        <a:buSzPct val="70000"/>
        <a:buChar char="»"/>
        <a:defRPr sz="2000">
          <a:solidFill>
            <a:srgbClr val="333333"/>
          </a:solidFill>
          <a:latin typeface="+mn-lt"/>
        </a:defRPr>
      </a:lvl5pPr>
      <a:lvl6pPr marL="2514600" indent="-228600" algn="l" rtl="0" fontAlgn="base">
        <a:lnSpc>
          <a:spcPct val="85000"/>
        </a:lnSpc>
        <a:spcBef>
          <a:spcPct val="40000"/>
        </a:spcBef>
        <a:spcAft>
          <a:spcPct val="0"/>
        </a:spcAft>
        <a:buClr>
          <a:srgbClr val="000099"/>
        </a:buClr>
        <a:buSzPct val="70000"/>
        <a:buChar char="»"/>
        <a:defRPr>
          <a:solidFill>
            <a:srgbClr val="333333"/>
          </a:solidFill>
          <a:latin typeface="+mn-lt"/>
        </a:defRPr>
      </a:lvl6pPr>
      <a:lvl7pPr marL="2971800" indent="-228600" algn="l" rtl="0" fontAlgn="base">
        <a:lnSpc>
          <a:spcPct val="85000"/>
        </a:lnSpc>
        <a:spcBef>
          <a:spcPct val="40000"/>
        </a:spcBef>
        <a:spcAft>
          <a:spcPct val="0"/>
        </a:spcAft>
        <a:buClr>
          <a:srgbClr val="000099"/>
        </a:buClr>
        <a:buSzPct val="70000"/>
        <a:buChar char="»"/>
        <a:defRPr>
          <a:solidFill>
            <a:srgbClr val="333333"/>
          </a:solidFill>
          <a:latin typeface="+mn-lt"/>
        </a:defRPr>
      </a:lvl7pPr>
      <a:lvl8pPr marL="3429000" indent="-228600" algn="l" rtl="0" fontAlgn="base">
        <a:lnSpc>
          <a:spcPct val="85000"/>
        </a:lnSpc>
        <a:spcBef>
          <a:spcPct val="40000"/>
        </a:spcBef>
        <a:spcAft>
          <a:spcPct val="0"/>
        </a:spcAft>
        <a:buClr>
          <a:srgbClr val="000099"/>
        </a:buClr>
        <a:buSzPct val="70000"/>
        <a:buChar char="»"/>
        <a:defRPr>
          <a:solidFill>
            <a:srgbClr val="333333"/>
          </a:solidFill>
          <a:latin typeface="+mn-lt"/>
        </a:defRPr>
      </a:lvl8pPr>
      <a:lvl9pPr marL="3886200" indent="-228600" algn="l" rtl="0" fontAlgn="base">
        <a:lnSpc>
          <a:spcPct val="85000"/>
        </a:lnSpc>
        <a:spcBef>
          <a:spcPct val="40000"/>
        </a:spcBef>
        <a:spcAft>
          <a:spcPct val="0"/>
        </a:spcAft>
        <a:buClr>
          <a:srgbClr val="000099"/>
        </a:buClr>
        <a:buSzPct val="70000"/>
        <a:buChar char="»"/>
        <a:defRPr>
          <a:solidFill>
            <a:srgbClr val="333333"/>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5124" name="Picture 12" descr="ELS.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57188" y="5857875"/>
            <a:ext cx="6667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6" descr="SD_middle.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1643063"/>
            <a:ext cx="9144000" cy="392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 Placeholder 2"/>
          <p:cNvSpPr>
            <a:spLocks noGrp="1" noChangeArrowheads="1"/>
          </p:cNvSpPr>
          <p:nvPr>
            <p:ph type="body" idx="1"/>
          </p:nvPr>
        </p:nvSpPr>
        <p:spPr bwMode="auto">
          <a:xfrm>
            <a:off x="500063" y="17145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smtClean="0"/>
              <a:t>Click to edit Master text styles</a:t>
            </a:r>
          </a:p>
          <a:p>
            <a:pPr lvl="1"/>
            <a:r>
              <a:rPr lang="zh-CN" altLang="zh-CN" smtClean="0"/>
              <a:t>Second level</a:t>
            </a:r>
          </a:p>
          <a:p>
            <a:pPr lvl="2"/>
            <a:r>
              <a:rPr lang="zh-CN" altLang="zh-CN" smtClean="0"/>
              <a:t>Third level</a:t>
            </a:r>
          </a:p>
          <a:p>
            <a:pPr lvl="3"/>
            <a:r>
              <a:rPr lang="zh-CN" altLang="zh-CN" smtClean="0"/>
              <a:t>Fourth level</a:t>
            </a:r>
          </a:p>
          <a:p>
            <a:pPr lvl="4"/>
            <a:r>
              <a:rPr lang="zh-CN" altLang="zh-CN" smtClean="0"/>
              <a:t>Fifth level</a:t>
            </a:r>
          </a:p>
        </p:txBody>
      </p:sp>
      <p:pic>
        <p:nvPicPr>
          <p:cNvPr id="7" name="图片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732240" y="404664"/>
            <a:ext cx="2087884" cy="286513"/>
          </a:xfrm>
          <a:prstGeom prst="rect">
            <a:avLst/>
          </a:prstGeom>
        </p:spPr>
      </p:pic>
    </p:spTree>
    <p:extLst>
      <p:ext uri="{BB962C8B-B14F-4D97-AF65-F5344CB8AC3E}">
        <p14:creationId xmlns:p14="http://schemas.microsoft.com/office/powerpoint/2010/main" val="3959031294"/>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xStyles>
    <p:titleStyle>
      <a:lvl1pPr algn="l" rtl="0" eaLnBrk="0" fontAlgn="base" hangingPunct="0">
        <a:spcBef>
          <a:spcPct val="0"/>
        </a:spcBef>
        <a:spcAft>
          <a:spcPct val="0"/>
        </a:spcAft>
        <a:defRPr sz="2800" b="1">
          <a:solidFill>
            <a:srgbClr val="036635"/>
          </a:solidFill>
          <a:latin typeface="+mj-lt"/>
          <a:ea typeface="+mj-ea"/>
          <a:cs typeface="+mj-cs"/>
        </a:defRPr>
      </a:lvl1pPr>
      <a:lvl2pPr algn="l" rtl="0" eaLnBrk="0" fontAlgn="base" hangingPunct="0">
        <a:spcBef>
          <a:spcPct val="0"/>
        </a:spcBef>
        <a:spcAft>
          <a:spcPct val="0"/>
        </a:spcAft>
        <a:defRPr sz="2800" b="1">
          <a:solidFill>
            <a:srgbClr val="036635"/>
          </a:solidFill>
          <a:latin typeface="Arial" pitchFamily="34" charset="0"/>
          <a:cs typeface="Arial" pitchFamily="34" charset="0"/>
        </a:defRPr>
      </a:lvl2pPr>
      <a:lvl3pPr algn="l" rtl="0" eaLnBrk="0" fontAlgn="base" hangingPunct="0">
        <a:spcBef>
          <a:spcPct val="0"/>
        </a:spcBef>
        <a:spcAft>
          <a:spcPct val="0"/>
        </a:spcAft>
        <a:defRPr sz="2800" b="1">
          <a:solidFill>
            <a:srgbClr val="036635"/>
          </a:solidFill>
          <a:latin typeface="Arial" pitchFamily="34" charset="0"/>
          <a:cs typeface="Arial" pitchFamily="34" charset="0"/>
        </a:defRPr>
      </a:lvl3pPr>
      <a:lvl4pPr algn="l" rtl="0" eaLnBrk="0" fontAlgn="base" hangingPunct="0">
        <a:spcBef>
          <a:spcPct val="0"/>
        </a:spcBef>
        <a:spcAft>
          <a:spcPct val="0"/>
        </a:spcAft>
        <a:defRPr sz="2800" b="1">
          <a:solidFill>
            <a:srgbClr val="036635"/>
          </a:solidFill>
          <a:latin typeface="Arial" pitchFamily="34" charset="0"/>
          <a:cs typeface="Arial" pitchFamily="34" charset="0"/>
        </a:defRPr>
      </a:lvl4pPr>
      <a:lvl5pPr algn="l" rtl="0" eaLnBrk="0" fontAlgn="base" hangingPunct="0">
        <a:spcBef>
          <a:spcPct val="0"/>
        </a:spcBef>
        <a:spcAft>
          <a:spcPct val="0"/>
        </a:spcAft>
        <a:defRPr sz="2800" b="1">
          <a:solidFill>
            <a:srgbClr val="036635"/>
          </a:solidFill>
          <a:latin typeface="Arial" pitchFamily="34" charset="0"/>
          <a:cs typeface="Arial" pitchFamily="34" charset="0"/>
        </a:defRPr>
      </a:lvl5pPr>
      <a:lvl6pPr marL="457200" algn="l" rtl="0" eaLnBrk="0" fontAlgn="base" hangingPunct="0">
        <a:spcBef>
          <a:spcPct val="0"/>
        </a:spcBef>
        <a:spcAft>
          <a:spcPct val="0"/>
        </a:spcAft>
        <a:defRPr sz="2800" b="1">
          <a:solidFill>
            <a:srgbClr val="036635"/>
          </a:solidFill>
          <a:latin typeface="Arial" pitchFamily="34" charset="0"/>
          <a:cs typeface="Arial" pitchFamily="34" charset="0"/>
        </a:defRPr>
      </a:lvl6pPr>
      <a:lvl7pPr marL="914400" algn="l" rtl="0" eaLnBrk="0" fontAlgn="base" hangingPunct="0">
        <a:spcBef>
          <a:spcPct val="0"/>
        </a:spcBef>
        <a:spcAft>
          <a:spcPct val="0"/>
        </a:spcAft>
        <a:defRPr sz="2800" b="1">
          <a:solidFill>
            <a:srgbClr val="036635"/>
          </a:solidFill>
          <a:latin typeface="Arial" pitchFamily="34" charset="0"/>
          <a:cs typeface="Arial" pitchFamily="34" charset="0"/>
        </a:defRPr>
      </a:lvl7pPr>
      <a:lvl8pPr marL="1371600" algn="l" rtl="0" eaLnBrk="0" fontAlgn="base" hangingPunct="0">
        <a:spcBef>
          <a:spcPct val="0"/>
        </a:spcBef>
        <a:spcAft>
          <a:spcPct val="0"/>
        </a:spcAft>
        <a:defRPr sz="2800" b="1">
          <a:solidFill>
            <a:srgbClr val="036635"/>
          </a:solidFill>
          <a:latin typeface="Arial" pitchFamily="34" charset="0"/>
          <a:cs typeface="Arial" pitchFamily="34" charset="0"/>
        </a:defRPr>
      </a:lvl8pPr>
      <a:lvl9pPr marL="1828800" algn="l" rtl="0" eaLnBrk="0" fontAlgn="base" hangingPunct="0">
        <a:spcBef>
          <a:spcPct val="0"/>
        </a:spcBef>
        <a:spcAft>
          <a:spcPct val="0"/>
        </a:spcAft>
        <a:defRPr sz="2800" b="1">
          <a:solidFill>
            <a:srgbClr val="036635"/>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lr>
          <a:srgbClr val="036635"/>
        </a:buClr>
        <a:buSzPct val="140000"/>
        <a:buFont typeface="Arial" pitchFamily="34" charset="0"/>
        <a:buChar char="•"/>
        <a:defRPr sz="2000">
          <a:solidFill>
            <a:srgbClr val="262626"/>
          </a:solidFill>
          <a:latin typeface="+mn-lt"/>
          <a:ea typeface="+mn-ea"/>
          <a:cs typeface="+mn-cs"/>
        </a:defRPr>
      </a:lvl1pPr>
      <a:lvl2pPr marL="742950" indent="-285750" algn="l" rtl="0" eaLnBrk="0" fontAlgn="base" hangingPunct="0">
        <a:spcBef>
          <a:spcPct val="20000"/>
        </a:spcBef>
        <a:spcAft>
          <a:spcPct val="0"/>
        </a:spcAft>
        <a:buClr>
          <a:srgbClr val="036635"/>
        </a:buClr>
        <a:buFont typeface="Arial" pitchFamily="34" charset="0"/>
        <a:buChar char="–"/>
        <a:defRPr sz="2000">
          <a:solidFill>
            <a:srgbClr val="262626"/>
          </a:solidFill>
          <a:latin typeface="+mn-lt"/>
          <a:cs typeface="+mn-cs"/>
        </a:defRPr>
      </a:lvl2pPr>
      <a:lvl3pPr marL="1143000" indent="-228600" algn="l" rtl="0" eaLnBrk="0" fontAlgn="base" hangingPunct="0">
        <a:spcBef>
          <a:spcPct val="20000"/>
        </a:spcBef>
        <a:spcAft>
          <a:spcPct val="0"/>
        </a:spcAft>
        <a:buClr>
          <a:srgbClr val="036635"/>
        </a:buClr>
        <a:buFont typeface="Arial" pitchFamily="34" charset="0"/>
        <a:buChar char="•"/>
        <a:defRPr sz="2000">
          <a:solidFill>
            <a:srgbClr val="262626"/>
          </a:solidFill>
          <a:latin typeface="+mn-lt"/>
          <a:cs typeface="+mn-cs"/>
        </a:defRPr>
      </a:lvl3pPr>
      <a:lvl4pPr marL="1600200" indent="-228600" algn="l" rtl="0" eaLnBrk="0" fontAlgn="base" hangingPunct="0">
        <a:spcBef>
          <a:spcPct val="20000"/>
        </a:spcBef>
        <a:spcAft>
          <a:spcPct val="0"/>
        </a:spcAft>
        <a:buClr>
          <a:srgbClr val="036635"/>
        </a:buClr>
        <a:buFont typeface="Arial" pitchFamily="34" charset="0"/>
        <a:buChar char="–"/>
        <a:defRPr sz="2000">
          <a:solidFill>
            <a:srgbClr val="262626"/>
          </a:solidFill>
          <a:latin typeface="+mn-lt"/>
          <a:cs typeface="+mn-cs"/>
        </a:defRPr>
      </a:lvl4pPr>
      <a:lvl5pPr marL="20574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5pPr>
      <a:lvl6pPr marL="25146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6pPr>
      <a:lvl7pPr marL="29718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7pPr>
      <a:lvl8pPr marL="34290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8pPr>
      <a:lvl9pPr marL="38862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1028" name="Picture 12" descr="ELS.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57188" y="5857875"/>
            <a:ext cx="6667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6" descr="SD_Bottom right.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57850" y="4090988"/>
            <a:ext cx="3486150" cy="276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9" descr="SD_Top left.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0" y="0"/>
            <a:ext cx="281305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Text Placeholder 2"/>
          <p:cNvSpPr>
            <a:spLocks noGrp="1" noChangeArrowheads="1"/>
          </p:cNvSpPr>
          <p:nvPr>
            <p:ph type="body" idx="1"/>
          </p:nvPr>
        </p:nvSpPr>
        <p:spPr bwMode="auto">
          <a:xfrm>
            <a:off x="500063" y="17145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smtClean="0"/>
              <a:t>Click to edit Master text styles</a:t>
            </a:r>
          </a:p>
          <a:p>
            <a:pPr lvl="1"/>
            <a:r>
              <a:rPr lang="zh-CN" altLang="zh-CN" smtClean="0"/>
              <a:t>Second level</a:t>
            </a:r>
          </a:p>
          <a:p>
            <a:pPr lvl="2"/>
            <a:r>
              <a:rPr lang="zh-CN" altLang="zh-CN" smtClean="0"/>
              <a:t>Third level</a:t>
            </a:r>
          </a:p>
          <a:p>
            <a:pPr lvl="3"/>
            <a:r>
              <a:rPr lang="zh-CN" altLang="zh-CN" smtClean="0"/>
              <a:t>Fourth level</a:t>
            </a:r>
          </a:p>
          <a:p>
            <a:pPr lvl="4"/>
            <a:r>
              <a:rPr lang="zh-CN" altLang="zh-CN" smtClean="0"/>
              <a:t>Fifth level</a:t>
            </a:r>
          </a:p>
        </p:txBody>
      </p:sp>
      <p:sp>
        <p:nvSpPr>
          <p:cNvPr id="1032" name="Slide Number Placeholder 5"/>
          <p:cNvSpPr>
            <a:spLocks noGrp="1" noChangeArrowheads="1"/>
          </p:cNvSpPr>
          <p:nvPr>
            <p:ph type="sldNum" sz="quarter" idx="4"/>
          </p:nvPr>
        </p:nvSpPr>
        <p:spPr bwMode="auto">
          <a:xfrm>
            <a:off x="1285875" y="6215063"/>
            <a:ext cx="4191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a:defRPr sz="1200" b="1">
                <a:solidFill>
                  <a:srgbClr val="262626"/>
                </a:solidFill>
              </a:defRPr>
            </a:lvl1pPr>
          </a:lstStyle>
          <a:p>
            <a:pPr>
              <a:defRPr/>
            </a:pPr>
            <a:fld id="{892CCE73-2B0D-4E91-89DB-D00A55843958}" type="slidenum">
              <a:rPr lang="en-GB" altLang="en-US"/>
              <a:pPr>
                <a:defRPr/>
              </a:pPr>
              <a:t>‹#›</a:t>
            </a:fld>
            <a:endParaRPr lang="en-GB" altLang="en-US"/>
          </a:p>
        </p:txBody>
      </p:sp>
      <p:pic>
        <p:nvPicPr>
          <p:cNvPr id="2" name="图片 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732240" y="404664"/>
            <a:ext cx="2087884" cy="286513"/>
          </a:xfrm>
          <a:prstGeom prst="rect">
            <a:avLst/>
          </a:prstGeom>
        </p:spPr>
      </p:pic>
    </p:spTree>
    <p:extLst>
      <p:ext uri="{BB962C8B-B14F-4D97-AF65-F5344CB8AC3E}">
        <p14:creationId xmlns:p14="http://schemas.microsoft.com/office/powerpoint/2010/main" val="322073867"/>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 id="2147484056" r:id="rId12"/>
    <p:sldLayoutId id="2147484070" r:id="rId13"/>
    <p:sldLayoutId id="2147484071" r:id="rId14"/>
  </p:sldLayoutIdLst>
  <p:timing>
    <p:tnLst>
      <p:par>
        <p:cTn id="1" dur="indefinite" restart="never" nodeType="tmRoot"/>
      </p:par>
    </p:tnLst>
  </p:timing>
  <p:txStyles>
    <p:titleStyle>
      <a:lvl1pPr algn="l" rtl="0" eaLnBrk="0" fontAlgn="base" hangingPunct="0">
        <a:spcBef>
          <a:spcPct val="0"/>
        </a:spcBef>
        <a:spcAft>
          <a:spcPct val="0"/>
        </a:spcAft>
        <a:defRPr sz="2800" b="1">
          <a:solidFill>
            <a:srgbClr val="036635"/>
          </a:solidFill>
          <a:latin typeface="+mj-lt"/>
          <a:ea typeface="+mj-ea"/>
          <a:cs typeface="+mj-cs"/>
        </a:defRPr>
      </a:lvl1pPr>
      <a:lvl2pPr algn="l" rtl="0" eaLnBrk="0" fontAlgn="base" hangingPunct="0">
        <a:spcBef>
          <a:spcPct val="0"/>
        </a:spcBef>
        <a:spcAft>
          <a:spcPct val="0"/>
        </a:spcAft>
        <a:defRPr sz="2800" b="1">
          <a:solidFill>
            <a:srgbClr val="036635"/>
          </a:solidFill>
          <a:latin typeface="Arial" pitchFamily="34" charset="0"/>
          <a:cs typeface="Arial" pitchFamily="34" charset="0"/>
        </a:defRPr>
      </a:lvl2pPr>
      <a:lvl3pPr algn="l" rtl="0" eaLnBrk="0" fontAlgn="base" hangingPunct="0">
        <a:spcBef>
          <a:spcPct val="0"/>
        </a:spcBef>
        <a:spcAft>
          <a:spcPct val="0"/>
        </a:spcAft>
        <a:defRPr sz="2800" b="1">
          <a:solidFill>
            <a:srgbClr val="036635"/>
          </a:solidFill>
          <a:latin typeface="Arial" pitchFamily="34" charset="0"/>
          <a:cs typeface="Arial" pitchFamily="34" charset="0"/>
        </a:defRPr>
      </a:lvl3pPr>
      <a:lvl4pPr algn="l" rtl="0" eaLnBrk="0" fontAlgn="base" hangingPunct="0">
        <a:spcBef>
          <a:spcPct val="0"/>
        </a:spcBef>
        <a:spcAft>
          <a:spcPct val="0"/>
        </a:spcAft>
        <a:defRPr sz="2800" b="1">
          <a:solidFill>
            <a:srgbClr val="036635"/>
          </a:solidFill>
          <a:latin typeface="Arial" pitchFamily="34" charset="0"/>
          <a:cs typeface="Arial" pitchFamily="34" charset="0"/>
        </a:defRPr>
      </a:lvl4pPr>
      <a:lvl5pPr algn="l" rtl="0" eaLnBrk="0" fontAlgn="base" hangingPunct="0">
        <a:spcBef>
          <a:spcPct val="0"/>
        </a:spcBef>
        <a:spcAft>
          <a:spcPct val="0"/>
        </a:spcAft>
        <a:defRPr sz="2800" b="1">
          <a:solidFill>
            <a:srgbClr val="036635"/>
          </a:solidFill>
          <a:latin typeface="Arial" pitchFamily="34" charset="0"/>
          <a:cs typeface="Arial" pitchFamily="34" charset="0"/>
        </a:defRPr>
      </a:lvl5pPr>
      <a:lvl6pPr marL="457200" algn="l" rtl="0" eaLnBrk="0" fontAlgn="base" hangingPunct="0">
        <a:spcBef>
          <a:spcPct val="0"/>
        </a:spcBef>
        <a:spcAft>
          <a:spcPct val="0"/>
        </a:spcAft>
        <a:defRPr sz="2800" b="1">
          <a:solidFill>
            <a:srgbClr val="036635"/>
          </a:solidFill>
          <a:latin typeface="Arial" pitchFamily="34" charset="0"/>
          <a:cs typeface="Arial" pitchFamily="34" charset="0"/>
        </a:defRPr>
      </a:lvl6pPr>
      <a:lvl7pPr marL="914400" algn="l" rtl="0" eaLnBrk="0" fontAlgn="base" hangingPunct="0">
        <a:spcBef>
          <a:spcPct val="0"/>
        </a:spcBef>
        <a:spcAft>
          <a:spcPct val="0"/>
        </a:spcAft>
        <a:defRPr sz="2800" b="1">
          <a:solidFill>
            <a:srgbClr val="036635"/>
          </a:solidFill>
          <a:latin typeface="Arial" pitchFamily="34" charset="0"/>
          <a:cs typeface="Arial" pitchFamily="34" charset="0"/>
        </a:defRPr>
      </a:lvl7pPr>
      <a:lvl8pPr marL="1371600" algn="l" rtl="0" eaLnBrk="0" fontAlgn="base" hangingPunct="0">
        <a:spcBef>
          <a:spcPct val="0"/>
        </a:spcBef>
        <a:spcAft>
          <a:spcPct val="0"/>
        </a:spcAft>
        <a:defRPr sz="2800" b="1">
          <a:solidFill>
            <a:srgbClr val="036635"/>
          </a:solidFill>
          <a:latin typeface="Arial" pitchFamily="34" charset="0"/>
          <a:cs typeface="Arial" pitchFamily="34" charset="0"/>
        </a:defRPr>
      </a:lvl8pPr>
      <a:lvl9pPr marL="1828800" algn="l" rtl="0" eaLnBrk="0" fontAlgn="base" hangingPunct="0">
        <a:spcBef>
          <a:spcPct val="0"/>
        </a:spcBef>
        <a:spcAft>
          <a:spcPct val="0"/>
        </a:spcAft>
        <a:defRPr sz="2800" b="1">
          <a:solidFill>
            <a:srgbClr val="036635"/>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lr>
          <a:srgbClr val="036635"/>
        </a:buClr>
        <a:buSzPct val="140000"/>
        <a:buFont typeface="Arial" pitchFamily="34" charset="0"/>
        <a:buChar char="•"/>
        <a:defRPr sz="2000">
          <a:solidFill>
            <a:srgbClr val="262626"/>
          </a:solidFill>
          <a:latin typeface="+mn-lt"/>
          <a:ea typeface="+mn-ea"/>
          <a:cs typeface="+mn-cs"/>
        </a:defRPr>
      </a:lvl1pPr>
      <a:lvl2pPr marL="742950" indent="-285750" algn="l" rtl="0" eaLnBrk="0" fontAlgn="base" hangingPunct="0">
        <a:spcBef>
          <a:spcPct val="20000"/>
        </a:spcBef>
        <a:spcAft>
          <a:spcPct val="0"/>
        </a:spcAft>
        <a:buClr>
          <a:srgbClr val="036635"/>
        </a:buClr>
        <a:buFont typeface="Arial" pitchFamily="34" charset="0"/>
        <a:buChar char="–"/>
        <a:defRPr sz="2000">
          <a:solidFill>
            <a:srgbClr val="262626"/>
          </a:solidFill>
          <a:latin typeface="+mn-lt"/>
          <a:cs typeface="+mn-cs"/>
        </a:defRPr>
      </a:lvl2pPr>
      <a:lvl3pPr marL="1143000" indent="-228600" algn="l" rtl="0" eaLnBrk="0" fontAlgn="base" hangingPunct="0">
        <a:spcBef>
          <a:spcPct val="20000"/>
        </a:spcBef>
        <a:spcAft>
          <a:spcPct val="0"/>
        </a:spcAft>
        <a:buClr>
          <a:srgbClr val="036635"/>
        </a:buClr>
        <a:buFont typeface="Arial" pitchFamily="34" charset="0"/>
        <a:buChar char="•"/>
        <a:defRPr sz="2000">
          <a:solidFill>
            <a:srgbClr val="262626"/>
          </a:solidFill>
          <a:latin typeface="+mn-lt"/>
          <a:cs typeface="+mn-cs"/>
        </a:defRPr>
      </a:lvl3pPr>
      <a:lvl4pPr marL="1600200" indent="-228600" algn="l" rtl="0" eaLnBrk="0" fontAlgn="base" hangingPunct="0">
        <a:spcBef>
          <a:spcPct val="20000"/>
        </a:spcBef>
        <a:spcAft>
          <a:spcPct val="0"/>
        </a:spcAft>
        <a:buClr>
          <a:srgbClr val="036635"/>
        </a:buClr>
        <a:buFont typeface="Arial" pitchFamily="34" charset="0"/>
        <a:buChar char="–"/>
        <a:defRPr sz="2000">
          <a:solidFill>
            <a:srgbClr val="262626"/>
          </a:solidFill>
          <a:latin typeface="+mn-lt"/>
          <a:cs typeface="+mn-cs"/>
        </a:defRPr>
      </a:lvl4pPr>
      <a:lvl5pPr marL="20574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5pPr>
      <a:lvl6pPr marL="25146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6pPr>
      <a:lvl7pPr marL="29718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7pPr>
      <a:lvl8pPr marL="34290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8pPr>
      <a:lvl9pPr marL="38862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pic>
        <p:nvPicPr>
          <p:cNvPr id="1025" name="Picture 1" descr="horizontal_full_color.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164388" y="188913"/>
            <a:ext cx="17970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92053561"/>
      </p:ext>
    </p:extLst>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1028" name="Picture 12" descr="ELS.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57188" y="5857875"/>
            <a:ext cx="6667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6" descr="SD_Bottom right.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57850" y="4090988"/>
            <a:ext cx="3486150" cy="276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Text Placeholder 2"/>
          <p:cNvSpPr>
            <a:spLocks noGrp="1" noChangeArrowheads="1"/>
          </p:cNvSpPr>
          <p:nvPr>
            <p:ph type="body" idx="1"/>
          </p:nvPr>
        </p:nvSpPr>
        <p:spPr bwMode="auto">
          <a:xfrm>
            <a:off x="500063" y="17145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smtClean="0"/>
              <a:t>Click to edit Master text styles</a:t>
            </a:r>
          </a:p>
          <a:p>
            <a:pPr lvl="1"/>
            <a:r>
              <a:rPr lang="zh-CN" altLang="zh-CN" smtClean="0"/>
              <a:t>Second level</a:t>
            </a:r>
          </a:p>
          <a:p>
            <a:pPr lvl="2"/>
            <a:r>
              <a:rPr lang="zh-CN" altLang="zh-CN" smtClean="0"/>
              <a:t>Third level</a:t>
            </a:r>
          </a:p>
          <a:p>
            <a:pPr lvl="3"/>
            <a:r>
              <a:rPr lang="zh-CN" altLang="zh-CN" smtClean="0"/>
              <a:t>Fourth level</a:t>
            </a:r>
          </a:p>
          <a:p>
            <a:pPr lvl="4"/>
            <a:r>
              <a:rPr lang="zh-CN" altLang="zh-CN" smtClean="0"/>
              <a:t>Fifth level</a:t>
            </a:r>
          </a:p>
        </p:txBody>
      </p:sp>
      <p:sp>
        <p:nvSpPr>
          <p:cNvPr id="1032" name="Slide Number Placeholder 5"/>
          <p:cNvSpPr>
            <a:spLocks noGrp="1" noChangeArrowheads="1"/>
          </p:cNvSpPr>
          <p:nvPr>
            <p:ph type="sldNum" sz="quarter" idx="4"/>
          </p:nvPr>
        </p:nvSpPr>
        <p:spPr bwMode="auto">
          <a:xfrm>
            <a:off x="1285875" y="6215063"/>
            <a:ext cx="4191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a:defRPr sz="1200" b="1">
                <a:solidFill>
                  <a:srgbClr val="262626"/>
                </a:solidFill>
              </a:defRPr>
            </a:lvl1pPr>
          </a:lstStyle>
          <a:p>
            <a:pPr>
              <a:defRPr/>
            </a:pPr>
            <a:fld id="{892CCE73-2B0D-4E91-89DB-D00A55843958}" type="slidenum">
              <a:rPr lang="en-GB" altLang="en-US"/>
              <a:pPr>
                <a:defRPr/>
              </a:pPr>
              <a:t>‹#›</a:t>
            </a:fld>
            <a:endParaRPr lang="en-GB" altLang="en-US"/>
          </a:p>
        </p:txBody>
      </p:sp>
      <p:pic>
        <p:nvPicPr>
          <p:cNvPr id="6" name="图片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732240" y="404664"/>
            <a:ext cx="2087884" cy="286513"/>
          </a:xfrm>
          <a:prstGeom prst="rect">
            <a:avLst/>
          </a:prstGeom>
        </p:spPr>
      </p:pic>
    </p:spTree>
    <p:extLst>
      <p:ext uri="{BB962C8B-B14F-4D97-AF65-F5344CB8AC3E}">
        <p14:creationId xmlns:p14="http://schemas.microsoft.com/office/powerpoint/2010/main" val="3685271116"/>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Lst>
  <p:timing>
    <p:tnLst>
      <p:par>
        <p:cTn id="1" dur="indefinite" restart="never" nodeType="tmRoot"/>
      </p:par>
    </p:tnLst>
  </p:timing>
  <p:txStyles>
    <p:titleStyle>
      <a:lvl1pPr algn="l" rtl="0" eaLnBrk="0" fontAlgn="base" hangingPunct="0">
        <a:spcBef>
          <a:spcPct val="0"/>
        </a:spcBef>
        <a:spcAft>
          <a:spcPct val="0"/>
        </a:spcAft>
        <a:defRPr sz="2800" b="1">
          <a:solidFill>
            <a:srgbClr val="036635"/>
          </a:solidFill>
          <a:latin typeface="+mj-lt"/>
          <a:ea typeface="+mj-ea"/>
          <a:cs typeface="+mj-cs"/>
        </a:defRPr>
      </a:lvl1pPr>
      <a:lvl2pPr algn="l" rtl="0" eaLnBrk="0" fontAlgn="base" hangingPunct="0">
        <a:spcBef>
          <a:spcPct val="0"/>
        </a:spcBef>
        <a:spcAft>
          <a:spcPct val="0"/>
        </a:spcAft>
        <a:defRPr sz="2800" b="1">
          <a:solidFill>
            <a:srgbClr val="036635"/>
          </a:solidFill>
          <a:latin typeface="Arial" pitchFamily="34" charset="0"/>
          <a:cs typeface="Arial" pitchFamily="34" charset="0"/>
        </a:defRPr>
      </a:lvl2pPr>
      <a:lvl3pPr algn="l" rtl="0" eaLnBrk="0" fontAlgn="base" hangingPunct="0">
        <a:spcBef>
          <a:spcPct val="0"/>
        </a:spcBef>
        <a:spcAft>
          <a:spcPct val="0"/>
        </a:spcAft>
        <a:defRPr sz="2800" b="1">
          <a:solidFill>
            <a:srgbClr val="036635"/>
          </a:solidFill>
          <a:latin typeface="Arial" pitchFamily="34" charset="0"/>
          <a:cs typeface="Arial" pitchFamily="34" charset="0"/>
        </a:defRPr>
      </a:lvl3pPr>
      <a:lvl4pPr algn="l" rtl="0" eaLnBrk="0" fontAlgn="base" hangingPunct="0">
        <a:spcBef>
          <a:spcPct val="0"/>
        </a:spcBef>
        <a:spcAft>
          <a:spcPct val="0"/>
        </a:spcAft>
        <a:defRPr sz="2800" b="1">
          <a:solidFill>
            <a:srgbClr val="036635"/>
          </a:solidFill>
          <a:latin typeface="Arial" pitchFamily="34" charset="0"/>
          <a:cs typeface="Arial" pitchFamily="34" charset="0"/>
        </a:defRPr>
      </a:lvl4pPr>
      <a:lvl5pPr algn="l" rtl="0" eaLnBrk="0" fontAlgn="base" hangingPunct="0">
        <a:spcBef>
          <a:spcPct val="0"/>
        </a:spcBef>
        <a:spcAft>
          <a:spcPct val="0"/>
        </a:spcAft>
        <a:defRPr sz="2800" b="1">
          <a:solidFill>
            <a:srgbClr val="036635"/>
          </a:solidFill>
          <a:latin typeface="Arial" pitchFamily="34" charset="0"/>
          <a:cs typeface="Arial" pitchFamily="34" charset="0"/>
        </a:defRPr>
      </a:lvl5pPr>
      <a:lvl6pPr marL="457200" algn="l" rtl="0" eaLnBrk="0" fontAlgn="base" hangingPunct="0">
        <a:spcBef>
          <a:spcPct val="0"/>
        </a:spcBef>
        <a:spcAft>
          <a:spcPct val="0"/>
        </a:spcAft>
        <a:defRPr sz="2800" b="1">
          <a:solidFill>
            <a:srgbClr val="036635"/>
          </a:solidFill>
          <a:latin typeface="Arial" pitchFamily="34" charset="0"/>
          <a:cs typeface="Arial" pitchFamily="34" charset="0"/>
        </a:defRPr>
      </a:lvl6pPr>
      <a:lvl7pPr marL="914400" algn="l" rtl="0" eaLnBrk="0" fontAlgn="base" hangingPunct="0">
        <a:spcBef>
          <a:spcPct val="0"/>
        </a:spcBef>
        <a:spcAft>
          <a:spcPct val="0"/>
        </a:spcAft>
        <a:defRPr sz="2800" b="1">
          <a:solidFill>
            <a:srgbClr val="036635"/>
          </a:solidFill>
          <a:latin typeface="Arial" pitchFamily="34" charset="0"/>
          <a:cs typeface="Arial" pitchFamily="34" charset="0"/>
        </a:defRPr>
      </a:lvl7pPr>
      <a:lvl8pPr marL="1371600" algn="l" rtl="0" eaLnBrk="0" fontAlgn="base" hangingPunct="0">
        <a:spcBef>
          <a:spcPct val="0"/>
        </a:spcBef>
        <a:spcAft>
          <a:spcPct val="0"/>
        </a:spcAft>
        <a:defRPr sz="2800" b="1">
          <a:solidFill>
            <a:srgbClr val="036635"/>
          </a:solidFill>
          <a:latin typeface="Arial" pitchFamily="34" charset="0"/>
          <a:cs typeface="Arial" pitchFamily="34" charset="0"/>
        </a:defRPr>
      </a:lvl8pPr>
      <a:lvl9pPr marL="1828800" algn="l" rtl="0" eaLnBrk="0" fontAlgn="base" hangingPunct="0">
        <a:spcBef>
          <a:spcPct val="0"/>
        </a:spcBef>
        <a:spcAft>
          <a:spcPct val="0"/>
        </a:spcAft>
        <a:defRPr sz="2800" b="1">
          <a:solidFill>
            <a:srgbClr val="036635"/>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lr>
          <a:srgbClr val="036635"/>
        </a:buClr>
        <a:buSzPct val="140000"/>
        <a:buFont typeface="Arial" pitchFamily="34" charset="0"/>
        <a:buChar char="•"/>
        <a:defRPr sz="2000">
          <a:solidFill>
            <a:srgbClr val="262626"/>
          </a:solidFill>
          <a:latin typeface="+mn-lt"/>
          <a:ea typeface="+mn-ea"/>
          <a:cs typeface="+mn-cs"/>
        </a:defRPr>
      </a:lvl1pPr>
      <a:lvl2pPr marL="742950" indent="-285750" algn="l" rtl="0" eaLnBrk="0" fontAlgn="base" hangingPunct="0">
        <a:spcBef>
          <a:spcPct val="20000"/>
        </a:spcBef>
        <a:spcAft>
          <a:spcPct val="0"/>
        </a:spcAft>
        <a:buClr>
          <a:srgbClr val="036635"/>
        </a:buClr>
        <a:buFont typeface="Arial" pitchFamily="34" charset="0"/>
        <a:buChar char="–"/>
        <a:defRPr sz="2000">
          <a:solidFill>
            <a:srgbClr val="262626"/>
          </a:solidFill>
          <a:latin typeface="+mn-lt"/>
          <a:cs typeface="+mn-cs"/>
        </a:defRPr>
      </a:lvl2pPr>
      <a:lvl3pPr marL="1143000" indent="-228600" algn="l" rtl="0" eaLnBrk="0" fontAlgn="base" hangingPunct="0">
        <a:spcBef>
          <a:spcPct val="20000"/>
        </a:spcBef>
        <a:spcAft>
          <a:spcPct val="0"/>
        </a:spcAft>
        <a:buClr>
          <a:srgbClr val="036635"/>
        </a:buClr>
        <a:buFont typeface="Arial" pitchFamily="34" charset="0"/>
        <a:buChar char="•"/>
        <a:defRPr sz="2000">
          <a:solidFill>
            <a:srgbClr val="262626"/>
          </a:solidFill>
          <a:latin typeface="+mn-lt"/>
          <a:cs typeface="+mn-cs"/>
        </a:defRPr>
      </a:lvl3pPr>
      <a:lvl4pPr marL="1600200" indent="-228600" algn="l" rtl="0" eaLnBrk="0" fontAlgn="base" hangingPunct="0">
        <a:spcBef>
          <a:spcPct val="20000"/>
        </a:spcBef>
        <a:spcAft>
          <a:spcPct val="0"/>
        </a:spcAft>
        <a:buClr>
          <a:srgbClr val="036635"/>
        </a:buClr>
        <a:buFont typeface="Arial" pitchFamily="34" charset="0"/>
        <a:buChar char="–"/>
        <a:defRPr sz="2000">
          <a:solidFill>
            <a:srgbClr val="262626"/>
          </a:solidFill>
          <a:latin typeface="+mn-lt"/>
          <a:cs typeface="+mn-cs"/>
        </a:defRPr>
      </a:lvl4pPr>
      <a:lvl5pPr marL="20574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5pPr>
      <a:lvl6pPr marL="25146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6pPr>
      <a:lvl7pPr marL="29718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7pPr>
      <a:lvl8pPr marL="34290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8pPr>
      <a:lvl9pPr marL="38862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1029" name="Picture 6" descr="SD_Bottom right.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57850" y="4090988"/>
            <a:ext cx="3486150" cy="276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Text Placeholder 2"/>
          <p:cNvSpPr>
            <a:spLocks noGrp="1" noChangeArrowheads="1"/>
          </p:cNvSpPr>
          <p:nvPr>
            <p:ph type="body" idx="1"/>
          </p:nvPr>
        </p:nvSpPr>
        <p:spPr bwMode="auto">
          <a:xfrm>
            <a:off x="500063" y="17145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smtClean="0"/>
              <a:t>Click to edit Master text styles</a:t>
            </a:r>
          </a:p>
          <a:p>
            <a:pPr lvl="1"/>
            <a:r>
              <a:rPr lang="zh-CN" altLang="zh-CN" smtClean="0"/>
              <a:t>Second level</a:t>
            </a:r>
          </a:p>
          <a:p>
            <a:pPr lvl="2"/>
            <a:r>
              <a:rPr lang="zh-CN" altLang="zh-CN" smtClean="0"/>
              <a:t>Third level</a:t>
            </a:r>
          </a:p>
          <a:p>
            <a:pPr lvl="3"/>
            <a:r>
              <a:rPr lang="zh-CN" altLang="zh-CN" smtClean="0"/>
              <a:t>Fourth level</a:t>
            </a:r>
          </a:p>
          <a:p>
            <a:pPr lvl="4"/>
            <a:r>
              <a:rPr lang="zh-CN" altLang="zh-CN" smtClean="0"/>
              <a:t>Fifth level</a:t>
            </a:r>
          </a:p>
        </p:txBody>
      </p:sp>
      <p:sp>
        <p:nvSpPr>
          <p:cNvPr id="1032" name="Slide Number Placeholder 5"/>
          <p:cNvSpPr>
            <a:spLocks noGrp="1" noChangeArrowheads="1"/>
          </p:cNvSpPr>
          <p:nvPr>
            <p:ph type="sldNum" sz="quarter" idx="4"/>
          </p:nvPr>
        </p:nvSpPr>
        <p:spPr bwMode="auto">
          <a:xfrm>
            <a:off x="1285875" y="6215063"/>
            <a:ext cx="4191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a:defRPr sz="1200" b="1">
                <a:solidFill>
                  <a:srgbClr val="262626"/>
                </a:solidFill>
              </a:defRPr>
            </a:lvl1pPr>
          </a:lstStyle>
          <a:p>
            <a:pPr>
              <a:defRPr/>
            </a:pPr>
            <a:fld id="{892CCE73-2B0D-4E91-89DB-D00A55843958}" type="slidenum">
              <a:rPr lang="en-GB" altLang="en-US"/>
              <a:pPr>
                <a:defRPr/>
              </a:pPr>
              <a:t>‹#›</a:t>
            </a:fld>
            <a:endParaRPr lang="en-GB" altLang="en-US"/>
          </a:p>
        </p:txBody>
      </p:sp>
      <p:pic>
        <p:nvPicPr>
          <p:cNvPr id="6" name="图片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732240" y="404664"/>
            <a:ext cx="2087884" cy="286513"/>
          </a:xfrm>
          <a:prstGeom prst="rect">
            <a:avLst/>
          </a:prstGeom>
        </p:spPr>
      </p:pic>
    </p:spTree>
    <p:extLst>
      <p:ext uri="{BB962C8B-B14F-4D97-AF65-F5344CB8AC3E}">
        <p14:creationId xmlns:p14="http://schemas.microsoft.com/office/powerpoint/2010/main" val="3482778108"/>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 id="2147484018" r:id="rId12"/>
    <p:sldLayoutId id="2147484069" r:id="rId13"/>
  </p:sldLayoutIdLst>
  <p:timing>
    <p:tnLst>
      <p:par>
        <p:cTn id="1" dur="indefinite" restart="never" nodeType="tmRoot"/>
      </p:par>
    </p:tnLst>
  </p:timing>
  <p:txStyles>
    <p:titleStyle>
      <a:lvl1pPr algn="l" rtl="0" eaLnBrk="0" fontAlgn="base" hangingPunct="0">
        <a:spcBef>
          <a:spcPct val="0"/>
        </a:spcBef>
        <a:spcAft>
          <a:spcPct val="0"/>
        </a:spcAft>
        <a:defRPr sz="2800" b="1">
          <a:solidFill>
            <a:srgbClr val="036635"/>
          </a:solidFill>
          <a:latin typeface="+mj-lt"/>
          <a:ea typeface="+mj-ea"/>
          <a:cs typeface="+mj-cs"/>
        </a:defRPr>
      </a:lvl1pPr>
      <a:lvl2pPr algn="l" rtl="0" eaLnBrk="0" fontAlgn="base" hangingPunct="0">
        <a:spcBef>
          <a:spcPct val="0"/>
        </a:spcBef>
        <a:spcAft>
          <a:spcPct val="0"/>
        </a:spcAft>
        <a:defRPr sz="2800" b="1">
          <a:solidFill>
            <a:srgbClr val="036635"/>
          </a:solidFill>
          <a:latin typeface="Arial" pitchFamily="34" charset="0"/>
          <a:cs typeface="Arial" pitchFamily="34" charset="0"/>
        </a:defRPr>
      </a:lvl2pPr>
      <a:lvl3pPr algn="l" rtl="0" eaLnBrk="0" fontAlgn="base" hangingPunct="0">
        <a:spcBef>
          <a:spcPct val="0"/>
        </a:spcBef>
        <a:spcAft>
          <a:spcPct val="0"/>
        </a:spcAft>
        <a:defRPr sz="2800" b="1">
          <a:solidFill>
            <a:srgbClr val="036635"/>
          </a:solidFill>
          <a:latin typeface="Arial" pitchFamily="34" charset="0"/>
          <a:cs typeface="Arial" pitchFamily="34" charset="0"/>
        </a:defRPr>
      </a:lvl3pPr>
      <a:lvl4pPr algn="l" rtl="0" eaLnBrk="0" fontAlgn="base" hangingPunct="0">
        <a:spcBef>
          <a:spcPct val="0"/>
        </a:spcBef>
        <a:spcAft>
          <a:spcPct val="0"/>
        </a:spcAft>
        <a:defRPr sz="2800" b="1">
          <a:solidFill>
            <a:srgbClr val="036635"/>
          </a:solidFill>
          <a:latin typeface="Arial" pitchFamily="34" charset="0"/>
          <a:cs typeface="Arial" pitchFamily="34" charset="0"/>
        </a:defRPr>
      </a:lvl4pPr>
      <a:lvl5pPr algn="l" rtl="0" eaLnBrk="0" fontAlgn="base" hangingPunct="0">
        <a:spcBef>
          <a:spcPct val="0"/>
        </a:spcBef>
        <a:spcAft>
          <a:spcPct val="0"/>
        </a:spcAft>
        <a:defRPr sz="2800" b="1">
          <a:solidFill>
            <a:srgbClr val="036635"/>
          </a:solidFill>
          <a:latin typeface="Arial" pitchFamily="34" charset="0"/>
          <a:cs typeface="Arial" pitchFamily="34" charset="0"/>
        </a:defRPr>
      </a:lvl5pPr>
      <a:lvl6pPr marL="457200" algn="l" rtl="0" eaLnBrk="0" fontAlgn="base" hangingPunct="0">
        <a:spcBef>
          <a:spcPct val="0"/>
        </a:spcBef>
        <a:spcAft>
          <a:spcPct val="0"/>
        </a:spcAft>
        <a:defRPr sz="2800" b="1">
          <a:solidFill>
            <a:srgbClr val="036635"/>
          </a:solidFill>
          <a:latin typeface="Arial" pitchFamily="34" charset="0"/>
          <a:cs typeface="Arial" pitchFamily="34" charset="0"/>
        </a:defRPr>
      </a:lvl6pPr>
      <a:lvl7pPr marL="914400" algn="l" rtl="0" eaLnBrk="0" fontAlgn="base" hangingPunct="0">
        <a:spcBef>
          <a:spcPct val="0"/>
        </a:spcBef>
        <a:spcAft>
          <a:spcPct val="0"/>
        </a:spcAft>
        <a:defRPr sz="2800" b="1">
          <a:solidFill>
            <a:srgbClr val="036635"/>
          </a:solidFill>
          <a:latin typeface="Arial" pitchFamily="34" charset="0"/>
          <a:cs typeface="Arial" pitchFamily="34" charset="0"/>
        </a:defRPr>
      </a:lvl7pPr>
      <a:lvl8pPr marL="1371600" algn="l" rtl="0" eaLnBrk="0" fontAlgn="base" hangingPunct="0">
        <a:spcBef>
          <a:spcPct val="0"/>
        </a:spcBef>
        <a:spcAft>
          <a:spcPct val="0"/>
        </a:spcAft>
        <a:defRPr sz="2800" b="1">
          <a:solidFill>
            <a:srgbClr val="036635"/>
          </a:solidFill>
          <a:latin typeface="Arial" pitchFamily="34" charset="0"/>
          <a:cs typeface="Arial" pitchFamily="34" charset="0"/>
        </a:defRPr>
      </a:lvl8pPr>
      <a:lvl9pPr marL="1828800" algn="l" rtl="0" eaLnBrk="0" fontAlgn="base" hangingPunct="0">
        <a:spcBef>
          <a:spcPct val="0"/>
        </a:spcBef>
        <a:spcAft>
          <a:spcPct val="0"/>
        </a:spcAft>
        <a:defRPr sz="2800" b="1">
          <a:solidFill>
            <a:srgbClr val="036635"/>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lr>
          <a:srgbClr val="036635"/>
        </a:buClr>
        <a:buSzPct val="140000"/>
        <a:buFont typeface="Arial" pitchFamily="34" charset="0"/>
        <a:buChar char="•"/>
        <a:defRPr sz="2000">
          <a:solidFill>
            <a:srgbClr val="262626"/>
          </a:solidFill>
          <a:latin typeface="+mn-lt"/>
          <a:ea typeface="+mn-ea"/>
          <a:cs typeface="+mn-cs"/>
        </a:defRPr>
      </a:lvl1pPr>
      <a:lvl2pPr marL="742950" indent="-285750" algn="l" rtl="0" eaLnBrk="0" fontAlgn="base" hangingPunct="0">
        <a:spcBef>
          <a:spcPct val="20000"/>
        </a:spcBef>
        <a:spcAft>
          <a:spcPct val="0"/>
        </a:spcAft>
        <a:buClr>
          <a:srgbClr val="036635"/>
        </a:buClr>
        <a:buFont typeface="Arial" pitchFamily="34" charset="0"/>
        <a:buChar char="–"/>
        <a:defRPr sz="2000">
          <a:solidFill>
            <a:srgbClr val="262626"/>
          </a:solidFill>
          <a:latin typeface="+mn-lt"/>
          <a:cs typeface="+mn-cs"/>
        </a:defRPr>
      </a:lvl2pPr>
      <a:lvl3pPr marL="1143000" indent="-228600" algn="l" rtl="0" eaLnBrk="0" fontAlgn="base" hangingPunct="0">
        <a:spcBef>
          <a:spcPct val="20000"/>
        </a:spcBef>
        <a:spcAft>
          <a:spcPct val="0"/>
        </a:spcAft>
        <a:buClr>
          <a:srgbClr val="036635"/>
        </a:buClr>
        <a:buFont typeface="Arial" pitchFamily="34" charset="0"/>
        <a:buChar char="•"/>
        <a:defRPr sz="2000">
          <a:solidFill>
            <a:srgbClr val="262626"/>
          </a:solidFill>
          <a:latin typeface="+mn-lt"/>
          <a:cs typeface="+mn-cs"/>
        </a:defRPr>
      </a:lvl3pPr>
      <a:lvl4pPr marL="1600200" indent="-228600" algn="l" rtl="0" eaLnBrk="0" fontAlgn="base" hangingPunct="0">
        <a:spcBef>
          <a:spcPct val="20000"/>
        </a:spcBef>
        <a:spcAft>
          <a:spcPct val="0"/>
        </a:spcAft>
        <a:buClr>
          <a:srgbClr val="036635"/>
        </a:buClr>
        <a:buFont typeface="Arial" pitchFamily="34" charset="0"/>
        <a:buChar char="–"/>
        <a:defRPr sz="2000">
          <a:solidFill>
            <a:srgbClr val="262626"/>
          </a:solidFill>
          <a:latin typeface="+mn-lt"/>
          <a:cs typeface="+mn-cs"/>
        </a:defRPr>
      </a:lvl4pPr>
      <a:lvl5pPr marL="20574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5pPr>
      <a:lvl6pPr marL="25146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6pPr>
      <a:lvl7pPr marL="29718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7pPr>
      <a:lvl8pPr marL="34290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8pPr>
      <a:lvl9pPr marL="38862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1028" name="Picture 12" descr="ELS.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57188" y="5857875"/>
            <a:ext cx="6667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6" descr="SD_Bottom right.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57850" y="4090988"/>
            <a:ext cx="3486150" cy="276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Text Placeholder 2"/>
          <p:cNvSpPr>
            <a:spLocks noGrp="1" noChangeArrowheads="1"/>
          </p:cNvSpPr>
          <p:nvPr>
            <p:ph type="body" idx="1"/>
          </p:nvPr>
        </p:nvSpPr>
        <p:spPr bwMode="auto">
          <a:xfrm>
            <a:off x="500063" y="17145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smtClean="0"/>
              <a:t>Click to edit Master text styles</a:t>
            </a:r>
          </a:p>
          <a:p>
            <a:pPr lvl="1"/>
            <a:r>
              <a:rPr lang="zh-CN" altLang="zh-CN" smtClean="0"/>
              <a:t>Second level</a:t>
            </a:r>
          </a:p>
          <a:p>
            <a:pPr lvl="2"/>
            <a:r>
              <a:rPr lang="zh-CN" altLang="zh-CN" smtClean="0"/>
              <a:t>Third level</a:t>
            </a:r>
          </a:p>
          <a:p>
            <a:pPr lvl="3"/>
            <a:r>
              <a:rPr lang="zh-CN" altLang="zh-CN" smtClean="0"/>
              <a:t>Fourth level</a:t>
            </a:r>
          </a:p>
          <a:p>
            <a:pPr lvl="4"/>
            <a:r>
              <a:rPr lang="zh-CN" altLang="zh-CN" smtClean="0"/>
              <a:t>Fifth level</a:t>
            </a:r>
          </a:p>
        </p:txBody>
      </p:sp>
      <p:sp>
        <p:nvSpPr>
          <p:cNvPr id="1032" name="Slide Number Placeholder 5"/>
          <p:cNvSpPr>
            <a:spLocks noGrp="1" noChangeArrowheads="1"/>
          </p:cNvSpPr>
          <p:nvPr>
            <p:ph type="sldNum" sz="quarter" idx="4"/>
          </p:nvPr>
        </p:nvSpPr>
        <p:spPr bwMode="auto">
          <a:xfrm>
            <a:off x="1285875" y="6215063"/>
            <a:ext cx="4191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a:defRPr sz="1200" b="1">
                <a:solidFill>
                  <a:srgbClr val="262626"/>
                </a:solidFill>
              </a:defRPr>
            </a:lvl1pPr>
          </a:lstStyle>
          <a:p>
            <a:pPr>
              <a:defRPr/>
            </a:pPr>
            <a:fld id="{892CCE73-2B0D-4E91-89DB-D00A55843958}" type="slidenum">
              <a:rPr lang="en-GB" altLang="en-US"/>
              <a:pPr>
                <a:defRPr/>
              </a:pPr>
              <a:t>‹#›</a:t>
            </a:fld>
            <a:endParaRPr lang="en-GB" altLang="en-US"/>
          </a:p>
        </p:txBody>
      </p:sp>
    </p:spTree>
    <p:extLst>
      <p:ext uri="{BB962C8B-B14F-4D97-AF65-F5344CB8AC3E}">
        <p14:creationId xmlns:p14="http://schemas.microsoft.com/office/powerpoint/2010/main" val="659238419"/>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0" r:id="rId12"/>
  </p:sldLayoutIdLst>
  <p:timing>
    <p:tnLst>
      <p:par>
        <p:cTn id="1" dur="indefinite" restart="never" nodeType="tmRoot"/>
      </p:par>
    </p:tnLst>
  </p:timing>
  <p:txStyles>
    <p:titleStyle>
      <a:lvl1pPr algn="l" rtl="0" eaLnBrk="0" fontAlgn="base" hangingPunct="0">
        <a:spcBef>
          <a:spcPct val="0"/>
        </a:spcBef>
        <a:spcAft>
          <a:spcPct val="0"/>
        </a:spcAft>
        <a:defRPr sz="2800" b="1">
          <a:solidFill>
            <a:srgbClr val="036635"/>
          </a:solidFill>
          <a:latin typeface="+mj-lt"/>
          <a:ea typeface="+mj-ea"/>
          <a:cs typeface="+mj-cs"/>
        </a:defRPr>
      </a:lvl1pPr>
      <a:lvl2pPr algn="l" rtl="0" eaLnBrk="0" fontAlgn="base" hangingPunct="0">
        <a:spcBef>
          <a:spcPct val="0"/>
        </a:spcBef>
        <a:spcAft>
          <a:spcPct val="0"/>
        </a:spcAft>
        <a:defRPr sz="2800" b="1">
          <a:solidFill>
            <a:srgbClr val="036635"/>
          </a:solidFill>
          <a:latin typeface="Arial" pitchFamily="34" charset="0"/>
          <a:cs typeface="Arial" pitchFamily="34" charset="0"/>
        </a:defRPr>
      </a:lvl2pPr>
      <a:lvl3pPr algn="l" rtl="0" eaLnBrk="0" fontAlgn="base" hangingPunct="0">
        <a:spcBef>
          <a:spcPct val="0"/>
        </a:spcBef>
        <a:spcAft>
          <a:spcPct val="0"/>
        </a:spcAft>
        <a:defRPr sz="2800" b="1">
          <a:solidFill>
            <a:srgbClr val="036635"/>
          </a:solidFill>
          <a:latin typeface="Arial" pitchFamily="34" charset="0"/>
          <a:cs typeface="Arial" pitchFamily="34" charset="0"/>
        </a:defRPr>
      </a:lvl3pPr>
      <a:lvl4pPr algn="l" rtl="0" eaLnBrk="0" fontAlgn="base" hangingPunct="0">
        <a:spcBef>
          <a:spcPct val="0"/>
        </a:spcBef>
        <a:spcAft>
          <a:spcPct val="0"/>
        </a:spcAft>
        <a:defRPr sz="2800" b="1">
          <a:solidFill>
            <a:srgbClr val="036635"/>
          </a:solidFill>
          <a:latin typeface="Arial" pitchFamily="34" charset="0"/>
          <a:cs typeface="Arial" pitchFamily="34" charset="0"/>
        </a:defRPr>
      </a:lvl4pPr>
      <a:lvl5pPr algn="l" rtl="0" eaLnBrk="0" fontAlgn="base" hangingPunct="0">
        <a:spcBef>
          <a:spcPct val="0"/>
        </a:spcBef>
        <a:spcAft>
          <a:spcPct val="0"/>
        </a:spcAft>
        <a:defRPr sz="2800" b="1">
          <a:solidFill>
            <a:srgbClr val="036635"/>
          </a:solidFill>
          <a:latin typeface="Arial" pitchFamily="34" charset="0"/>
          <a:cs typeface="Arial" pitchFamily="34" charset="0"/>
        </a:defRPr>
      </a:lvl5pPr>
      <a:lvl6pPr marL="457200" algn="l" rtl="0" eaLnBrk="0" fontAlgn="base" hangingPunct="0">
        <a:spcBef>
          <a:spcPct val="0"/>
        </a:spcBef>
        <a:spcAft>
          <a:spcPct val="0"/>
        </a:spcAft>
        <a:defRPr sz="2800" b="1">
          <a:solidFill>
            <a:srgbClr val="036635"/>
          </a:solidFill>
          <a:latin typeface="Arial" pitchFamily="34" charset="0"/>
          <a:cs typeface="Arial" pitchFamily="34" charset="0"/>
        </a:defRPr>
      </a:lvl6pPr>
      <a:lvl7pPr marL="914400" algn="l" rtl="0" eaLnBrk="0" fontAlgn="base" hangingPunct="0">
        <a:spcBef>
          <a:spcPct val="0"/>
        </a:spcBef>
        <a:spcAft>
          <a:spcPct val="0"/>
        </a:spcAft>
        <a:defRPr sz="2800" b="1">
          <a:solidFill>
            <a:srgbClr val="036635"/>
          </a:solidFill>
          <a:latin typeface="Arial" pitchFamily="34" charset="0"/>
          <a:cs typeface="Arial" pitchFamily="34" charset="0"/>
        </a:defRPr>
      </a:lvl7pPr>
      <a:lvl8pPr marL="1371600" algn="l" rtl="0" eaLnBrk="0" fontAlgn="base" hangingPunct="0">
        <a:spcBef>
          <a:spcPct val="0"/>
        </a:spcBef>
        <a:spcAft>
          <a:spcPct val="0"/>
        </a:spcAft>
        <a:defRPr sz="2800" b="1">
          <a:solidFill>
            <a:srgbClr val="036635"/>
          </a:solidFill>
          <a:latin typeface="Arial" pitchFamily="34" charset="0"/>
          <a:cs typeface="Arial" pitchFamily="34" charset="0"/>
        </a:defRPr>
      </a:lvl8pPr>
      <a:lvl9pPr marL="1828800" algn="l" rtl="0" eaLnBrk="0" fontAlgn="base" hangingPunct="0">
        <a:spcBef>
          <a:spcPct val="0"/>
        </a:spcBef>
        <a:spcAft>
          <a:spcPct val="0"/>
        </a:spcAft>
        <a:defRPr sz="2800" b="1">
          <a:solidFill>
            <a:srgbClr val="036635"/>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lr>
          <a:srgbClr val="036635"/>
        </a:buClr>
        <a:buSzPct val="140000"/>
        <a:buFont typeface="Arial" pitchFamily="34" charset="0"/>
        <a:buChar char="•"/>
        <a:defRPr sz="2000">
          <a:solidFill>
            <a:srgbClr val="262626"/>
          </a:solidFill>
          <a:latin typeface="+mn-lt"/>
          <a:ea typeface="+mn-ea"/>
          <a:cs typeface="+mn-cs"/>
        </a:defRPr>
      </a:lvl1pPr>
      <a:lvl2pPr marL="742950" indent="-285750" algn="l" rtl="0" eaLnBrk="0" fontAlgn="base" hangingPunct="0">
        <a:spcBef>
          <a:spcPct val="20000"/>
        </a:spcBef>
        <a:spcAft>
          <a:spcPct val="0"/>
        </a:spcAft>
        <a:buClr>
          <a:srgbClr val="036635"/>
        </a:buClr>
        <a:buFont typeface="Arial" pitchFamily="34" charset="0"/>
        <a:buChar char="–"/>
        <a:defRPr sz="2000">
          <a:solidFill>
            <a:srgbClr val="262626"/>
          </a:solidFill>
          <a:latin typeface="+mn-lt"/>
          <a:cs typeface="+mn-cs"/>
        </a:defRPr>
      </a:lvl2pPr>
      <a:lvl3pPr marL="1143000" indent="-228600" algn="l" rtl="0" eaLnBrk="0" fontAlgn="base" hangingPunct="0">
        <a:spcBef>
          <a:spcPct val="20000"/>
        </a:spcBef>
        <a:spcAft>
          <a:spcPct val="0"/>
        </a:spcAft>
        <a:buClr>
          <a:srgbClr val="036635"/>
        </a:buClr>
        <a:buFont typeface="Arial" pitchFamily="34" charset="0"/>
        <a:buChar char="•"/>
        <a:defRPr sz="2000">
          <a:solidFill>
            <a:srgbClr val="262626"/>
          </a:solidFill>
          <a:latin typeface="+mn-lt"/>
          <a:cs typeface="+mn-cs"/>
        </a:defRPr>
      </a:lvl3pPr>
      <a:lvl4pPr marL="1600200" indent="-228600" algn="l" rtl="0" eaLnBrk="0" fontAlgn="base" hangingPunct="0">
        <a:spcBef>
          <a:spcPct val="20000"/>
        </a:spcBef>
        <a:spcAft>
          <a:spcPct val="0"/>
        </a:spcAft>
        <a:buClr>
          <a:srgbClr val="036635"/>
        </a:buClr>
        <a:buFont typeface="Arial" pitchFamily="34" charset="0"/>
        <a:buChar char="–"/>
        <a:defRPr sz="2000">
          <a:solidFill>
            <a:srgbClr val="262626"/>
          </a:solidFill>
          <a:latin typeface="+mn-lt"/>
          <a:cs typeface="+mn-cs"/>
        </a:defRPr>
      </a:lvl4pPr>
      <a:lvl5pPr marL="20574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5pPr>
      <a:lvl6pPr marL="25146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6pPr>
      <a:lvl7pPr marL="29718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7pPr>
      <a:lvl8pPr marL="34290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8pPr>
      <a:lvl9pPr marL="38862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2052" name="Picture 12" descr="ELS.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57188" y="5857875"/>
            <a:ext cx="6667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Text Placeholder 2"/>
          <p:cNvSpPr>
            <a:spLocks noGrp="1" noChangeArrowheads="1"/>
          </p:cNvSpPr>
          <p:nvPr>
            <p:ph type="body" idx="1"/>
          </p:nvPr>
        </p:nvSpPr>
        <p:spPr bwMode="auto">
          <a:xfrm>
            <a:off x="500063" y="17145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smtClean="0"/>
              <a:t>Click to edit Master text styles</a:t>
            </a:r>
          </a:p>
          <a:p>
            <a:pPr lvl="1"/>
            <a:r>
              <a:rPr lang="zh-CN" altLang="zh-CN" smtClean="0"/>
              <a:t>Second level</a:t>
            </a:r>
          </a:p>
          <a:p>
            <a:pPr lvl="2"/>
            <a:r>
              <a:rPr lang="zh-CN" altLang="zh-CN" smtClean="0"/>
              <a:t>Third level</a:t>
            </a:r>
          </a:p>
          <a:p>
            <a:pPr lvl="3"/>
            <a:r>
              <a:rPr lang="zh-CN" altLang="zh-CN" smtClean="0"/>
              <a:t>Fourth level</a:t>
            </a:r>
          </a:p>
          <a:p>
            <a:pPr lvl="4"/>
            <a:r>
              <a:rPr lang="zh-CN" altLang="zh-CN" smtClean="0"/>
              <a:t>Fifth level</a:t>
            </a:r>
          </a:p>
        </p:txBody>
      </p:sp>
    </p:spTree>
    <p:extLst>
      <p:ext uri="{BB962C8B-B14F-4D97-AF65-F5344CB8AC3E}">
        <p14:creationId xmlns:p14="http://schemas.microsoft.com/office/powerpoint/2010/main" val="3384639939"/>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Lst>
  <p:timing>
    <p:tnLst>
      <p:par>
        <p:cTn id="1" dur="indefinite" restart="never" nodeType="tmRoot"/>
      </p:par>
    </p:tnLst>
  </p:timing>
  <p:txStyles>
    <p:titleStyle>
      <a:lvl1pPr algn="l" rtl="0" eaLnBrk="0" fontAlgn="base" hangingPunct="0">
        <a:spcBef>
          <a:spcPct val="0"/>
        </a:spcBef>
        <a:spcAft>
          <a:spcPct val="0"/>
        </a:spcAft>
        <a:defRPr sz="2800" b="1">
          <a:solidFill>
            <a:srgbClr val="036635"/>
          </a:solidFill>
          <a:latin typeface="+mj-lt"/>
          <a:ea typeface="+mj-ea"/>
          <a:cs typeface="+mj-cs"/>
        </a:defRPr>
      </a:lvl1pPr>
      <a:lvl2pPr algn="l" rtl="0" eaLnBrk="0" fontAlgn="base" hangingPunct="0">
        <a:spcBef>
          <a:spcPct val="0"/>
        </a:spcBef>
        <a:spcAft>
          <a:spcPct val="0"/>
        </a:spcAft>
        <a:defRPr sz="2800" b="1">
          <a:solidFill>
            <a:srgbClr val="036635"/>
          </a:solidFill>
          <a:latin typeface="Arial" pitchFamily="34" charset="0"/>
          <a:cs typeface="Arial" pitchFamily="34" charset="0"/>
        </a:defRPr>
      </a:lvl2pPr>
      <a:lvl3pPr algn="l" rtl="0" eaLnBrk="0" fontAlgn="base" hangingPunct="0">
        <a:spcBef>
          <a:spcPct val="0"/>
        </a:spcBef>
        <a:spcAft>
          <a:spcPct val="0"/>
        </a:spcAft>
        <a:defRPr sz="2800" b="1">
          <a:solidFill>
            <a:srgbClr val="036635"/>
          </a:solidFill>
          <a:latin typeface="Arial" pitchFamily="34" charset="0"/>
          <a:cs typeface="Arial" pitchFamily="34" charset="0"/>
        </a:defRPr>
      </a:lvl3pPr>
      <a:lvl4pPr algn="l" rtl="0" eaLnBrk="0" fontAlgn="base" hangingPunct="0">
        <a:spcBef>
          <a:spcPct val="0"/>
        </a:spcBef>
        <a:spcAft>
          <a:spcPct val="0"/>
        </a:spcAft>
        <a:defRPr sz="2800" b="1">
          <a:solidFill>
            <a:srgbClr val="036635"/>
          </a:solidFill>
          <a:latin typeface="Arial" pitchFamily="34" charset="0"/>
          <a:cs typeface="Arial" pitchFamily="34" charset="0"/>
        </a:defRPr>
      </a:lvl4pPr>
      <a:lvl5pPr algn="l" rtl="0" eaLnBrk="0" fontAlgn="base" hangingPunct="0">
        <a:spcBef>
          <a:spcPct val="0"/>
        </a:spcBef>
        <a:spcAft>
          <a:spcPct val="0"/>
        </a:spcAft>
        <a:defRPr sz="2800" b="1">
          <a:solidFill>
            <a:srgbClr val="036635"/>
          </a:solidFill>
          <a:latin typeface="Arial" pitchFamily="34" charset="0"/>
          <a:cs typeface="Arial" pitchFamily="34" charset="0"/>
        </a:defRPr>
      </a:lvl5pPr>
      <a:lvl6pPr marL="457200" algn="l" rtl="0" eaLnBrk="0" fontAlgn="base" hangingPunct="0">
        <a:spcBef>
          <a:spcPct val="0"/>
        </a:spcBef>
        <a:spcAft>
          <a:spcPct val="0"/>
        </a:spcAft>
        <a:defRPr sz="2800" b="1">
          <a:solidFill>
            <a:srgbClr val="036635"/>
          </a:solidFill>
          <a:latin typeface="Arial" pitchFamily="34" charset="0"/>
          <a:cs typeface="Arial" pitchFamily="34" charset="0"/>
        </a:defRPr>
      </a:lvl6pPr>
      <a:lvl7pPr marL="914400" algn="l" rtl="0" eaLnBrk="0" fontAlgn="base" hangingPunct="0">
        <a:spcBef>
          <a:spcPct val="0"/>
        </a:spcBef>
        <a:spcAft>
          <a:spcPct val="0"/>
        </a:spcAft>
        <a:defRPr sz="2800" b="1">
          <a:solidFill>
            <a:srgbClr val="036635"/>
          </a:solidFill>
          <a:latin typeface="Arial" pitchFamily="34" charset="0"/>
          <a:cs typeface="Arial" pitchFamily="34" charset="0"/>
        </a:defRPr>
      </a:lvl7pPr>
      <a:lvl8pPr marL="1371600" algn="l" rtl="0" eaLnBrk="0" fontAlgn="base" hangingPunct="0">
        <a:spcBef>
          <a:spcPct val="0"/>
        </a:spcBef>
        <a:spcAft>
          <a:spcPct val="0"/>
        </a:spcAft>
        <a:defRPr sz="2800" b="1">
          <a:solidFill>
            <a:srgbClr val="036635"/>
          </a:solidFill>
          <a:latin typeface="Arial" pitchFamily="34" charset="0"/>
          <a:cs typeface="Arial" pitchFamily="34" charset="0"/>
        </a:defRPr>
      </a:lvl8pPr>
      <a:lvl9pPr marL="1828800" algn="l" rtl="0" eaLnBrk="0" fontAlgn="base" hangingPunct="0">
        <a:spcBef>
          <a:spcPct val="0"/>
        </a:spcBef>
        <a:spcAft>
          <a:spcPct val="0"/>
        </a:spcAft>
        <a:defRPr sz="2800" b="1">
          <a:solidFill>
            <a:srgbClr val="036635"/>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lr>
          <a:srgbClr val="036635"/>
        </a:buClr>
        <a:buSzPct val="140000"/>
        <a:buFont typeface="Arial" pitchFamily="34" charset="0"/>
        <a:buChar char="•"/>
        <a:defRPr sz="2000">
          <a:solidFill>
            <a:srgbClr val="262626"/>
          </a:solidFill>
          <a:latin typeface="+mn-lt"/>
          <a:ea typeface="+mn-ea"/>
          <a:cs typeface="+mn-cs"/>
        </a:defRPr>
      </a:lvl1pPr>
      <a:lvl2pPr marL="742950" indent="-285750" algn="l" rtl="0" eaLnBrk="0" fontAlgn="base" hangingPunct="0">
        <a:spcBef>
          <a:spcPct val="20000"/>
        </a:spcBef>
        <a:spcAft>
          <a:spcPct val="0"/>
        </a:spcAft>
        <a:buClr>
          <a:srgbClr val="036635"/>
        </a:buClr>
        <a:buFont typeface="Arial" pitchFamily="34" charset="0"/>
        <a:buChar char="–"/>
        <a:defRPr sz="2000">
          <a:solidFill>
            <a:srgbClr val="262626"/>
          </a:solidFill>
          <a:latin typeface="+mn-lt"/>
          <a:cs typeface="+mn-cs"/>
        </a:defRPr>
      </a:lvl2pPr>
      <a:lvl3pPr marL="1143000" indent="-228600" algn="l" rtl="0" eaLnBrk="0" fontAlgn="base" hangingPunct="0">
        <a:spcBef>
          <a:spcPct val="20000"/>
        </a:spcBef>
        <a:spcAft>
          <a:spcPct val="0"/>
        </a:spcAft>
        <a:buClr>
          <a:srgbClr val="036635"/>
        </a:buClr>
        <a:buFont typeface="Arial" pitchFamily="34" charset="0"/>
        <a:buChar char="•"/>
        <a:defRPr sz="2000">
          <a:solidFill>
            <a:srgbClr val="262626"/>
          </a:solidFill>
          <a:latin typeface="+mn-lt"/>
          <a:cs typeface="+mn-cs"/>
        </a:defRPr>
      </a:lvl3pPr>
      <a:lvl4pPr marL="1600200" indent="-228600" algn="l" rtl="0" eaLnBrk="0" fontAlgn="base" hangingPunct="0">
        <a:spcBef>
          <a:spcPct val="20000"/>
        </a:spcBef>
        <a:spcAft>
          <a:spcPct val="0"/>
        </a:spcAft>
        <a:buClr>
          <a:srgbClr val="036635"/>
        </a:buClr>
        <a:buFont typeface="Arial" pitchFamily="34" charset="0"/>
        <a:buChar char="–"/>
        <a:defRPr sz="2000">
          <a:solidFill>
            <a:srgbClr val="262626"/>
          </a:solidFill>
          <a:latin typeface="+mn-lt"/>
          <a:cs typeface="+mn-cs"/>
        </a:defRPr>
      </a:lvl4pPr>
      <a:lvl5pPr marL="20574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5pPr>
      <a:lvl6pPr marL="25146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6pPr>
      <a:lvl7pPr marL="29718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7pPr>
      <a:lvl8pPr marL="34290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8pPr>
      <a:lvl9pPr marL="38862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9218"/>
        </a:solidFill>
        <a:effectLst/>
      </p:bgPr>
    </p:bg>
    <p:spTree>
      <p:nvGrpSpPr>
        <p:cNvPr id="1" name=""/>
        <p:cNvGrpSpPr/>
        <p:nvPr/>
      </p:nvGrpSpPr>
      <p:grpSpPr>
        <a:xfrm>
          <a:off x="0" y="0"/>
          <a:ext cx="0" cy="0"/>
          <a:chOff x="0" y="0"/>
          <a:chExt cx="0" cy="0"/>
        </a:xfrm>
      </p:grpSpPr>
      <p:sp>
        <p:nvSpPr>
          <p:cNvPr id="4098"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zh-CN">
              <a:solidFill>
                <a:srgbClr val="FFFFFF"/>
              </a:solidFill>
              <a:latin typeface="Times" pitchFamily="2" charset="0"/>
            </a:endParaRPr>
          </a:p>
        </p:txBody>
      </p:sp>
      <p:sp>
        <p:nvSpPr>
          <p:cNvPr id="4099" name="Rectangle 3"/>
          <p:cNvSpPr>
            <a:spLocks noChangeArrowheads="1"/>
          </p:cNvSpPr>
          <p:nvPr/>
        </p:nvSpPr>
        <p:spPr bwMode="auto">
          <a:xfrm>
            <a:off x="152400" y="457200"/>
            <a:ext cx="8991600" cy="609600"/>
          </a:xfrm>
          <a:prstGeom prst="rect">
            <a:avLst/>
          </a:prstGeom>
          <a:solidFill>
            <a:srgbClr val="B2B2B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zh-CN">
              <a:solidFill>
                <a:srgbClr val="000000"/>
              </a:solidFill>
              <a:latin typeface="Arial Narrow" pitchFamily="34" charset="0"/>
            </a:endParaRPr>
          </a:p>
        </p:txBody>
      </p:sp>
      <p:sp>
        <p:nvSpPr>
          <p:cNvPr id="4100" name="Rectangle 4"/>
          <p:cNvSpPr>
            <a:spLocks noChangeArrowheads="1"/>
          </p:cNvSpPr>
          <p:nvPr/>
        </p:nvSpPr>
        <p:spPr bwMode="auto">
          <a:xfrm>
            <a:off x="0" y="304800"/>
            <a:ext cx="8839200" cy="685800"/>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zh-CN">
              <a:solidFill>
                <a:srgbClr val="000000"/>
              </a:solidFill>
              <a:latin typeface="Arial Narrow" pitchFamily="34" charset="0"/>
            </a:endParaRPr>
          </a:p>
        </p:txBody>
      </p:sp>
      <p:grpSp>
        <p:nvGrpSpPr>
          <p:cNvPr id="4101" name="Group 5"/>
          <p:cNvGrpSpPr>
            <a:grpSpLocks/>
          </p:cNvGrpSpPr>
          <p:nvPr/>
        </p:nvGrpSpPr>
        <p:grpSpPr bwMode="auto">
          <a:xfrm>
            <a:off x="0" y="6705600"/>
            <a:ext cx="8001000" cy="152400"/>
            <a:chOff x="0" y="4224"/>
            <a:chExt cx="5040" cy="96"/>
          </a:xfrm>
        </p:grpSpPr>
        <p:sp>
          <p:nvSpPr>
            <p:cNvPr id="4108" name="Rectangle 6"/>
            <p:cNvSpPr>
              <a:spLocks noChangeArrowheads="1"/>
            </p:cNvSpPr>
            <p:nvPr userDrawn="1"/>
          </p:nvSpPr>
          <p:spPr bwMode="auto">
            <a:xfrm>
              <a:off x="4272" y="4224"/>
              <a:ext cx="768" cy="96"/>
            </a:xfrm>
            <a:prstGeom prst="rect">
              <a:avLst/>
            </a:prstGeom>
            <a:solidFill>
              <a:srgbClr val="F6B20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ltLang="zh-CN" sz="1200">
                <a:solidFill>
                  <a:srgbClr val="000000"/>
                </a:solidFill>
                <a:latin typeface="Times New Roman" pitchFamily="18" charset="0"/>
              </a:endParaRPr>
            </a:p>
          </p:txBody>
        </p:sp>
        <p:sp>
          <p:nvSpPr>
            <p:cNvPr id="4109" name="Rectangle 7"/>
            <p:cNvSpPr>
              <a:spLocks noChangeArrowheads="1"/>
            </p:cNvSpPr>
            <p:nvPr userDrawn="1"/>
          </p:nvSpPr>
          <p:spPr bwMode="auto">
            <a:xfrm>
              <a:off x="0" y="4224"/>
              <a:ext cx="192" cy="96"/>
            </a:xfrm>
            <a:prstGeom prst="rect">
              <a:avLst/>
            </a:prstGeom>
            <a:solidFill>
              <a:srgbClr val="FF89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ltLang="zh-CN" sz="1200">
                <a:solidFill>
                  <a:srgbClr val="000000"/>
                </a:solidFill>
                <a:latin typeface="Times New Roman" pitchFamily="18" charset="0"/>
              </a:endParaRPr>
            </a:p>
          </p:txBody>
        </p:sp>
        <p:sp>
          <p:nvSpPr>
            <p:cNvPr id="4110" name="Rectangle 8"/>
            <p:cNvSpPr>
              <a:spLocks noChangeArrowheads="1"/>
            </p:cNvSpPr>
            <p:nvPr userDrawn="1"/>
          </p:nvSpPr>
          <p:spPr bwMode="auto">
            <a:xfrm>
              <a:off x="178" y="4224"/>
              <a:ext cx="158" cy="96"/>
            </a:xfrm>
            <a:prstGeom prst="rect">
              <a:avLst/>
            </a:prstGeom>
            <a:solidFill>
              <a:srgbClr val="D867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ltLang="zh-CN" sz="1200">
                <a:solidFill>
                  <a:srgbClr val="000000"/>
                </a:solidFill>
                <a:latin typeface="Times New Roman" pitchFamily="18" charset="0"/>
              </a:endParaRPr>
            </a:p>
          </p:txBody>
        </p:sp>
        <p:sp>
          <p:nvSpPr>
            <p:cNvPr id="4111" name="Rectangle 9"/>
            <p:cNvSpPr>
              <a:spLocks noChangeArrowheads="1"/>
            </p:cNvSpPr>
            <p:nvPr userDrawn="1"/>
          </p:nvSpPr>
          <p:spPr bwMode="auto">
            <a:xfrm>
              <a:off x="316" y="4224"/>
              <a:ext cx="1220" cy="96"/>
            </a:xfrm>
            <a:prstGeom prst="rect">
              <a:avLst/>
            </a:prstGeom>
            <a:solidFill>
              <a:srgbClr val="FDAA3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ltLang="zh-CN" sz="1200">
                <a:solidFill>
                  <a:srgbClr val="000000"/>
                </a:solidFill>
                <a:latin typeface="Times New Roman" pitchFamily="18" charset="0"/>
              </a:endParaRPr>
            </a:p>
          </p:txBody>
        </p:sp>
        <p:sp>
          <p:nvSpPr>
            <p:cNvPr id="4112" name="Rectangle 10"/>
            <p:cNvSpPr>
              <a:spLocks noChangeArrowheads="1"/>
            </p:cNvSpPr>
            <p:nvPr userDrawn="1"/>
          </p:nvSpPr>
          <p:spPr bwMode="auto">
            <a:xfrm>
              <a:off x="2304" y="4224"/>
              <a:ext cx="480" cy="96"/>
            </a:xfrm>
            <a:prstGeom prst="rect">
              <a:avLst/>
            </a:prstGeom>
            <a:solidFill>
              <a:srgbClr val="FE4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ltLang="zh-CN" sz="1200">
                <a:solidFill>
                  <a:srgbClr val="000000"/>
                </a:solidFill>
                <a:latin typeface="Times New Roman" pitchFamily="18" charset="0"/>
              </a:endParaRPr>
            </a:p>
          </p:txBody>
        </p:sp>
        <p:sp>
          <p:nvSpPr>
            <p:cNvPr id="4113" name="Rectangle 11"/>
            <p:cNvSpPr>
              <a:spLocks noChangeArrowheads="1"/>
            </p:cNvSpPr>
            <p:nvPr userDrawn="1"/>
          </p:nvSpPr>
          <p:spPr bwMode="auto">
            <a:xfrm>
              <a:off x="2702" y="4224"/>
              <a:ext cx="1570" cy="96"/>
            </a:xfrm>
            <a:prstGeom prst="rect">
              <a:avLst/>
            </a:prstGeom>
            <a:solidFill>
              <a:srgbClr val="FD85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ltLang="zh-CN" sz="1200">
                <a:solidFill>
                  <a:srgbClr val="000000"/>
                </a:solidFill>
                <a:latin typeface="Times New Roman" pitchFamily="18" charset="0"/>
              </a:endParaRPr>
            </a:p>
          </p:txBody>
        </p:sp>
        <p:sp>
          <p:nvSpPr>
            <p:cNvPr id="4114" name="Rectangle 12"/>
            <p:cNvSpPr>
              <a:spLocks noChangeArrowheads="1"/>
            </p:cNvSpPr>
            <p:nvPr userDrawn="1"/>
          </p:nvSpPr>
          <p:spPr bwMode="auto">
            <a:xfrm>
              <a:off x="4272" y="4224"/>
              <a:ext cx="25" cy="96"/>
            </a:xfrm>
            <a:prstGeom prst="rect">
              <a:avLst/>
            </a:prstGeom>
            <a:solidFill>
              <a:srgbClr val="EC7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ltLang="zh-CN" sz="1200">
                <a:solidFill>
                  <a:srgbClr val="000000"/>
                </a:solidFill>
                <a:latin typeface="Times New Roman" pitchFamily="18" charset="0"/>
              </a:endParaRPr>
            </a:p>
          </p:txBody>
        </p:sp>
        <p:sp>
          <p:nvSpPr>
            <p:cNvPr id="4115" name="Rectangle 13"/>
            <p:cNvSpPr>
              <a:spLocks noChangeArrowheads="1"/>
            </p:cNvSpPr>
            <p:nvPr userDrawn="1"/>
          </p:nvSpPr>
          <p:spPr bwMode="auto">
            <a:xfrm>
              <a:off x="1472" y="4224"/>
              <a:ext cx="852" cy="96"/>
            </a:xfrm>
            <a:prstGeom prst="rect">
              <a:avLst/>
            </a:prstGeom>
            <a:solidFill>
              <a:srgbClr val="EC7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ltLang="zh-CN" sz="1200">
                <a:solidFill>
                  <a:srgbClr val="000000"/>
                </a:solidFill>
                <a:latin typeface="Times New Roman" pitchFamily="18" charset="0"/>
              </a:endParaRPr>
            </a:p>
          </p:txBody>
        </p:sp>
      </p:grpSp>
      <p:pic>
        <p:nvPicPr>
          <p:cNvPr id="4102" name="Picture 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139113" y="5791200"/>
            <a:ext cx="8382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Rectangle 15"/>
          <p:cNvSpPr>
            <a:spLocks noGrp="1" noChangeArrowheads="1"/>
          </p:cNvSpPr>
          <p:nvPr>
            <p:ph type="title"/>
          </p:nvPr>
        </p:nvSpPr>
        <p:spPr bwMode="auto">
          <a:xfrm>
            <a:off x="533400" y="3048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zh-CN" smtClean="0"/>
              <a:t>Click to edit Master title style</a:t>
            </a:r>
          </a:p>
        </p:txBody>
      </p:sp>
      <p:sp>
        <p:nvSpPr>
          <p:cNvPr id="4104" name="Rectangle 16"/>
          <p:cNvSpPr>
            <a:spLocks noGrp="1" noChangeArrowheads="1"/>
          </p:cNvSpPr>
          <p:nvPr>
            <p:ph type="body" idx="1"/>
          </p:nvPr>
        </p:nvSpPr>
        <p:spPr bwMode="auto">
          <a:xfrm>
            <a:off x="533400" y="1295400"/>
            <a:ext cx="7315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zh-CN" smtClean="0"/>
              <a:t>Click to edit Master text styles</a:t>
            </a:r>
          </a:p>
          <a:p>
            <a:pPr lvl="1"/>
            <a:r>
              <a:rPr lang="en-GB" altLang="zh-CN" smtClean="0"/>
              <a:t>Second level</a:t>
            </a:r>
          </a:p>
          <a:p>
            <a:pPr lvl="2"/>
            <a:r>
              <a:rPr lang="en-GB" altLang="zh-CN" smtClean="0"/>
              <a:t>Third level</a:t>
            </a:r>
          </a:p>
          <a:p>
            <a:pPr lvl="3"/>
            <a:r>
              <a:rPr lang="en-GB" altLang="zh-CN" smtClean="0"/>
              <a:t>Fourth level</a:t>
            </a:r>
          </a:p>
          <a:p>
            <a:pPr lvl="4"/>
            <a:r>
              <a:rPr lang="en-GB" altLang="zh-CN" smtClean="0"/>
              <a:t>Fifth level</a:t>
            </a:r>
          </a:p>
        </p:txBody>
      </p:sp>
      <p:sp>
        <p:nvSpPr>
          <p:cNvPr id="298003" name="Rectangle 19"/>
          <p:cNvSpPr>
            <a:spLocks noGrp="1" noChangeArrowheads="1"/>
          </p:cNvSpPr>
          <p:nvPr>
            <p:ph type="ftr" sz="quarter" idx="3"/>
          </p:nvPr>
        </p:nvSpPr>
        <p:spPr bwMode="auto">
          <a:xfrm>
            <a:off x="685800" y="6400800"/>
            <a:ext cx="5334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000" b="0">
                <a:solidFill>
                  <a:srgbClr val="FF9218"/>
                </a:solidFill>
                <a:latin typeface="+mn-lt"/>
              </a:defRPr>
            </a:lvl1pPr>
          </a:lstStyle>
          <a:p>
            <a:pPr>
              <a:defRPr/>
            </a:pPr>
            <a:endParaRPr lang="en-GB"/>
          </a:p>
        </p:txBody>
      </p:sp>
    </p:spTree>
  </p:cSld>
  <p:clrMap bg1="lt1" tx1="dk1" bg2="lt2" tx2="dk2" accent1="accent1" accent2="accent2" accent3="accent3" accent4="accent4" accent5="accent5" accent6="accent6" hlink="hlink" folHlink="folHlink"/>
  <p:sldLayoutIdLst>
    <p:sldLayoutId id="2147483877"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78" r:id="rId14"/>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3200" b="1">
          <a:solidFill>
            <a:schemeClr val="bg1"/>
          </a:solidFill>
          <a:latin typeface="Calibri" pitchFamily="34" charset="0"/>
          <a:ea typeface="+mj-ea"/>
          <a:cs typeface="+mj-cs"/>
        </a:defRPr>
      </a:lvl1pPr>
      <a:lvl2pPr algn="l" rtl="0" eaLnBrk="0" fontAlgn="base" hangingPunct="0">
        <a:spcBef>
          <a:spcPct val="0"/>
        </a:spcBef>
        <a:spcAft>
          <a:spcPct val="0"/>
        </a:spcAft>
        <a:defRPr sz="3200" b="1">
          <a:solidFill>
            <a:schemeClr val="bg1"/>
          </a:solidFill>
          <a:latin typeface="Calibri" pitchFamily="34" charset="0"/>
        </a:defRPr>
      </a:lvl2pPr>
      <a:lvl3pPr algn="l" rtl="0" eaLnBrk="0" fontAlgn="base" hangingPunct="0">
        <a:spcBef>
          <a:spcPct val="0"/>
        </a:spcBef>
        <a:spcAft>
          <a:spcPct val="0"/>
        </a:spcAft>
        <a:defRPr sz="3200" b="1">
          <a:solidFill>
            <a:schemeClr val="bg1"/>
          </a:solidFill>
          <a:latin typeface="Calibri" pitchFamily="34" charset="0"/>
        </a:defRPr>
      </a:lvl3pPr>
      <a:lvl4pPr algn="l" rtl="0" eaLnBrk="0" fontAlgn="base" hangingPunct="0">
        <a:spcBef>
          <a:spcPct val="0"/>
        </a:spcBef>
        <a:spcAft>
          <a:spcPct val="0"/>
        </a:spcAft>
        <a:defRPr sz="3200" b="1">
          <a:solidFill>
            <a:schemeClr val="bg1"/>
          </a:solidFill>
          <a:latin typeface="Calibri" pitchFamily="34" charset="0"/>
        </a:defRPr>
      </a:lvl4pPr>
      <a:lvl5pPr algn="l" rtl="0" eaLnBrk="0" fontAlgn="base" hangingPunct="0">
        <a:spcBef>
          <a:spcPct val="0"/>
        </a:spcBef>
        <a:spcAft>
          <a:spcPct val="0"/>
        </a:spcAft>
        <a:defRPr sz="3200" b="1">
          <a:solidFill>
            <a:schemeClr val="bg1"/>
          </a:solidFill>
          <a:latin typeface="Calibri" pitchFamily="34" charset="0"/>
        </a:defRPr>
      </a:lvl5pPr>
      <a:lvl6pPr marL="457200" algn="l" rtl="0" fontAlgn="base">
        <a:spcBef>
          <a:spcPct val="0"/>
        </a:spcBef>
        <a:spcAft>
          <a:spcPct val="0"/>
        </a:spcAft>
        <a:defRPr sz="4000" b="1">
          <a:solidFill>
            <a:schemeClr val="bg1"/>
          </a:solidFill>
          <a:latin typeface="Arial Narrow" pitchFamily="34" charset="0"/>
        </a:defRPr>
      </a:lvl6pPr>
      <a:lvl7pPr marL="914400" algn="l" rtl="0" fontAlgn="base">
        <a:spcBef>
          <a:spcPct val="0"/>
        </a:spcBef>
        <a:spcAft>
          <a:spcPct val="0"/>
        </a:spcAft>
        <a:defRPr sz="4000" b="1">
          <a:solidFill>
            <a:schemeClr val="bg1"/>
          </a:solidFill>
          <a:latin typeface="Arial Narrow" pitchFamily="34" charset="0"/>
        </a:defRPr>
      </a:lvl7pPr>
      <a:lvl8pPr marL="1371600" algn="l" rtl="0" fontAlgn="base">
        <a:spcBef>
          <a:spcPct val="0"/>
        </a:spcBef>
        <a:spcAft>
          <a:spcPct val="0"/>
        </a:spcAft>
        <a:defRPr sz="4000" b="1">
          <a:solidFill>
            <a:schemeClr val="bg1"/>
          </a:solidFill>
          <a:latin typeface="Arial Narrow" pitchFamily="34" charset="0"/>
        </a:defRPr>
      </a:lvl8pPr>
      <a:lvl9pPr marL="1828800" algn="l" rtl="0" fontAlgn="base">
        <a:spcBef>
          <a:spcPct val="0"/>
        </a:spcBef>
        <a:spcAft>
          <a:spcPct val="0"/>
        </a:spcAft>
        <a:defRPr sz="4000" b="1">
          <a:solidFill>
            <a:schemeClr val="bg1"/>
          </a:solidFill>
          <a:latin typeface="Arial Narrow" pitchFamily="34" charset="0"/>
        </a:defRPr>
      </a:lvl9pPr>
    </p:titleStyle>
    <p:bodyStyle>
      <a:lvl1pPr marL="342900" indent="-342900" algn="l" rtl="0" eaLnBrk="0" fontAlgn="base" hangingPunct="0">
        <a:spcBef>
          <a:spcPct val="20000"/>
        </a:spcBef>
        <a:spcAft>
          <a:spcPct val="0"/>
        </a:spcAft>
        <a:buClr>
          <a:srgbClr val="000066"/>
        </a:buClr>
        <a:buSzPct val="70000"/>
        <a:buFont typeface="Wingdings" pitchFamily="2" charset="2"/>
        <a:buChar char="§"/>
        <a:defRPr sz="3200" b="1">
          <a:solidFill>
            <a:srgbClr val="32323D"/>
          </a:solidFill>
          <a:latin typeface="Calibri" pitchFamily="34" charset="0"/>
          <a:ea typeface="+mn-ea"/>
          <a:cs typeface="+mn-cs"/>
        </a:defRPr>
      </a:lvl1pPr>
      <a:lvl2pPr marL="742950" indent="-285750" algn="l" rtl="0" eaLnBrk="0" fontAlgn="base" hangingPunct="0">
        <a:spcBef>
          <a:spcPct val="20000"/>
        </a:spcBef>
        <a:spcAft>
          <a:spcPct val="0"/>
        </a:spcAft>
        <a:buClr>
          <a:srgbClr val="000066"/>
        </a:buClr>
        <a:buSzPct val="70000"/>
        <a:buFont typeface="Wingdings" pitchFamily="2" charset="2"/>
        <a:buChar char="§"/>
        <a:defRPr sz="2800">
          <a:solidFill>
            <a:srgbClr val="32323D"/>
          </a:solidFill>
          <a:latin typeface="Calibri" pitchFamily="34" charset="0"/>
        </a:defRPr>
      </a:lvl2pPr>
      <a:lvl3pPr marL="1143000" indent="-228600" algn="l" rtl="0" eaLnBrk="0" fontAlgn="base" hangingPunct="0">
        <a:spcBef>
          <a:spcPct val="20000"/>
        </a:spcBef>
        <a:spcAft>
          <a:spcPct val="0"/>
        </a:spcAft>
        <a:buClr>
          <a:srgbClr val="000066"/>
        </a:buClr>
        <a:buSzPct val="70000"/>
        <a:buFont typeface="Wingdings" pitchFamily="2" charset="2"/>
        <a:buChar char="§"/>
        <a:defRPr sz="2400">
          <a:solidFill>
            <a:srgbClr val="32323D"/>
          </a:solidFill>
          <a:latin typeface="Calibri" pitchFamily="34" charset="0"/>
        </a:defRPr>
      </a:lvl3pPr>
      <a:lvl4pPr marL="1600200" indent="-228600" algn="l" rtl="0" eaLnBrk="0" fontAlgn="base" hangingPunct="0">
        <a:spcBef>
          <a:spcPct val="20000"/>
        </a:spcBef>
        <a:spcAft>
          <a:spcPct val="0"/>
        </a:spcAft>
        <a:buClr>
          <a:srgbClr val="000066"/>
        </a:buClr>
        <a:buSzPct val="70000"/>
        <a:buFont typeface="Wingdings" pitchFamily="2" charset="2"/>
        <a:buChar char="§"/>
        <a:defRPr sz="2000">
          <a:solidFill>
            <a:srgbClr val="32323D"/>
          </a:solidFill>
          <a:latin typeface="Calibri" pitchFamily="34" charset="0"/>
        </a:defRPr>
      </a:lvl4pPr>
      <a:lvl5pPr marL="2057400" indent="-228600" algn="l" rtl="0" eaLnBrk="0" fontAlgn="base" hangingPunct="0">
        <a:spcBef>
          <a:spcPct val="20000"/>
        </a:spcBef>
        <a:spcAft>
          <a:spcPct val="0"/>
        </a:spcAft>
        <a:buClr>
          <a:srgbClr val="000066"/>
        </a:buClr>
        <a:buSzPct val="70000"/>
        <a:buFont typeface="Wingdings" pitchFamily="2" charset="2"/>
        <a:buChar char="§"/>
        <a:defRPr sz="2000">
          <a:solidFill>
            <a:srgbClr val="32323D"/>
          </a:solidFill>
          <a:latin typeface="Calibri" pitchFamily="34" charset="0"/>
        </a:defRPr>
      </a:lvl5pPr>
      <a:lvl6pPr marL="2514600" indent="-228600" algn="l" rtl="0" fontAlgn="base">
        <a:spcBef>
          <a:spcPct val="20000"/>
        </a:spcBef>
        <a:spcAft>
          <a:spcPct val="0"/>
        </a:spcAft>
        <a:buClr>
          <a:srgbClr val="000066"/>
        </a:buClr>
        <a:buSzPct val="70000"/>
        <a:buFont typeface="Wingdings" pitchFamily="2" charset="2"/>
        <a:buChar char="§"/>
        <a:defRPr sz="2000">
          <a:solidFill>
            <a:srgbClr val="32323D"/>
          </a:solidFill>
          <a:latin typeface="+mn-lt"/>
        </a:defRPr>
      </a:lvl6pPr>
      <a:lvl7pPr marL="2971800" indent="-228600" algn="l" rtl="0" fontAlgn="base">
        <a:spcBef>
          <a:spcPct val="20000"/>
        </a:spcBef>
        <a:spcAft>
          <a:spcPct val="0"/>
        </a:spcAft>
        <a:buClr>
          <a:srgbClr val="000066"/>
        </a:buClr>
        <a:buSzPct val="70000"/>
        <a:buFont typeface="Wingdings" pitchFamily="2" charset="2"/>
        <a:buChar char="§"/>
        <a:defRPr sz="2000">
          <a:solidFill>
            <a:srgbClr val="32323D"/>
          </a:solidFill>
          <a:latin typeface="+mn-lt"/>
        </a:defRPr>
      </a:lvl7pPr>
      <a:lvl8pPr marL="3429000" indent="-228600" algn="l" rtl="0" fontAlgn="base">
        <a:spcBef>
          <a:spcPct val="20000"/>
        </a:spcBef>
        <a:spcAft>
          <a:spcPct val="0"/>
        </a:spcAft>
        <a:buClr>
          <a:srgbClr val="000066"/>
        </a:buClr>
        <a:buSzPct val="70000"/>
        <a:buFont typeface="Wingdings" pitchFamily="2" charset="2"/>
        <a:buChar char="§"/>
        <a:defRPr sz="2000">
          <a:solidFill>
            <a:srgbClr val="32323D"/>
          </a:solidFill>
          <a:latin typeface="+mn-lt"/>
        </a:defRPr>
      </a:lvl8pPr>
      <a:lvl9pPr marL="3886200" indent="-228600" algn="l" rtl="0" fontAlgn="base">
        <a:spcBef>
          <a:spcPct val="20000"/>
        </a:spcBef>
        <a:spcAft>
          <a:spcPct val="0"/>
        </a:spcAft>
        <a:buClr>
          <a:srgbClr val="000066"/>
        </a:buClr>
        <a:buSzPct val="70000"/>
        <a:buFont typeface="Wingdings" pitchFamily="2" charset="2"/>
        <a:buChar char="§"/>
        <a:defRPr sz="2000">
          <a:solidFill>
            <a:srgbClr val="32323D"/>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9218"/>
        </a:solidFill>
        <a:effectLst/>
      </p:bgPr>
    </p:bg>
    <p:spTree>
      <p:nvGrpSpPr>
        <p:cNvPr id="1" name=""/>
        <p:cNvGrpSpPr/>
        <p:nvPr/>
      </p:nvGrpSpPr>
      <p:grpSpPr>
        <a:xfrm>
          <a:off x="0" y="0"/>
          <a:ext cx="0" cy="0"/>
          <a:chOff x="0" y="0"/>
          <a:chExt cx="0" cy="0"/>
        </a:xfrm>
      </p:grpSpPr>
      <p:sp>
        <p:nvSpPr>
          <p:cNvPr id="4098"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zh-CN">
              <a:solidFill>
                <a:srgbClr val="FFFFFF"/>
              </a:solidFill>
              <a:latin typeface="Times" pitchFamily="2" charset="0"/>
            </a:endParaRPr>
          </a:p>
        </p:txBody>
      </p:sp>
      <p:sp>
        <p:nvSpPr>
          <p:cNvPr id="4099" name="Rectangle 3"/>
          <p:cNvSpPr>
            <a:spLocks noChangeArrowheads="1"/>
          </p:cNvSpPr>
          <p:nvPr/>
        </p:nvSpPr>
        <p:spPr bwMode="auto">
          <a:xfrm>
            <a:off x="152400" y="457200"/>
            <a:ext cx="8991600" cy="609600"/>
          </a:xfrm>
          <a:prstGeom prst="rect">
            <a:avLst/>
          </a:prstGeom>
          <a:solidFill>
            <a:srgbClr val="B2B2B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zh-CN">
              <a:solidFill>
                <a:srgbClr val="000000"/>
              </a:solidFill>
              <a:latin typeface="Arial Narrow" pitchFamily="34" charset="0"/>
            </a:endParaRPr>
          </a:p>
        </p:txBody>
      </p:sp>
      <p:sp>
        <p:nvSpPr>
          <p:cNvPr id="4100" name="Rectangle 4"/>
          <p:cNvSpPr>
            <a:spLocks noChangeArrowheads="1"/>
          </p:cNvSpPr>
          <p:nvPr/>
        </p:nvSpPr>
        <p:spPr bwMode="auto">
          <a:xfrm>
            <a:off x="0" y="304800"/>
            <a:ext cx="8839200" cy="685800"/>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zh-CN">
              <a:solidFill>
                <a:srgbClr val="000000"/>
              </a:solidFill>
              <a:latin typeface="Arial Narrow" pitchFamily="34" charset="0"/>
            </a:endParaRPr>
          </a:p>
        </p:txBody>
      </p:sp>
      <p:grpSp>
        <p:nvGrpSpPr>
          <p:cNvPr id="4101" name="Group 5"/>
          <p:cNvGrpSpPr>
            <a:grpSpLocks/>
          </p:cNvGrpSpPr>
          <p:nvPr/>
        </p:nvGrpSpPr>
        <p:grpSpPr bwMode="auto">
          <a:xfrm>
            <a:off x="0" y="6705600"/>
            <a:ext cx="8001000" cy="152400"/>
            <a:chOff x="0" y="4224"/>
            <a:chExt cx="5040" cy="96"/>
          </a:xfrm>
        </p:grpSpPr>
        <p:sp>
          <p:nvSpPr>
            <p:cNvPr id="4108" name="Rectangle 6"/>
            <p:cNvSpPr>
              <a:spLocks noChangeArrowheads="1"/>
            </p:cNvSpPr>
            <p:nvPr userDrawn="1"/>
          </p:nvSpPr>
          <p:spPr bwMode="auto">
            <a:xfrm>
              <a:off x="4272" y="4224"/>
              <a:ext cx="768" cy="96"/>
            </a:xfrm>
            <a:prstGeom prst="rect">
              <a:avLst/>
            </a:prstGeom>
            <a:solidFill>
              <a:srgbClr val="F6B20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ltLang="zh-CN" sz="1200">
                <a:solidFill>
                  <a:srgbClr val="000000"/>
                </a:solidFill>
                <a:latin typeface="Times New Roman" pitchFamily="18" charset="0"/>
              </a:endParaRPr>
            </a:p>
          </p:txBody>
        </p:sp>
        <p:sp>
          <p:nvSpPr>
            <p:cNvPr id="4109" name="Rectangle 7"/>
            <p:cNvSpPr>
              <a:spLocks noChangeArrowheads="1"/>
            </p:cNvSpPr>
            <p:nvPr userDrawn="1"/>
          </p:nvSpPr>
          <p:spPr bwMode="auto">
            <a:xfrm>
              <a:off x="0" y="4224"/>
              <a:ext cx="192" cy="96"/>
            </a:xfrm>
            <a:prstGeom prst="rect">
              <a:avLst/>
            </a:prstGeom>
            <a:solidFill>
              <a:srgbClr val="FF89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ltLang="zh-CN" sz="1200">
                <a:solidFill>
                  <a:srgbClr val="000000"/>
                </a:solidFill>
                <a:latin typeface="Times New Roman" pitchFamily="18" charset="0"/>
              </a:endParaRPr>
            </a:p>
          </p:txBody>
        </p:sp>
        <p:sp>
          <p:nvSpPr>
            <p:cNvPr id="4110" name="Rectangle 8"/>
            <p:cNvSpPr>
              <a:spLocks noChangeArrowheads="1"/>
            </p:cNvSpPr>
            <p:nvPr userDrawn="1"/>
          </p:nvSpPr>
          <p:spPr bwMode="auto">
            <a:xfrm>
              <a:off x="178" y="4224"/>
              <a:ext cx="158" cy="96"/>
            </a:xfrm>
            <a:prstGeom prst="rect">
              <a:avLst/>
            </a:prstGeom>
            <a:solidFill>
              <a:srgbClr val="D867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ltLang="zh-CN" sz="1200">
                <a:solidFill>
                  <a:srgbClr val="000000"/>
                </a:solidFill>
                <a:latin typeface="Times New Roman" pitchFamily="18" charset="0"/>
              </a:endParaRPr>
            </a:p>
          </p:txBody>
        </p:sp>
        <p:sp>
          <p:nvSpPr>
            <p:cNvPr id="4111" name="Rectangle 9"/>
            <p:cNvSpPr>
              <a:spLocks noChangeArrowheads="1"/>
            </p:cNvSpPr>
            <p:nvPr userDrawn="1"/>
          </p:nvSpPr>
          <p:spPr bwMode="auto">
            <a:xfrm>
              <a:off x="316" y="4224"/>
              <a:ext cx="1220" cy="96"/>
            </a:xfrm>
            <a:prstGeom prst="rect">
              <a:avLst/>
            </a:prstGeom>
            <a:solidFill>
              <a:srgbClr val="FDAA3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ltLang="zh-CN" sz="1200">
                <a:solidFill>
                  <a:srgbClr val="000000"/>
                </a:solidFill>
                <a:latin typeface="Times New Roman" pitchFamily="18" charset="0"/>
              </a:endParaRPr>
            </a:p>
          </p:txBody>
        </p:sp>
        <p:sp>
          <p:nvSpPr>
            <p:cNvPr id="4112" name="Rectangle 10"/>
            <p:cNvSpPr>
              <a:spLocks noChangeArrowheads="1"/>
            </p:cNvSpPr>
            <p:nvPr userDrawn="1"/>
          </p:nvSpPr>
          <p:spPr bwMode="auto">
            <a:xfrm>
              <a:off x="2304" y="4224"/>
              <a:ext cx="480" cy="96"/>
            </a:xfrm>
            <a:prstGeom prst="rect">
              <a:avLst/>
            </a:prstGeom>
            <a:solidFill>
              <a:srgbClr val="FE4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ltLang="zh-CN" sz="1200">
                <a:solidFill>
                  <a:srgbClr val="000000"/>
                </a:solidFill>
                <a:latin typeface="Times New Roman" pitchFamily="18" charset="0"/>
              </a:endParaRPr>
            </a:p>
          </p:txBody>
        </p:sp>
        <p:sp>
          <p:nvSpPr>
            <p:cNvPr id="4113" name="Rectangle 11"/>
            <p:cNvSpPr>
              <a:spLocks noChangeArrowheads="1"/>
            </p:cNvSpPr>
            <p:nvPr userDrawn="1"/>
          </p:nvSpPr>
          <p:spPr bwMode="auto">
            <a:xfrm>
              <a:off x="2702" y="4224"/>
              <a:ext cx="1570" cy="96"/>
            </a:xfrm>
            <a:prstGeom prst="rect">
              <a:avLst/>
            </a:prstGeom>
            <a:solidFill>
              <a:srgbClr val="FD85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ltLang="zh-CN" sz="1200">
                <a:solidFill>
                  <a:srgbClr val="000000"/>
                </a:solidFill>
                <a:latin typeface="Times New Roman" pitchFamily="18" charset="0"/>
              </a:endParaRPr>
            </a:p>
          </p:txBody>
        </p:sp>
        <p:sp>
          <p:nvSpPr>
            <p:cNvPr id="4114" name="Rectangle 12"/>
            <p:cNvSpPr>
              <a:spLocks noChangeArrowheads="1"/>
            </p:cNvSpPr>
            <p:nvPr userDrawn="1"/>
          </p:nvSpPr>
          <p:spPr bwMode="auto">
            <a:xfrm>
              <a:off x="4272" y="4224"/>
              <a:ext cx="25" cy="96"/>
            </a:xfrm>
            <a:prstGeom prst="rect">
              <a:avLst/>
            </a:prstGeom>
            <a:solidFill>
              <a:srgbClr val="EC7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ltLang="zh-CN" sz="1200">
                <a:solidFill>
                  <a:srgbClr val="000000"/>
                </a:solidFill>
                <a:latin typeface="Times New Roman" pitchFamily="18" charset="0"/>
              </a:endParaRPr>
            </a:p>
          </p:txBody>
        </p:sp>
        <p:sp>
          <p:nvSpPr>
            <p:cNvPr id="4115" name="Rectangle 13"/>
            <p:cNvSpPr>
              <a:spLocks noChangeArrowheads="1"/>
            </p:cNvSpPr>
            <p:nvPr userDrawn="1"/>
          </p:nvSpPr>
          <p:spPr bwMode="auto">
            <a:xfrm>
              <a:off x="1472" y="4224"/>
              <a:ext cx="852" cy="96"/>
            </a:xfrm>
            <a:prstGeom prst="rect">
              <a:avLst/>
            </a:prstGeom>
            <a:solidFill>
              <a:srgbClr val="EC7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ltLang="zh-CN" sz="1200">
                <a:solidFill>
                  <a:srgbClr val="000000"/>
                </a:solidFill>
                <a:latin typeface="Times New Roman" pitchFamily="18" charset="0"/>
              </a:endParaRPr>
            </a:p>
          </p:txBody>
        </p:sp>
      </p:grpSp>
      <p:sp>
        <p:nvSpPr>
          <p:cNvPr id="4103" name="Rectangle 15"/>
          <p:cNvSpPr>
            <a:spLocks noGrp="1" noChangeArrowheads="1"/>
          </p:cNvSpPr>
          <p:nvPr>
            <p:ph type="title"/>
          </p:nvPr>
        </p:nvSpPr>
        <p:spPr bwMode="auto">
          <a:xfrm>
            <a:off x="533400" y="3048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zh-CN" smtClean="0"/>
              <a:t>Click to edit Master title style</a:t>
            </a:r>
          </a:p>
        </p:txBody>
      </p:sp>
      <p:sp>
        <p:nvSpPr>
          <p:cNvPr id="4104" name="Rectangle 16"/>
          <p:cNvSpPr>
            <a:spLocks noGrp="1" noChangeArrowheads="1"/>
          </p:cNvSpPr>
          <p:nvPr>
            <p:ph type="body" idx="1"/>
          </p:nvPr>
        </p:nvSpPr>
        <p:spPr bwMode="auto">
          <a:xfrm>
            <a:off x="533400" y="1295400"/>
            <a:ext cx="7315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zh-CN" smtClean="0"/>
              <a:t>Click to edit Master text styles</a:t>
            </a:r>
          </a:p>
          <a:p>
            <a:pPr lvl="1"/>
            <a:r>
              <a:rPr lang="en-GB" altLang="zh-CN" smtClean="0"/>
              <a:t>Second level</a:t>
            </a:r>
          </a:p>
          <a:p>
            <a:pPr lvl="2"/>
            <a:r>
              <a:rPr lang="en-GB" altLang="zh-CN" smtClean="0"/>
              <a:t>Third level</a:t>
            </a:r>
          </a:p>
          <a:p>
            <a:pPr lvl="3"/>
            <a:r>
              <a:rPr lang="en-GB" altLang="zh-CN" smtClean="0"/>
              <a:t>Fourth level</a:t>
            </a:r>
          </a:p>
          <a:p>
            <a:pPr lvl="4"/>
            <a:r>
              <a:rPr lang="en-GB" altLang="zh-CN" smtClean="0"/>
              <a:t>Fifth level</a:t>
            </a:r>
          </a:p>
        </p:txBody>
      </p:sp>
    </p:spTree>
    <p:extLst>
      <p:ext uri="{BB962C8B-B14F-4D97-AF65-F5344CB8AC3E}">
        <p14:creationId xmlns:p14="http://schemas.microsoft.com/office/powerpoint/2010/main" val="349396650"/>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 id="2147483953" r:id="rId13"/>
    <p:sldLayoutId id="2147483954" r:id="rId14"/>
    <p:sldLayoutId id="2147484073" r:id="rId15"/>
    <p:sldLayoutId id="2147484074" r:id="rId16"/>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3200" b="1">
          <a:solidFill>
            <a:schemeClr val="bg1"/>
          </a:solidFill>
          <a:latin typeface="Calibri" pitchFamily="34" charset="0"/>
          <a:ea typeface="+mj-ea"/>
          <a:cs typeface="+mj-cs"/>
        </a:defRPr>
      </a:lvl1pPr>
      <a:lvl2pPr algn="l" rtl="0" eaLnBrk="0" fontAlgn="base" hangingPunct="0">
        <a:spcBef>
          <a:spcPct val="0"/>
        </a:spcBef>
        <a:spcAft>
          <a:spcPct val="0"/>
        </a:spcAft>
        <a:defRPr sz="3200" b="1">
          <a:solidFill>
            <a:schemeClr val="bg1"/>
          </a:solidFill>
          <a:latin typeface="Calibri" pitchFamily="34" charset="0"/>
        </a:defRPr>
      </a:lvl2pPr>
      <a:lvl3pPr algn="l" rtl="0" eaLnBrk="0" fontAlgn="base" hangingPunct="0">
        <a:spcBef>
          <a:spcPct val="0"/>
        </a:spcBef>
        <a:spcAft>
          <a:spcPct val="0"/>
        </a:spcAft>
        <a:defRPr sz="3200" b="1">
          <a:solidFill>
            <a:schemeClr val="bg1"/>
          </a:solidFill>
          <a:latin typeface="Calibri" pitchFamily="34" charset="0"/>
        </a:defRPr>
      </a:lvl3pPr>
      <a:lvl4pPr algn="l" rtl="0" eaLnBrk="0" fontAlgn="base" hangingPunct="0">
        <a:spcBef>
          <a:spcPct val="0"/>
        </a:spcBef>
        <a:spcAft>
          <a:spcPct val="0"/>
        </a:spcAft>
        <a:defRPr sz="3200" b="1">
          <a:solidFill>
            <a:schemeClr val="bg1"/>
          </a:solidFill>
          <a:latin typeface="Calibri" pitchFamily="34" charset="0"/>
        </a:defRPr>
      </a:lvl4pPr>
      <a:lvl5pPr algn="l" rtl="0" eaLnBrk="0" fontAlgn="base" hangingPunct="0">
        <a:spcBef>
          <a:spcPct val="0"/>
        </a:spcBef>
        <a:spcAft>
          <a:spcPct val="0"/>
        </a:spcAft>
        <a:defRPr sz="3200" b="1">
          <a:solidFill>
            <a:schemeClr val="bg1"/>
          </a:solidFill>
          <a:latin typeface="Calibri" pitchFamily="34" charset="0"/>
        </a:defRPr>
      </a:lvl5pPr>
      <a:lvl6pPr marL="457200" algn="l" rtl="0" fontAlgn="base">
        <a:spcBef>
          <a:spcPct val="0"/>
        </a:spcBef>
        <a:spcAft>
          <a:spcPct val="0"/>
        </a:spcAft>
        <a:defRPr sz="4000" b="1">
          <a:solidFill>
            <a:schemeClr val="bg1"/>
          </a:solidFill>
          <a:latin typeface="Arial Narrow" pitchFamily="34" charset="0"/>
        </a:defRPr>
      </a:lvl6pPr>
      <a:lvl7pPr marL="914400" algn="l" rtl="0" fontAlgn="base">
        <a:spcBef>
          <a:spcPct val="0"/>
        </a:spcBef>
        <a:spcAft>
          <a:spcPct val="0"/>
        </a:spcAft>
        <a:defRPr sz="4000" b="1">
          <a:solidFill>
            <a:schemeClr val="bg1"/>
          </a:solidFill>
          <a:latin typeface="Arial Narrow" pitchFamily="34" charset="0"/>
        </a:defRPr>
      </a:lvl7pPr>
      <a:lvl8pPr marL="1371600" algn="l" rtl="0" fontAlgn="base">
        <a:spcBef>
          <a:spcPct val="0"/>
        </a:spcBef>
        <a:spcAft>
          <a:spcPct val="0"/>
        </a:spcAft>
        <a:defRPr sz="4000" b="1">
          <a:solidFill>
            <a:schemeClr val="bg1"/>
          </a:solidFill>
          <a:latin typeface="Arial Narrow" pitchFamily="34" charset="0"/>
        </a:defRPr>
      </a:lvl8pPr>
      <a:lvl9pPr marL="1828800" algn="l" rtl="0" fontAlgn="base">
        <a:spcBef>
          <a:spcPct val="0"/>
        </a:spcBef>
        <a:spcAft>
          <a:spcPct val="0"/>
        </a:spcAft>
        <a:defRPr sz="4000" b="1">
          <a:solidFill>
            <a:schemeClr val="bg1"/>
          </a:solidFill>
          <a:latin typeface="Arial Narrow" pitchFamily="34" charset="0"/>
        </a:defRPr>
      </a:lvl9pPr>
    </p:titleStyle>
    <p:bodyStyle>
      <a:lvl1pPr marL="342900" indent="-342900" algn="l" rtl="0" eaLnBrk="0" fontAlgn="base" hangingPunct="0">
        <a:spcBef>
          <a:spcPct val="20000"/>
        </a:spcBef>
        <a:spcAft>
          <a:spcPct val="0"/>
        </a:spcAft>
        <a:buClr>
          <a:srgbClr val="000066"/>
        </a:buClr>
        <a:buSzPct val="70000"/>
        <a:buFont typeface="Wingdings" pitchFamily="2" charset="2"/>
        <a:buChar char="§"/>
        <a:defRPr sz="3200" b="1">
          <a:solidFill>
            <a:srgbClr val="32323D"/>
          </a:solidFill>
          <a:latin typeface="Calibri" pitchFamily="34" charset="0"/>
          <a:ea typeface="+mn-ea"/>
          <a:cs typeface="+mn-cs"/>
        </a:defRPr>
      </a:lvl1pPr>
      <a:lvl2pPr marL="742950" indent="-285750" algn="l" rtl="0" eaLnBrk="0" fontAlgn="base" hangingPunct="0">
        <a:spcBef>
          <a:spcPct val="20000"/>
        </a:spcBef>
        <a:spcAft>
          <a:spcPct val="0"/>
        </a:spcAft>
        <a:buClr>
          <a:srgbClr val="000066"/>
        </a:buClr>
        <a:buSzPct val="70000"/>
        <a:buFont typeface="Wingdings" pitchFamily="2" charset="2"/>
        <a:buChar char="§"/>
        <a:defRPr sz="2800">
          <a:solidFill>
            <a:srgbClr val="32323D"/>
          </a:solidFill>
          <a:latin typeface="Calibri" pitchFamily="34" charset="0"/>
        </a:defRPr>
      </a:lvl2pPr>
      <a:lvl3pPr marL="1143000" indent="-228600" algn="l" rtl="0" eaLnBrk="0" fontAlgn="base" hangingPunct="0">
        <a:spcBef>
          <a:spcPct val="20000"/>
        </a:spcBef>
        <a:spcAft>
          <a:spcPct val="0"/>
        </a:spcAft>
        <a:buClr>
          <a:srgbClr val="000066"/>
        </a:buClr>
        <a:buSzPct val="70000"/>
        <a:buFont typeface="Wingdings" pitchFamily="2" charset="2"/>
        <a:buChar char="§"/>
        <a:defRPr sz="2400">
          <a:solidFill>
            <a:srgbClr val="32323D"/>
          </a:solidFill>
          <a:latin typeface="Calibri" pitchFamily="34" charset="0"/>
        </a:defRPr>
      </a:lvl3pPr>
      <a:lvl4pPr marL="1600200" indent="-228600" algn="l" rtl="0" eaLnBrk="0" fontAlgn="base" hangingPunct="0">
        <a:spcBef>
          <a:spcPct val="20000"/>
        </a:spcBef>
        <a:spcAft>
          <a:spcPct val="0"/>
        </a:spcAft>
        <a:buClr>
          <a:srgbClr val="000066"/>
        </a:buClr>
        <a:buSzPct val="70000"/>
        <a:buFont typeface="Wingdings" pitchFamily="2" charset="2"/>
        <a:buChar char="§"/>
        <a:defRPr sz="2000">
          <a:solidFill>
            <a:srgbClr val="32323D"/>
          </a:solidFill>
          <a:latin typeface="Calibri" pitchFamily="34" charset="0"/>
        </a:defRPr>
      </a:lvl4pPr>
      <a:lvl5pPr marL="2057400" indent="-228600" algn="l" rtl="0" eaLnBrk="0" fontAlgn="base" hangingPunct="0">
        <a:spcBef>
          <a:spcPct val="20000"/>
        </a:spcBef>
        <a:spcAft>
          <a:spcPct val="0"/>
        </a:spcAft>
        <a:buClr>
          <a:srgbClr val="000066"/>
        </a:buClr>
        <a:buSzPct val="70000"/>
        <a:buFont typeface="Wingdings" pitchFamily="2" charset="2"/>
        <a:buChar char="§"/>
        <a:defRPr sz="2000">
          <a:solidFill>
            <a:srgbClr val="32323D"/>
          </a:solidFill>
          <a:latin typeface="Calibri" pitchFamily="34" charset="0"/>
        </a:defRPr>
      </a:lvl5pPr>
      <a:lvl6pPr marL="2514600" indent="-228600" algn="l" rtl="0" fontAlgn="base">
        <a:spcBef>
          <a:spcPct val="20000"/>
        </a:spcBef>
        <a:spcAft>
          <a:spcPct val="0"/>
        </a:spcAft>
        <a:buClr>
          <a:srgbClr val="000066"/>
        </a:buClr>
        <a:buSzPct val="70000"/>
        <a:buFont typeface="Wingdings" pitchFamily="2" charset="2"/>
        <a:buChar char="§"/>
        <a:defRPr sz="2000">
          <a:solidFill>
            <a:srgbClr val="32323D"/>
          </a:solidFill>
          <a:latin typeface="+mn-lt"/>
        </a:defRPr>
      </a:lvl6pPr>
      <a:lvl7pPr marL="2971800" indent="-228600" algn="l" rtl="0" fontAlgn="base">
        <a:spcBef>
          <a:spcPct val="20000"/>
        </a:spcBef>
        <a:spcAft>
          <a:spcPct val="0"/>
        </a:spcAft>
        <a:buClr>
          <a:srgbClr val="000066"/>
        </a:buClr>
        <a:buSzPct val="70000"/>
        <a:buFont typeface="Wingdings" pitchFamily="2" charset="2"/>
        <a:buChar char="§"/>
        <a:defRPr sz="2000">
          <a:solidFill>
            <a:srgbClr val="32323D"/>
          </a:solidFill>
          <a:latin typeface="+mn-lt"/>
        </a:defRPr>
      </a:lvl7pPr>
      <a:lvl8pPr marL="3429000" indent="-228600" algn="l" rtl="0" fontAlgn="base">
        <a:spcBef>
          <a:spcPct val="20000"/>
        </a:spcBef>
        <a:spcAft>
          <a:spcPct val="0"/>
        </a:spcAft>
        <a:buClr>
          <a:srgbClr val="000066"/>
        </a:buClr>
        <a:buSzPct val="70000"/>
        <a:buFont typeface="Wingdings" pitchFamily="2" charset="2"/>
        <a:buChar char="§"/>
        <a:defRPr sz="2000">
          <a:solidFill>
            <a:srgbClr val="32323D"/>
          </a:solidFill>
          <a:latin typeface="+mn-lt"/>
        </a:defRPr>
      </a:lvl8pPr>
      <a:lvl9pPr marL="3886200" indent="-228600" algn="l" rtl="0" fontAlgn="base">
        <a:spcBef>
          <a:spcPct val="20000"/>
        </a:spcBef>
        <a:spcAft>
          <a:spcPct val="0"/>
        </a:spcAft>
        <a:buClr>
          <a:srgbClr val="000066"/>
        </a:buClr>
        <a:buSzPct val="70000"/>
        <a:buFont typeface="Wingdings" pitchFamily="2" charset="2"/>
        <a:buChar char="§"/>
        <a:defRPr sz="2000">
          <a:solidFill>
            <a:srgbClr val="32323D"/>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9218"/>
        </a:solidFill>
        <a:effectLst/>
      </p:bgPr>
    </p:bg>
    <p:spTree>
      <p:nvGrpSpPr>
        <p:cNvPr id="1" name=""/>
        <p:cNvGrpSpPr/>
        <p:nvPr/>
      </p:nvGrpSpPr>
      <p:grpSpPr>
        <a:xfrm>
          <a:off x="0" y="0"/>
          <a:ext cx="0" cy="0"/>
          <a:chOff x="0" y="0"/>
          <a:chExt cx="0" cy="0"/>
        </a:xfrm>
      </p:grpSpPr>
      <p:sp>
        <p:nvSpPr>
          <p:cNvPr id="4098"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zh-CN">
              <a:solidFill>
                <a:srgbClr val="FFFFFF"/>
              </a:solidFill>
              <a:latin typeface="Times" pitchFamily="2" charset="0"/>
            </a:endParaRPr>
          </a:p>
        </p:txBody>
      </p:sp>
      <p:sp>
        <p:nvSpPr>
          <p:cNvPr id="4099" name="Rectangle 3"/>
          <p:cNvSpPr>
            <a:spLocks noChangeArrowheads="1"/>
          </p:cNvSpPr>
          <p:nvPr/>
        </p:nvSpPr>
        <p:spPr bwMode="auto">
          <a:xfrm>
            <a:off x="152400" y="457200"/>
            <a:ext cx="8991600" cy="609600"/>
          </a:xfrm>
          <a:prstGeom prst="rect">
            <a:avLst/>
          </a:prstGeom>
          <a:solidFill>
            <a:srgbClr val="B2B2B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zh-CN">
              <a:solidFill>
                <a:srgbClr val="000000"/>
              </a:solidFill>
              <a:latin typeface="Arial Narrow" pitchFamily="34" charset="0"/>
            </a:endParaRPr>
          </a:p>
        </p:txBody>
      </p:sp>
      <p:sp>
        <p:nvSpPr>
          <p:cNvPr id="4100" name="Rectangle 4"/>
          <p:cNvSpPr>
            <a:spLocks noChangeArrowheads="1"/>
          </p:cNvSpPr>
          <p:nvPr/>
        </p:nvSpPr>
        <p:spPr bwMode="auto">
          <a:xfrm>
            <a:off x="0" y="304800"/>
            <a:ext cx="8839200" cy="685800"/>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zh-CN">
              <a:solidFill>
                <a:srgbClr val="000000"/>
              </a:solidFill>
              <a:latin typeface="Arial Narrow" pitchFamily="34" charset="0"/>
            </a:endParaRPr>
          </a:p>
        </p:txBody>
      </p:sp>
      <p:grpSp>
        <p:nvGrpSpPr>
          <p:cNvPr id="4101" name="Group 5"/>
          <p:cNvGrpSpPr>
            <a:grpSpLocks/>
          </p:cNvGrpSpPr>
          <p:nvPr/>
        </p:nvGrpSpPr>
        <p:grpSpPr bwMode="auto">
          <a:xfrm>
            <a:off x="0" y="6705600"/>
            <a:ext cx="8001000" cy="152400"/>
            <a:chOff x="0" y="4224"/>
            <a:chExt cx="5040" cy="96"/>
          </a:xfrm>
        </p:grpSpPr>
        <p:sp>
          <p:nvSpPr>
            <p:cNvPr id="4108" name="Rectangle 6"/>
            <p:cNvSpPr>
              <a:spLocks noChangeArrowheads="1"/>
            </p:cNvSpPr>
            <p:nvPr userDrawn="1"/>
          </p:nvSpPr>
          <p:spPr bwMode="auto">
            <a:xfrm>
              <a:off x="4272" y="4224"/>
              <a:ext cx="768" cy="96"/>
            </a:xfrm>
            <a:prstGeom prst="rect">
              <a:avLst/>
            </a:prstGeom>
            <a:solidFill>
              <a:srgbClr val="F6B20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ltLang="zh-CN" sz="1200">
                <a:solidFill>
                  <a:srgbClr val="000000"/>
                </a:solidFill>
                <a:latin typeface="Times New Roman" pitchFamily="18" charset="0"/>
              </a:endParaRPr>
            </a:p>
          </p:txBody>
        </p:sp>
        <p:sp>
          <p:nvSpPr>
            <p:cNvPr id="4109" name="Rectangle 7"/>
            <p:cNvSpPr>
              <a:spLocks noChangeArrowheads="1"/>
            </p:cNvSpPr>
            <p:nvPr userDrawn="1"/>
          </p:nvSpPr>
          <p:spPr bwMode="auto">
            <a:xfrm>
              <a:off x="0" y="4224"/>
              <a:ext cx="192" cy="96"/>
            </a:xfrm>
            <a:prstGeom prst="rect">
              <a:avLst/>
            </a:prstGeom>
            <a:solidFill>
              <a:srgbClr val="FF89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ltLang="zh-CN" sz="1200">
                <a:solidFill>
                  <a:srgbClr val="000000"/>
                </a:solidFill>
                <a:latin typeface="Times New Roman" pitchFamily="18" charset="0"/>
              </a:endParaRPr>
            </a:p>
          </p:txBody>
        </p:sp>
        <p:sp>
          <p:nvSpPr>
            <p:cNvPr id="4110" name="Rectangle 8"/>
            <p:cNvSpPr>
              <a:spLocks noChangeArrowheads="1"/>
            </p:cNvSpPr>
            <p:nvPr userDrawn="1"/>
          </p:nvSpPr>
          <p:spPr bwMode="auto">
            <a:xfrm>
              <a:off x="178" y="4224"/>
              <a:ext cx="158" cy="96"/>
            </a:xfrm>
            <a:prstGeom prst="rect">
              <a:avLst/>
            </a:prstGeom>
            <a:solidFill>
              <a:srgbClr val="D867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ltLang="zh-CN" sz="1200">
                <a:solidFill>
                  <a:srgbClr val="000000"/>
                </a:solidFill>
                <a:latin typeface="Times New Roman" pitchFamily="18" charset="0"/>
              </a:endParaRPr>
            </a:p>
          </p:txBody>
        </p:sp>
        <p:sp>
          <p:nvSpPr>
            <p:cNvPr id="4111" name="Rectangle 9"/>
            <p:cNvSpPr>
              <a:spLocks noChangeArrowheads="1"/>
            </p:cNvSpPr>
            <p:nvPr userDrawn="1"/>
          </p:nvSpPr>
          <p:spPr bwMode="auto">
            <a:xfrm>
              <a:off x="316" y="4224"/>
              <a:ext cx="1220" cy="96"/>
            </a:xfrm>
            <a:prstGeom prst="rect">
              <a:avLst/>
            </a:prstGeom>
            <a:solidFill>
              <a:srgbClr val="FDAA3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ltLang="zh-CN" sz="1200">
                <a:solidFill>
                  <a:srgbClr val="000000"/>
                </a:solidFill>
                <a:latin typeface="Times New Roman" pitchFamily="18" charset="0"/>
              </a:endParaRPr>
            </a:p>
          </p:txBody>
        </p:sp>
        <p:sp>
          <p:nvSpPr>
            <p:cNvPr id="4112" name="Rectangle 10"/>
            <p:cNvSpPr>
              <a:spLocks noChangeArrowheads="1"/>
            </p:cNvSpPr>
            <p:nvPr userDrawn="1"/>
          </p:nvSpPr>
          <p:spPr bwMode="auto">
            <a:xfrm>
              <a:off x="2304" y="4224"/>
              <a:ext cx="480" cy="96"/>
            </a:xfrm>
            <a:prstGeom prst="rect">
              <a:avLst/>
            </a:prstGeom>
            <a:solidFill>
              <a:srgbClr val="FE4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ltLang="zh-CN" sz="1200">
                <a:solidFill>
                  <a:srgbClr val="000000"/>
                </a:solidFill>
                <a:latin typeface="Times New Roman" pitchFamily="18" charset="0"/>
              </a:endParaRPr>
            </a:p>
          </p:txBody>
        </p:sp>
        <p:sp>
          <p:nvSpPr>
            <p:cNvPr id="4113" name="Rectangle 11"/>
            <p:cNvSpPr>
              <a:spLocks noChangeArrowheads="1"/>
            </p:cNvSpPr>
            <p:nvPr userDrawn="1"/>
          </p:nvSpPr>
          <p:spPr bwMode="auto">
            <a:xfrm>
              <a:off x="2702" y="4224"/>
              <a:ext cx="1570" cy="96"/>
            </a:xfrm>
            <a:prstGeom prst="rect">
              <a:avLst/>
            </a:prstGeom>
            <a:solidFill>
              <a:srgbClr val="FD85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ltLang="zh-CN" sz="1200">
                <a:solidFill>
                  <a:srgbClr val="000000"/>
                </a:solidFill>
                <a:latin typeface="Times New Roman" pitchFamily="18" charset="0"/>
              </a:endParaRPr>
            </a:p>
          </p:txBody>
        </p:sp>
        <p:sp>
          <p:nvSpPr>
            <p:cNvPr id="4114" name="Rectangle 12"/>
            <p:cNvSpPr>
              <a:spLocks noChangeArrowheads="1"/>
            </p:cNvSpPr>
            <p:nvPr userDrawn="1"/>
          </p:nvSpPr>
          <p:spPr bwMode="auto">
            <a:xfrm>
              <a:off x="4272" y="4224"/>
              <a:ext cx="25" cy="96"/>
            </a:xfrm>
            <a:prstGeom prst="rect">
              <a:avLst/>
            </a:prstGeom>
            <a:solidFill>
              <a:srgbClr val="EC7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ltLang="zh-CN" sz="1200">
                <a:solidFill>
                  <a:srgbClr val="000000"/>
                </a:solidFill>
                <a:latin typeface="Times New Roman" pitchFamily="18" charset="0"/>
              </a:endParaRPr>
            </a:p>
          </p:txBody>
        </p:sp>
        <p:sp>
          <p:nvSpPr>
            <p:cNvPr id="4115" name="Rectangle 13"/>
            <p:cNvSpPr>
              <a:spLocks noChangeArrowheads="1"/>
            </p:cNvSpPr>
            <p:nvPr userDrawn="1"/>
          </p:nvSpPr>
          <p:spPr bwMode="auto">
            <a:xfrm>
              <a:off x="1472" y="4224"/>
              <a:ext cx="852" cy="96"/>
            </a:xfrm>
            <a:prstGeom prst="rect">
              <a:avLst/>
            </a:prstGeom>
            <a:solidFill>
              <a:srgbClr val="EC7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ltLang="zh-CN" sz="1200">
                <a:solidFill>
                  <a:srgbClr val="000000"/>
                </a:solidFill>
                <a:latin typeface="Times New Roman" pitchFamily="18" charset="0"/>
              </a:endParaRPr>
            </a:p>
          </p:txBody>
        </p:sp>
      </p:grpSp>
      <p:sp>
        <p:nvSpPr>
          <p:cNvPr id="4103" name="Rectangle 15"/>
          <p:cNvSpPr>
            <a:spLocks noGrp="1" noChangeArrowheads="1"/>
          </p:cNvSpPr>
          <p:nvPr>
            <p:ph type="title"/>
          </p:nvPr>
        </p:nvSpPr>
        <p:spPr bwMode="auto">
          <a:xfrm>
            <a:off x="533400" y="3048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zh-CN" smtClean="0"/>
              <a:t>Click to edit Master title style</a:t>
            </a:r>
          </a:p>
        </p:txBody>
      </p:sp>
      <p:sp>
        <p:nvSpPr>
          <p:cNvPr id="4104" name="Rectangle 16"/>
          <p:cNvSpPr>
            <a:spLocks noGrp="1" noChangeArrowheads="1"/>
          </p:cNvSpPr>
          <p:nvPr>
            <p:ph type="body" idx="1"/>
          </p:nvPr>
        </p:nvSpPr>
        <p:spPr bwMode="auto">
          <a:xfrm>
            <a:off x="533400" y="1295400"/>
            <a:ext cx="7315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zh-CN" smtClean="0"/>
              <a:t>Click to edit Master text styles</a:t>
            </a:r>
          </a:p>
          <a:p>
            <a:pPr lvl="1"/>
            <a:r>
              <a:rPr lang="en-GB" altLang="zh-CN" smtClean="0"/>
              <a:t>Second level</a:t>
            </a:r>
          </a:p>
          <a:p>
            <a:pPr lvl="2"/>
            <a:r>
              <a:rPr lang="en-GB" altLang="zh-CN" smtClean="0"/>
              <a:t>Third level</a:t>
            </a:r>
          </a:p>
          <a:p>
            <a:pPr lvl="3"/>
            <a:r>
              <a:rPr lang="en-GB" altLang="zh-CN" smtClean="0"/>
              <a:t>Fourth level</a:t>
            </a:r>
          </a:p>
          <a:p>
            <a:pPr lvl="4"/>
            <a:r>
              <a:rPr lang="en-GB" altLang="zh-CN" smtClean="0"/>
              <a:t>Fifth level</a:t>
            </a:r>
          </a:p>
        </p:txBody>
      </p:sp>
      <p:sp>
        <p:nvSpPr>
          <p:cNvPr id="298003" name="Rectangle 19"/>
          <p:cNvSpPr>
            <a:spLocks noGrp="1" noChangeArrowheads="1"/>
          </p:cNvSpPr>
          <p:nvPr>
            <p:ph type="ftr" sz="quarter" idx="3"/>
          </p:nvPr>
        </p:nvSpPr>
        <p:spPr bwMode="auto">
          <a:xfrm>
            <a:off x="685800" y="6400800"/>
            <a:ext cx="5334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000" b="0">
                <a:solidFill>
                  <a:srgbClr val="FF9218"/>
                </a:solidFill>
                <a:latin typeface="+mn-lt"/>
              </a:defRPr>
            </a:lvl1pPr>
          </a:lstStyle>
          <a:p>
            <a:pPr>
              <a:defRPr/>
            </a:pPr>
            <a:endParaRPr lang="en-GB"/>
          </a:p>
        </p:txBody>
      </p:sp>
    </p:spTree>
    <p:extLst>
      <p:ext uri="{BB962C8B-B14F-4D97-AF65-F5344CB8AC3E}">
        <p14:creationId xmlns:p14="http://schemas.microsoft.com/office/powerpoint/2010/main" val="3996170985"/>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 id="2147483906" r:id="rId13"/>
    <p:sldLayoutId id="2147483907" r:id="rId14"/>
    <p:sldLayoutId id="2147483908" r:id="rId15"/>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3200" b="1">
          <a:solidFill>
            <a:schemeClr val="bg1"/>
          </a:solidFill>
          <a:latin typeface="Calibri" pitchFamily="34" charset="0"/>
          <a:ea typeface="+mj-ea"/>
          <a:cs typeface="+mj-cs"/>
        </a:defRPr>
      </a:lvl1pPr>
      <a:lvl2pPr algn="l" rtl="0" eaLnBrk="0" fontAlgn="base" hangingPunct="0">
        <a:spcBef>
          <a:spcPct val="0"/>
        </a:spcBef>
        <a:spcAft>
          <a:spcPct val="0"/>
        </a:spcAft>
        <a:defRPr sz="3200" b="1">
          <a:solidFill>
            <a:schemeClr val="bg1"/>
          </a:solidFill>
          <a:latin typeface="Calibri" pitchFamily="34" charset="0"/>
        </a:defRPr>
      </a:lvl2pPr>
      <a:lvl3pPr algn="l" rtl="0" eaLnBrk="0" fontAlgn="base" hangingPunct="0">
        <a:spcBef>
          <a:spcPct val="0"/>
        </a:spcBef>
        <a:spcAft>
          <a:spcPct val="0"/>
        </a:spcAft>
        <a:defRPr sz="3200" b="1">
          <a:solidFill>
            <a:schemeClr val="bg1"/>
          </a:solidFill>
          <a:latin typeface="Calibri" pitchFamily="34" charset="0"/>
        </a:defRPr>
      </a:lvl3pPr>
      <a:lvl4pPr algn="l" rtl="0" eaLnBrk="0" fontAlgn="base" hangingPunct="0">
        <a:spcBef>
          <a:spcPct val="0"/>
        </a:spcBef>
        <a:spcAft>
          <a:spcPct val="0"/>
        </a:spcAft>
        <a:defRPr sz="3200" b="1">
          <a:solidFill>
            <a:schemeClr val="bg1"/>
          </a:solidFill>
          <a:latin typeface="Calibri" pitchFamily="34" charset="0"/>
        </a:defRPr>
      </a:lvl4pPr>
      <a:lvl5pPr algn="l" rtl="0" eaLnBrk="0" fontAlgn="base" hangingPunct="0">
        <a:spcBef>
          <a:spcPct val="0"/>
        </a:spcBef>
        <a:spcAft>
          <a:spcPct val="0"/>
        </a:spcAft>
        <a:defRPr sz="3200" b="1">
          <a:solidFill>
            <a:schemeClr val="bg1"/>
          </a:solidFill>
          <a:latin typeface="Calibri" pitchFamily="34" charset="0"/>
        </a:defRPr>
      </a:lvl5pPr>
      <a:lvl6pPr marL="457200" algn="l" rtl="0" fontAlgn="base">
        <a:spcBef>
          <a:spcPct val="0"/>
        </a:spcBef>
        <a:spcAft>
          <a:spcPct val="0"/>
        </a:spcAft>
        <a:defRPr sz="4000" b="1">
          <a:solidFill>
            <a:schemeClr val="bg1"/>
          </a:solidFill>
          <a:latin typeface="Arial Narrow" pitchFamily="34" charset="0"/>
        </a:defRPr>
      </a:lvl6pPr>
      <a:lvl7pPr marL="914400" algn="l" rtl="0" fontAlgn="base">
        <a:spcBef>
          <a:spcPct val="0"/>
        </a:spcBef>
        <a:spcAft>
          <a:spcPct val="0"/>
        </a:spcAft>
        <a:defRPr sz="4000" b="1">
          <a:solidFill>
            <a:schemeClr val="bg1"/>
          </a:solidFill>
          <a:latin typeface="Arial Narrow" pitchFamily="34" charset="0"/>
        </a:defRPr>
      </a:lvl7pPr>
      <a:lvl8pPr marL="1371600" algn="l" rtl="0" fontAlgn="base">
        <a:spcBef>
          <a:spcPct val="0"/>
        </a:spcBef>
        <a:spcAft>
          <a:spcPct val="0"/>
        </a:spcAft>
        <a:defRPr sz="4000" b="1">
          <a:solidFill>
            <a:schemeClr val="bg1"/>
          </a:solidFill>
          <a:latin typeface="Arial Narrow" pitchFamily="34" charset="0"/>
        </a:defRPr>
      </a:lvl8pPr>
      <a:lvl9pPr marL="1828800" algn="l" rtl="0" fontAlgn="base">
        <a:spcBef>
          <a:spcPct val="0"/>
        </a:spcBef>
        <a:spcAft>
          <a:spcPct val="0"/>
        </a:spcAft>
        <a:defRPr sz="4000" b="1">
          <a:solidFill>
            <a:schemeClr val="bg1"/>
          </a:solidFill>
          <a:latin typeface="Arial Narrow" pitchFamily="34" charset="0"/>
        </a:defRPr>
      </a:lvl9pPr>
    </p:titleStyle>
    <p:bodyStyle>
      <a:lvl1pPr marL="342900" indent="-342900" algn="l" rtl="0" eaLnBrk="0" fontAlgn="base" hangingPunct="0">
        <a:spcBef>
          <a:spcPct val="20000"/>
        </a:spcBef>
        <a:spcAft>
          <a:spcPct val="0"/>
        </a:spcAft>
        <a:buClr>
          <a:srgbClr val="000066"/>
        </a:buClr>
        <a:buSzPct val="70000"/>
        <a:buFont typeface="Wingdings" pitchFamily="2" charset="2"/>
        <a:buChar char="§"/>
        <a:defRPr sz="3200" b="1">
          <a:solidFill>
            <a:srgbClr val="32323D"/>
          </a:solidFill>
          <a:latin typeface="Calibri" pitchFamily="34" charset="0"/>
          <a:ea typeface="+mn-ea"/>
          <a:cs typeface="+mn-cs"/>
        </a:defRPr>
      </a:lvl1pPr>
      <a:lvl2pPr marL="742950" indent="-285750" algn="l" rtl="0" eaLnBrk="0" fontAlgn="base" hangingPunct="0">
        <a:spcBef>
          <a:spcPct val="20000"/>
        </a:spcBef>
        <a:spcAft>
          <a:spcPct val="0"/>
        </a:spcAft>
        <a:buClr>
          <a:srgbClr val="000066"/>
        </a:buClr>
        <a:buSzPct val="70000"/>
        <a:buFont typeface="Wingdings" pitchFamily="2" charset="2"/>
        <a:buChar char="§"/>
        <a:defRPr sz="2800">
          <a:solidFill>
            <a:srgbClr val="32323D"/>
          </a:solidFill>
          <a:latin typeface="Calibri" pitchFamily="34" charset="0"/>
        </a:defRPr>
      </a:lvl2pPr>
      <a:lvl3pPr marL="1143000" indent="-228600" algn="l" rtl="0" eaLnBrk="0" fontAlgn="base" hangingPunct="0">
        <a:spcBef>
          <a:spcPct val="20000"/>
        </a:spcBef>
        <a:spcAft>
          <a:spcPct val="0"/>
        </a:spcAft>
        <a:buClr>
          <a:srgbClr val="000066"/>
        </a:buClr>
        <a:buSzPct val="70000"/>
        <a:buFont typeface="Wingdings" pitchFamily="2" charset="2"/>
        <a:buChar char="§"/>
        <a:defRPr sz="2400">
          <a:solidFill>
            <a:srgbClr val="32323D"/>
          </a:solidFill>
          <a:latin typeface="Calibri" pitchFamily="34" charset="0"/>
        </a:defRPr>
      </a:lvl3pPr>
      <a:lvl4pPr marL="1600200" indent="-228600" algn="l" rtl="0" eaLnBrk="0" fontAlgn="base" hangingPunct="0">
        <a:spcBef>
          <a:spcPct val="20000"/>
        </a:spcBef>
        <a:spcAft>
          <a:spcPct val="0"/>
        </a:spcAft>
        <a:buClr>
          <a:srgbClr val="000066"/>
        </a:buClr>
        <a:buSzPct val="70000"/>
        <a:buFont typeface="Wingdings" pitchFamily="2" charset="2"/>
        <a:buChar char="§"/>
        <a:defRPr sz="2000">
          <a:solidFill>
            <a:srgbClr val="32323D"/>
          </a:solidFill>
          <a:latin typeface="Calibri" pitchFamily="34" charset="0"/>
        </a:defRPr>
      </a:lvl4pPr>
      <a:lvl5pPr marL="2057400" indent="-228600" algn="l" rtl="0" eaLnBrk="0" fontAlgn="base" hangingPunct="0">
        <a:spcBef>
          <a:spcPct val="20000"/>
        </a:spcBef>
        <a:spcAft>
          <a:spcPct val="0"/>
        </a:spcAft>
        <a:buClr>
          <a:srgbClr val="000066"/>
        </a:buClr>
        <a:buSzPct val="70000"/>
        <a:buFont typeface="Wingdings" pitchFamily="2" charset="2"/>
        <a:buChar char="§"/>
        <a:defRPr sz="2000">
          <a:solidFill>
            <a:srgbClr val="32323D"/>
          </a:solidFill>
          <a:latin typeface="Calibri" pitchFamily="34" charset="0"/>
        </a:defRPr>
      </a:lvl5pPr>
      <a:lvl6pPr marL="2514600" indent="-228600" algn="l" rtl="0" fontAlgn="base">
        <a:spcBef>
          <a:spcPct val="20000"/>
        </a:spcBef>
        <a:spcAft>
          <a:spcPct val="0"/>
        </a:spcAft>
        <a:buClr>
          <a:srgbClr val="000066"/>
        </a:buClr>
        <a:buSzPct val="70000"/>
        <a:buFont typeface="Wingdings" pitchFamily="2" charset="2"/>
        <a:buChar char="§"/>
        <a:defRPr sz="2000">
          <a:solidFill>
            <a:srgbClr val="32323D"/>
          </a:solidFill>
          <a:latin typeface="+mn-lt"/>
        </a:defRPr>
      </a:lvl6pPr>
      <a:lvl7pPr marL="2971800" indent="-228600" algn="l" rtl="0" fontAlgn="base">
        <a:spcBef>
          <a:spcPct val="20000"/>
        </a:spcBef>
        <a:spcAft>
          <a:spcPct val="0"/>
        </a:spcAft>
        <a:buClr>
          <a:srgbClr val="000066"/>
        </a:buClr>
        <a:buSzPct val="70000"/>
        <a:buFont typeface="Wingdings" pitchFamily="2" charset="2"/>
        <a:buChar char="§"/>
        <a:defRPr sz="2000">
          <a:solidFill>
            <a:srgbClr val="32323D"/>
          </a:solidFill>
          <a:latin typeface="+mn-lt"/>
        </a:defRPr>
      </a:lvl7pPr>
      <a:lvl8pPr marL="3429000" indent="-228600" algn="l" rtl="0" fontAlgn="base">
        <a:spcBef>
          <a:spcPct val="20000"/>
        </a:spcBef>
        <a:spcAft>
          <a:spcPct val="0"/>
        </a:spcAft>
        <a:buClr>
          <a:srgbClr val="000066"/>
        </a:buClr>
        <a:buSzPct val="70000"/>
        <a:buFont typeface="Wingdings" pitchFamily="2" charset="2"/>
        <a:buChar char="§"/>
        <a:defRPr sz="2000">
          <a:solidFill>
            <a:srgbClr val="32323D"/>
          </a:solidFill>
          <a:latin typeface="+mn-lt"/>
        </a:defRPr>
      </a:lvl8pPr>
      <a:lvl9pPr marL="3886200" indent="-228600" algn="l" rtl="0" fontAlgn="base">
        <a:spcBef>
          <a:spcPct val="20000"/>
        </a:spcBef>
        <a:spcAft>
          <a:spcPct val="0"/>
        </a:spcAft>
        <a:buClr>
          <a:srgbClr val="000066"/>
        </a:buClr>
        <a:buSzPct val="70000"/>
        <a:buFont typeface="Wingdings" pitchFamily="2" charset="2"/>
        <a:buChar char="§"/>
        <a:defRPr sz="2000">
          <a:solidFill>
            <a:srgbClr val="32323D"/>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9" name="Picture 2" descr="tagline"/>
          <p:cNvPicPr>
            <a:picLocks noChangeAspect="1" noChangeArrowheads="1"/>
          </p:cNvPicPr>
          <p:nvPr/>
        </p:nvPicPr>
        <p:blipFill>
          <a:blip r:embed="rId15"/>
          <a:srcRect/>
          <a:stretch>
            <a:fillRect/>
          </a:stretch>
        </p:blipFill>
        <p:spPr bwMode="auto">
          <a:xfrm>
            <a:off x="0" y="6556375"/>
            <a:ext cx="9140825" cy="304800"/>
          </a:xfrm>
          <a:prstGeom prst="rect">
            <a:avLst/>
          </a:prstGeom>
          <a:noFill/>
          <a:ln w="9525">
            <a:noFill/>
            <a:miter lim="800000"/>
            <a:headEnd/>
            <a:tailEnd/>
          </a:ln>
        </p:spPr>
      </p:pic>
      <p:sp>
        <p:nvSpPr>
          <p:cNvPr id="4099" name="Line 3"/>
          <p:cNvSpPr>
            <a:spLocks noChangeShapeType="1"/>
          </p:cNvSpPr>
          <p:nvPr/>
        </p:nvSpPr>
        <p:spPr bwMode="auto">
          <a:xfrm>
            <a:off x="762000" y="785813"/>
            <a:ext cx="7620000" cy="0"/>
          </a:xfrm>
          <a:prstGeom prst="line">
            <a:avLst/>
          </a:prstGeom>
          <a:noFill/>
          <a:ln w="9525">
            <a:solidFill>
              <a:schemeClr val="bg2"/>
            </a:solidFill>
            <a:round/>
            <a:headEnd/>
            <a:tailEnd/>
          </a:ln>
          <a:effectLst/>
        </p:spPr>
        <p:txBody>
          <a:bodyPr/>
          <a:lstStyle/>
          <a:p>
            <a:pPr fontAlgn="base">
              <a:spcBef>
                <a:spcPct val="0"/>
              </a:spcBef>
              <a:spcAft>
                <a:spcPct val="0"/>
              </a:spcAft>
              <a:defRPr/>
            </a:pPr>
            <a:endParaRPr lang="zh-CN" altLang="en-US" sz="2400">
              <a:solidFill>
                <a:srgbClr val="000000"/>
              </a:solidFill>
              <a:latin typeface="Times New Roman" pitchFamily="18" charset="0"/>
              <a:ea typeface="宋体" pitchFamily="2" charset="-122"/>
            </a:endParaRPr>
          </a:p>
        </p:txBody>
      </p:sp>
      <p:sp>
        <p:nvSpPr>
          <p:cNvPr id="1031" name="Rectangle 4"/>
          <p:cNvSpPr>
            <a:spLocks noGrp="1" noChangeArrowheads="1"/>
          </p:cNvSpPr>
          <p:nvPr>
            <p:ph type="title"/>
          </p:nvPr>
        </p:nvSpPr>
        <p:spPr bwMode="auto">
          <a:xfrm>
            <a:off x="762000" y="228600"/>
            <a:ext cx="7620000" cy="685800"/>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GB" altLang="zh-CN" smtClean="0"/>
              <a:t>Click to edit Master title style</a:t>
            </a:r>
          </a:p>
        </p:txBody>
      </p:sp>
      <p:sp>
        <p:nvSpPr>
          <p:cNvPr id="1032" name="Rectangle 5"/>
          <p:cNvSpPr>
            <a:spLocks noGrp="1" noChangeArrowheads="1"/>
          </p:cNvSpPr>
          <p:nvPr>
            <p:ph type="body" idx="1"/>
          </p:nvPr>
        </p:nvSpPr>
        <p:spPr bwMode="auto">
          <a:xfrm>
            <a:off x="762000" y="1066800"/>
            <a:ext cx="7620000" cy="4343400"/>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p>
            <a:pPr lvl="0"/>
            <a:r>
              <a:rPr lang="en-GB" altLang="zh-CN" smtClean="0"/>
              <a:t>Click to edit Master text styles</a:t>
            </a:r>
          </a:p>
          <a:p>
            <a:pPr lvl="1"/>
            <a:r>
              <a:rPr lang="en-GB" altLang="zh-CN" smtClean="0"/>
              <a:t>Second level</a:t>
            </a:r>
          </a:p>
          <a:p>
            <a:pPr lvl="2"/>
            <a:r>
              <a:rPr lang="en-GB" altLang="zh-CN" smtClean="0"/>
              <a:t>Third level</a:t>
            </a:r>
          </a:p>
          <a:p>
            <a:pPr lvl="3"/>
            <a:r>
              <a:rPr lang="en-GB" altLang="zh-CN" smtClean="0"/>
              <a:t>Fourth level</a:t>
            </a:r>
          </a:p>
          <a:p>
            <a:pPr lvl="4"/>
            <a:r>
              <a:rPr lang="en-GB" altLang="zh-CN" smtClean="0"/>
              <a:t>Fifth level</a:t>
            </a:r>
          </a:p>
        </p:txBody>
      </p:sp>
      <p:sp>
        <p:nvSpPr>
          <p:cNvPr id="4102" name="Rectangle 6"/>
          <p:cNvSpPr>
            <a:spLocks noGrp="1" noChangeArrowheads="1"/>
          </p:cNvSpPr>
          <p:nvPr>
            <p:ph type="sldNum" sz="quarter" idx="4"/>
          </p:nvPr>
        </p:nvSpPr>
        <p:spPr bwMode="auto">
          <a:xfrm>
            <a:off x="6248400" y="6607175"/>
            <a:ext cx="27432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b="1">
                <a:solidFill>
                  <a:schemeClr val="bg1"/>
                </a:solidFill>
                <a:latin typeface="Arial Narrow" pitchFamily="34" charset="0"/>
              </a:defRPr>
            </a:lvl1pPr>
          </a:lstStyle>
          <a:p>
            <a:pPr fontAlgn="base">
              <a:spcBef>
                <a:spcPct val="0"/>
              </a:spcBef>
              <a:spcAft>
                <a:spcPct val="0"/>
              </a:spcAft>
              <a:defRPr/>
            </a:pPr>
            <a:fld id="{54AB4878-0BC5-495B-BF70-9EB6E971D082}" type="slidenum">
              <a:rPr lang="en-GB" altLang="zh-CN">
                <a:solidFill>
                  <a:srgbClr val="FFFFFF"/>
                </a:solidFill>
                <a:ea typeface="宋体" pitchFamily="2" charset="-122"/>
              </a:rPr>
              <a:pPr fontAlgn="base">
                <a:spcBef>
                  <a:spcPct val="0"/>
                </a:spcBef>
                <a:spcAft>
                  <a:spcPct val="0"/>
                </a:spcAft>
                <a:defRPr/>
              </a:pPr>
              <a:t>‹#›</a:t>
            </a:fld>
            <a:endParaRPr lang="en-GB" altLang="zh-CN">
              <a:solidFill>
                <a:srgbClr val="FFFFFF"/>
              </a:solidFill>
              <a:ea typeface="宋体" pitchFamily="2" charset="-122"/>
            </a:endParaRPr>
          </a:p>
        </p:txBody>
      </p:sp>
      <p:sp>
        <p:nvSpPr>
          <p:cNvPr id="4103" name="Rectangle 7"/>
          <p:cNvSpPr>
            <a:spLocks noChangeArrowheads="1"/>
          </p:cNvSpPr>
          <p:nvPr/>
        </p:nvSpPr>
        <p:spPr bwMode="auto">
          <a:xfrm>
            <a:off x="0" y="6557963"/>
            <a:ext cx="1600200" cy="300037"/>
          </a:xfrm>
          <a:prstGeom prst="rect">
            <a:avLst/>
          </a:prstGeom>
          <a:solidFill>
            <a:srgbClr val="FF9900"/>
          </a:solidFill>
          <a:ln w="9525">
            <a:noFill/>
            <a:miter lim="800000"/>
            <a:headEnd/>
            <a:tailEnd/>
          </a:ln>
          <a:effectLst/>
        </p:spPr>
        <p:txBody>
          <a:bodyPr wrap="none" anchor="ctr"/>
          <a:lstStyle/>
          <a:p>
            <a:pPr fontAlgn="base">
              <a:spcBef>
                <a:spcPct val="0"/>
              </a:spcBef>
              <a:spcAft>
                <a:spcPct val="0"/>
              </a:spcAft>
              <a:defRPr/>
            </a:pPr>
            <a:endParaRPr lang="zh-CN" altLang="en-US" sz="2400">
              <a:solidFill>
                <a:srgbClr val="000000"/>
              </a:solidFill>
              <a:latin typeface="Times New Roman" pitchFamily="18" charset="0"/>
              <a:ea typeface="宋体" pitchFamily="2" charset="-122"/>
            </a:endParaRPr>
          </a:p>
        </p:txBody>
      </p:sp>
      <p:graphicFrame>
        <p:nvGraphicFramePr>
          <p:cNvPr id="1026" name="Object 8"/>
          <p:cNvGraphicFramePr>
            <a:graphicFrameLocks noChangeAspect="1"/>
          </p:cNvGraphicFramePr>
          <p:nvPr/>
        </p:nvGraphicFramePr>
        <p:xfrm>
          <a:off x="304800" y="6629400"/>
          <a:ext cx="1030288" cy="158750"/>
        </p:xfrm>
        <a:graphic>
          <a:graphicData uri="http://schemas.openxmlformats.org/presentationml/2006/ole">
            <mc:AlternateContent xmlns:mc="http://schemas.openxmlformats.org/markup-compatibility/2006">
              <mc:Choice xmlns:v="urn:schemas-microsoft-com:vml" Requires="v">
                <p:oleObj spid="_x0000_s4486" name="Image" r:id="rId16" imgW="1029964" imgH="158402" progId="">
                  <p:embed/>
                </p:oleObj>
              </mc:Choice>
              <mc:Fallback>
                <p:oleObj name="Image" r:id="rId16" imgW="1029964" imgH="158402"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4800" y="6629400"/>
                        <a:ext cx="1030288" cy="158750"/>
                      </a:xfrm>
                      <a:prstGeom prst="rect">
                        <a:avLst/>
                      </a:prstGeom>
                      <a:noFill/>
                      <a:ln>
                        <a:noFill/>
                      </a:ln>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1027" name="Object 10"/>
          <p:cNvGraphicFramePr>
            <a:graphicFrameLocks noChangeAspect="1"/>
          </p:cNvGraphicFramePr>
          <p:nvPr/>
        </p:nvGraphicFramePr>
        <p:xfrm>
          <a:off x="7877175" y="5395913"/>
          <a:ext cx="1027113" cy="1136650"/>
        </p:xfrm>
        <a:graphic>
          <a:graphicData uri="http://schemas.openxmlformats.org/presentationml/2006/ole">
            <mc:AlternateContent xmlns:mc="http://schemas.openxmlformats.org/markup-compatibility/2006">
              <mc:Choice xmlns:v="urn:schemas-microsoft-com:vml" Requires="v">
                <p:oleObj spid="_x0000_s4487" name="Image" r:id="rId18" imgW="1371254" imgH="1517779" progId="">
                  <p:embed/>
                </p:oleObj>
              </mc:Choice>
              <mc:Fallback>
                <p:oleObj name="Image" r:id="rId18" imgW="1371254" imgH="1517779" progId="">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877175" y="5395913"/>
                        <a:ext cx="1027113" cy="1136650"/>
                      </a:xfrm>
                      <a:prstGeom prst="rect">
                        <a:avLst/>
                      </a:prstGeom>
                      <a:noFill/>
                      <a:ln>
                        <a:noFill/>
                      </a:ln>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949793190"/>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3800" b="1">
          <a:solidFill>
            <a:srgbClr val="FF9900"/>
          </a:solidFill>
          <a:latin typeface="+mj-lt"/>
          <a:ea typeface="+mj-ea"/>
          <a:cs typeface="+mj-cs"/>
        </a:defRPr>
      </a:lvl1pPr>
      <a:lvl2pPr algn="l" rtl="0" eaLnBrk="0" fontAlgn="base" hangingPunct="0">
        <a:lnSpc>
          <a:spcPct val="90000"/>
        </a:lnSpc>
        <a:spcBef>
          <a:spcPct val="0"/>
        </a:spcBef>
        <a:spcAft>
          <a:spcPct val="0"/>
        </a:spcAft>
        <a:defRPr sz="3800" b="1">
          <a:solidFill>
            <a:srgbClr val="FF9900"/>
          </a:solidFill>
          <a:latin typeface="Arial Narrow" pitchFamily="34" charset="0"/>
        </a:defRPr>
      </a:lvl2pPr>
      <a:lvl3pPr algn="l" rtl="0" eaLnBrk="0" fontAlgn="base" hangingPunct="0">
        <a:lnSpc>
          <a:spcPct val="90000"/>
        </a:lnSpc>
        <a:spcBef>
          <a:spcPct val="0"/>
        </a:spcBef>
        <a:spcAft>
          <a:spcPct val="0"/>
        </a:spcAft>
        <a:defRPr sz="3800" b="1">
          <a:solidFill>
            <a:srgbClr val="FF9900"/>
          </a:solidFill>
          <a:latin typeface="Arial Narrow" pitchFamily="34" charset="0"/>
        </a:defRPr>
      </a:lvl3pPr>
      <a:lvl4pPr algn="l" rtl="0" eaLnBrk="0" fontAlgn="base" hangingPunct="0">
        <a:lnSpc>
          <a:spcPct val="90000"/>
        </a:lnSpc>
        <a:spcBef>
          <a:spcPct val="0"/>
        </a:spcBef>
        <a:spcAft>
          <a:spcPct val="0"/>
        </a:spcAft>
        <a:defRPr sz="3800" b="1">
          <a:solidFill>
            <a:srgbClr val="FF9900"/>
          </a:solidFill>
          <a:latin typeface="Arial Narrow" pitchFamily="34" charset="0"/>
        </a:defRPr>
      </a:lvl4pPr>
      <a:lvl5pPr algn="l" rtl="0" eaLnBrk="0" fontAlgn="base" hangingPunct="0">
        <a:lnSpc>
          <a:spcPct val="90000"/>
        </a:lnSpc>
        <a:spcBef>
          <a:spcPct val="0"/>
        </a:spcBef>
        <a:spcAft>
          <a:spcPct val="0"/>
        </a:spcAft>
        <a:defRPr sz="3800" b="1">
          <a:solidFill>
            <a:srgbClr val="FF9900"/>
          </a:solidFill>
          <a:latin typeface="Arial Narrow" pitchFamily="34" charset="0"/>
        </a:defRPr>
      </a:lvl5pPr>
      <a:lvl6pPr marL="457200" algn="l" rtl="0" fontAlgn="base">
        <a:lnSpc>
          <a:spcPct val="90000"/>
        </a:lnSpc>
        <a:spcBef>
          <a:spcPct val="0"/>
        </a:spcBef>
        <a:spcAft>
          <a:spcPct val="0"/>
        </a:spcAft>
        <a:defRPr sz="3800" b="1">
          <a:solidFill>
            <a:srgbClr val="FF9900"/>
          </a:solidFill>
          <a:latin typeface="Arial Narrow" pitchFamily="34" charset="0"/>
        </a:defRPr>
      </a:lvl6pPr>
      <a:lvl7pPr marL="914400" algn="l" rtl="0" fontAlgn="base">
        <a:lnSpc>
          <a:spcPct val="90000"/>
        </a:lnSpc>
        <a:spcBef>
          <a:spcPct val="0"/>
        </a:spcBef>
        <a:spcAft>
          <a:spcPct val="0"/>
        </a:spcAft>
        <a:defRPr sz="3800" b="1">
          <a:solidFill>
            <a:srgbClr val="FF9900"/>
          </a:solidFill>
          <a:latin typeface="Arial Narrow" pitchFamily="34" charset="0"/>
        </a:defRPr>
      </a:lvl7pPr>
      <a:lvl8pPr marL="1371600" algn="l" rtl="0" fontAlgn="base">
        <a:lnSpc>
          <a:spcPct val="90000"/>
        </a:lnSpc>
        <a:spcBef>
          <a:spcPct val="0"/>
        </a:spcBef>
        <a:spcAft>
          <a:spcPct val="0"/>
        </a:spcAft>
        <a:defRPr sz="3800" b="1">
          <a:solidFill>
            <a:srgbClr val="FF9900"/>
          </a:solidFill>
          <a:latin typeface="Arial Narrow" pitchFamily="34" charset="0"/>
        </a:defRPr>
      </a:lvl8pPr>
      <a:lvl9pPr marL="1828800" algn="l" rtl="0" fontAlgn="base">
        <a:lnSpc>
          <a:spcPct val="90000"/>
        </a:lnSpc>
        <a:spcBef>
          <a:spcPct val="0"/>
        </a:spcBef>
        <a:spcAft>
          <a:spcPct val="0"/>
        </a:spcAft>
        <a:defRPr sz="3800" b="1">
          <a:solidFill>
            <a:srgbClr val="FF9900"/>
          </a:solidFill>
          <a:latin typeface="Arial Narrow" pitchFamily="34" charset="0"/>
        </a:defRPr>
      </a:lvl9pPr>
    </p:titleStyle>
    <p:bodyStyle>
      <a:lvl1pPr marL="285750" indent="-285750" algn="l" rtl="0" eaLnBrk="0" fontAlgn="base" hangingPunct="0">
        <a:lnSpc>
          <a:spcPct val="85000"/>
        </a:lnSpc>
        <a:spcBef>
          <a:spcPct val="35000"/>
        </a:spcBef>
        <a:spcAft>
          <a:spcPct val="0"/>
        </a:spcAft>
        <a:buClr>
          <a:srgbClr val="000099"/>
        </a:buClr>
        <a:buSzPct val="70000"/>
        <a:buFont typeface="Wingdings" pitchFamily="2" charset="2"/>
        <a:buChar char="§"/>
        <a:defRPr sz="2800">
          <a:solidFill>
            <a:srgbClr val="333333"/>
          </a:solidFill>
          <a:latin typeface="+mn-lt"/>
          <a:ea typeface="+mn-ea"/>
          <a:cs typeface="+mn-cs"/>
        </a:defRPr>
      </a:lvl1pPr>
      <a:lvl2pPr marL="742950" indent="-285750" algn="l" rtl="0" eaLnBrk="0" fontAlgn="base" hangingPunct="0">
        <a:lnSpc>
          <a:spcPct val="85000"/>
        </a:lnSpc>
        <a:spcBef>
          <a:spcPct val="30000"/>
        </a:spcBef>
        <a:spcAft>
          <a:spcPct val="0"/>
        </a:spcAft>
        <a:buClr>
          <a:srgbClr val="000099"/>
        </a:buClr>
        <a:buSzPct val="70000"/>
        <a:buFont typeface="Wingdings" pitchFamily="2" charset="2"/>
        <a:buChar char="§"/>
        <a:defRPr sz="2400">
          <a:solidFill>
            <a:srgbClr val="333333"/>
          </a:solidFill>
          <a:latin typeface="+mn-lt"/>
        </a:defRPr>
      </a:lvl2pPr>
      <a:lvl3pPr marL="1143000" indent="-228600" algn="l" rtl="0" eaLnBrk="0" fontAlgn="base" hangingPunct="0">
        <a:lnSpc>
          <a:spcPct val="85000"/>
        </a:lnSpc>
        <a:spcBef>
          <a:spcPct val="40000"/>
        </a:spcBef>
        <a:spcAft>
          <a:spcPct val="0"/>
        </a:spcAft>
        <a:buClr>
          <a:srgbClr val="000099"/>
        </a:buClr>
        <a:buSzPct val="70000"/>
        <a:buChar char="»"/>
        <a:defRPr sz="2000">
          <a:solidFill>
            <a:srgbClr val="333333"/>
          </a:solidFill>
          <a:latin typeface="+mn-lt"/>
        </a:defRPr>
      </a:lvl3pPr>
      <a:lvl4pPr marL="1600200" indent="-228600" algn="l" rtl="0" eaLnBrk="0" fontAlgn="base" hangingPunct="0">
        <a:lnSpc>
          <a:spcPct val="85000"/>
        </a:lnSpc>
        <a:spcBef>
          <a:spcPct val="40000"/>
        </a:spcBef>
        <a:spcAft>
          <a:spcPct val="0"/>
        </a:spcAft>
        <a:buClr>
          <a:srgbClr val="000099"/>
        </a:buClr>
        <a:buSzPct val="70000"/>
        <a:buFont typeface="Wingdings" pitchFamily="2" charset="2"/>
        <a:buChar char="§"/>
        <a:defRPr sz="2000">
          <a:solidFill>
            <a:srgbClr val="333333"/>
          </a:solidFill>
          <a:latin typeface="+mn-lt"/>
        </a:defRPr>
      </a:lvl4pPr>
      <a:lvl5pPr marL="2057400" indent="-228600" algn="l" rtl="0" eaLnBrk="0" fontAlgn="base" hangingPunct="0">
        <a:lnSpc>
          <a:spcPct val="85000"/>
        </a:lnSpc>
        <a:spcBef>
          <a:spcPct val="40000"/>
        </a:spcBef>
        <a:spcAft>
          <a:spcPct val="0"/>
        </a:spcAft>
        <a:buClr>
          <a:srgbClr val="000099"/>
        </a:buClr>
        <a:buSzPct val="70000"/>
        <a:buChar char="»"/>
        <a:defRPr sz="2000">
          <a:solidFill>
            <a:srgbClr val="333333"/>
          </a:solidFill>
          <a:latin typeface="+mn-lt"/>
        </a:defRPr>
      </a:lvl5pPr>
      <a:lvl6pPr marL="2514600" indent="-228600" algn="l" rtl="0" fontAlgn="base">
        <a:lnSpc>
          <a:spcPct val="85000"/>
        </a:lnSpc>
        <a:spcBef>
          <a:spcPct val="40000"/>
        </a:spcBef>
        <a:spcAft>
          <a:spcPct val="0"/>
        </a:spcAft>
        <a:buClr>
          <a:srgbClr val="000099"/>
        </a:buClr>
        <a:buSzPct val="70000"/>
        <a:buChar char="»"/>
        <a:defRPr>
          <a:solidFill>
            <a:srgbClr val="333333"/>
          </a:solidFill>
          <a:latin typeface="+mn-lt"/>
        </a:defRPr>
      </a:lvl6pPr>
      <a:lvl7pPr marL="2971800" indent="-228600" algn="l" rtl="0" fontAlgn="base">
        <a:lnSpc>
          <a:spcPct val="85000"/>
        </a:lnSpc>
        <a:spcBef>
          <a:spcPct val="40000"/>
        </a:spcBef>
        <a:spcAft>
          <a:spcPct val="0"/>
        </a:spcAft>
        <a:buClr>
          <a:srgbClr val="000099"/>
        </a:buClr>
        <a:buSzPct val="70000"/>
        <a:buChar char="»"/>
        <a:defRPr>
          <a:solidFill>
            <a:srgbClr val="333333"/>
          </a:solidFill>
          <a:latin typeface="+mn-lt"/>
        </a:defRPr>
      </a:lvl7pPr>
      <a:lvl8pPr marL="3429000" indent="-228600" algn="l" rtl="0" fontAlgn="base">
        <a:lnSpc>
          <a:spcPct val="85000"/>
        </a:lnSpc>
        <a:spcBef>
          <a:spcPct val="40000"/>
        </a:spcBef>
        <a:spcAft>
          <a:spcPct val="0"/>
        </a:spcAft>
        <a:buClr>
          <a:srgbClr val="000099"/>
        </a:buClr>
        <a:buSzPct val="70000"/>
        <a:buChar char="»"/>
        <a:defRPr>
          <a:solidFill>
            <a:srgbClr val="333333"/>
          </a:solidFill>
          <a:latin typeface="+mn-lt"/>
        </a:defRPr>
      </a:lvl8pPr>
      <a:lvl9pPr marL="3886200" indent="-228600" algn="l" rtl="0" fontAlgn="base">
        <a:lnSpc>
          <a:spcPct val="85000"/>
        </a:lnSpc>
        <a:spcBef>
          <a:spcPct val="40000"/>
        </a:spcBef>
        <a:spcAft>
          <a:spcPct val="0"/>
        </a:spcAft>
        <a:buClr>
          <a:srgbClr val="000099"/>
        </a:buClr>
        <a:buSzPct val="70000"/>
        <a:buChar char="»"/>
        <a:defRPr>
          <a:solidFill>
            <a:srgbClr val="333333"/>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8.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01.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7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03.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7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06.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7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08.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77.xml"/></Relationships>
</file>

<file path=ppt/slides/_rels/slide109.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77.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48.xml"/></Relationships>
</file>

<file path=ppt/slides/_rels/slide110.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hyperlink" Target="http://www.sciencedirect.com/science/article/pii/B9780124201194000197" TargetMode="External"/><Relationship Id="rId1" Type="http://schemas.openxmlformats.org/officeDocument/2006/relationships/slideLayout" Target="../slideLayouts/slideLayout77.xml"/></Relationships>
</file>

<file path=ppt/slides/_rels/slide111.xml.rels><?xml version="1.0" encoding="UTF-8" standalone="yes"?>
<Relationships xmlns="http://schemas.openxmlformats.org/package/2006/relationships"><Relationship Id="rId3" Type="http://schemas.openxmlformats.org/officeDocument/2006/relationships/image" Target="../media/image200.png"/><Relationship Id="rId7" Type="http://schemas.openxmlformats.org/officeDocument/2006/relationships/image" Target="../media/image203.png"/><Relationship Id="rId2" Type="http://schemas.openxmlformats.org/officeDocument/2006/relationships/image" Target="../media/image199.png"/><Relationship Id="rId1" Type="http://schemas.openxmlformats.org/officeDocument/2006/relationships/slideLayout" Target="../slideLayouts/slideLayout77.xml"/><Relationship Id="rId6" Type="http://schemas.openxmlformats.org/officeDocument/2006/relationships/image" Target="../media/image176.png"/><Relationship Id="rId5" Type="http://schemas.openxmlformats.org/officeDocument/2006/relationships/image" Target="../media/image202.png"/><Relationship Id="rId4" Type="http://schemas.openxmlformats.org/officeDocument/2006/relationships/image" Target="../media/image201.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13.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77.xml"/></Relationships>
</file>

<file path=ppt/slides/_rels/slide114.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77.xml"/><Relationship Id="rId4" Type="http://schemas.openxmlformats.org/officeDocument/2006/relationships/image" Target="../media/image207.png"/></Relationships>
</file>

<file path=ppt/slides/_rels/slide115.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77.xml"/></Relationships>
</file>

<file path=ppt/slides/_rels/slide1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7.xml"/></Relationships>
</file>

<file path=ppt/slides/_rels/slide11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7.xml"/><Relationship Id="rId1" Type="http://schemas.openxmlformats.org/officeDocument/2006/relationships/vmlDrawing" Target="../drawings/vmlDrawing6.vml"/><Relationship Id="rId4" Type="http://schemas.openxmlformats.org/officeDocument/2006/relationships/image" Target="../media/image209.png"/></Relationships>
</file>

<file path=ppt/slides/_rels/slide118.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32.xml"/><Relationship Id="rId1" Type="http://schemas.openxmlformats.org/officeDocument/2006/relationships/slideLayout" Target="../slideLayouts/slideLayout77.xml"/><Relationship Id="rId6" Type="http://schemas.openxmlformats.org/officeDocument/2006/relationships/image" Target="../media/image213.jpeg"/><Relationship Id="rId5" Type="http://schemas.openxmlformats.org/officeDocument/2006/relationships/image" Target="../media/image212.jpeg"/><Relationship Id="rId4" Type="http://schemas.openxmlformats.org/officeDocument/2006/relationships/image" Target="../media/image211.png"/></Relationships>
</file>

<file path=ppt/slides/_rels/slide119.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212.jpeg"/><Relationship Id="rId1" Type="http://schemas.openxmlformats.org/officeDocument/2006/relationships/slideLayout" Target="../slideLayouts/slideLayout7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120.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7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2.xml"/><Relationship Id="rId6" Type="http://schemas.openxmlformats.org/officeDocument/2006/relationships/image" Target="../media/image56.tif"/><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image" Target="../media/image60.tmp"/><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20.xml.rels><?xml version="1.0" encoding="UTF-8" standalone="yes"?>
<Relationships xmlns="http://schemas.openxmlformats.org/package/2006/relationships"><Relationship Id="rId2" Type="http://schemas.openxmlformats.org/officeDocument/2006/relationships/image" Target="../media/image61.tmp"/><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openxmlformats.org/officeDocument/2006/relationships/hyperlink" Target="http://www.sciencedirect.com/science/article/pii/S0926860X14003688" TargetMode="External"/><Relationship Id="rId2" Type="http://schemas.openxmlformats.org/officeDocument/2006/relationships/image" Target="../media/image62.png"/><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2" Type="http://schemas.openxmlformats.org/officeDocument/2006/relationships/image" Target="../media/image63.tmp"/><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tif"/><Relationship Id="rId1" Type="http://schemas.openxmlformats.org/officeDocument/2006/relationships/slideLayout" Target="../slideLayouts/slideLayout7.xml"/><Relationship Id="rId5" Type="http://schemas.openxmlformats.org/officeDocument/2006/relationships/image" Target="../media/image67.gif"/><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69.tif"/><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0.xml"/><Relationship Id="rId5" Type="http://schemas.openxmlformats.org/officeDocument/2006/relationships/image" Target="../media/image78.png"/><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89.png"/><Relationship Id="rId2" Type="http://schemas.openxmlformats.org/officeDocument/2006/relationships/image" Target="../media/image86.png"/><Relationship Id="rId1" Type="http://schemas.openxmlformats.org/officeDocument/2006/relationships/slideLayout" Target="../slideLayouts/slideLayout20.xml"/><Relationship Id="rId6" Type="http://schemas.microsoft.com/office/2007/relationships/hdphoto" Target="../media/hdphoto3.wdp"/><Relationship Id="rId5" Type="http://schemas.openxmlformats.org/officeDocument/2006/relationships/image" Target="../media/image88.png"/><Relationship Id="rId4" Type="http://schemas.openxmlformats.org/officeDocument/2006/relationships/image" Target="../media/image87.png"/></Relationships>
</file>

<file path=ppt/slides/_rels/slide3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157.xml"/><Relationship Id="rId4" Type="http://schemas.openxmlformats.org/officeDocument/2006/relationships/hyperlink" Target="http://www.mendeley.com/group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www.mendeley.com/groups/" TargetMode="External"/><Relationship Id="rId1" Type="http://schemas.openxmlformats.org/officeDocument/2006/relationships/slideLayout" Target="../slideLayouts/slideLayout157.xml"/><Relationship Id="rId4" Type="http://schemas.openxmlformats.org/officeDocument/2006/relationships/image" Target="../media/image93.png"/></Relationships>
</file>

<file path=ppt/slides/_rels/slide38.xml.rels><?xml version="1.0" encoding="UTF-8" standalone="yes"?>
<Relationships xmlns="http://schemas.openxmlformats.org/package/2006/relationships"><Relationship Id="rId3" Type="http://schemas.openxmlformats.org/officeDocument/2006/relationships/hyperlink" Target="http://www.mendeley.com/groups/" TargetMode="External"/><Relationship Id="rId2" Type="http://schemas.openxmlformats.org/officeDocument/2006/relationships/image" Target="../media/image94.png"/><Relationship Id="rId1" Type="http://schemas.openxmlformats.org/officeDocument/2006/relationships/slideLayout" Target="../slideLayouts/slideLayout157.xml"/><Relationship Id="rId5" Type="http://schemas.openxmlformats.org/officeDocument/2006/relationships/image" Target="../media/image96.png"/><Relationship Id="rId4" Type="http://schemas.openxmlformats.org/officeDocument/2006/relationships/image" Target="../media/image95.png"/></Relationships>
</file>

<file path=ppt/slides/_rels/slide3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www.mendeley.com/groups/" TargetMode="External"/><Relationship Id="rId1" Type="http://schemas.openxmlformats.org/officeDocument/2006/relationships/slideLayout" Target="../slideLayouts/slideLayout157.xml"/><Relationship Id="rId6" Type="http://schemas.openxmlformats.org/officeDocument/2006/relationships/image" Target="../media/image99.png"/><Relationship Id="rId5" Type="http://schemas.openxmlformats.org/officeDocument/2006/relationships/image" Target="../media/image95.png"/><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jpeg"/><Relationship Id="rId3" Type="http://schemas.openxmlformats.org/officeDocument/2006/relationships/image" Target="../media/image20.png"/><Relationship Id="rId7" Type="http://schemas.microsoft.com/office/2007/relationships/hdphoto" Target="../media/hdphoto1.wdp"/><Relationship Id="rId12"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57.xml"/><Relationship Id="rId6" Type="http://schemas.openxmlformats.org/officeDocument/2006/relationships/image" Target="../media/image23.png"/><Relationship Id="rId11" Type="http://schemas.openxmlformats.org/officeDocument/2006/relationships/image" Target="../media/image27.gif"/><Relationship Id="rId5" Type="http://schemas.openxmlformats.org/officeDocument/2006/relationships/image" Target="../media/image22.png"/><Relationship Id="rId15" Type="http://schemas.openxmlformats.org/officeDocument/2006/relationships/image" Target="../media/image31.jpeg"/><Relationship Id="rId10" Type="http://schemas.openxmlformats.org/officeDocument/2006/relationships/image" Target="../media/image26.jpeg"/><Relationship Id="rId4" Type="http://schemas.openxmlformats.org/officeDocument/2006/relationships/image" Target="../media/image21.png"/><Relationship Id="rId9" Type="http://schemas.openxmlformats.org/officeDocument/2006/relationships/image" Target="../media/image25.png"/><Relationship Id="rId14" Type="http://schemas.openxmlformats.org/officeDocument/2006/relationships/image" Target="../media/image30.jpeg"/></Relationships>
</file>

<file path=ppt/slides/_rels/slide4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www.mendeley.com/groups/" TargetMode="External"/><Relationship Id="rId1" Type="http://schemas.openxmlformats.org/officeDocument/2006/relationships/slideLayout" Target="../slideLayouts/slideLayout157.xml"/><Relationship Id="rId4" Type="http://schemas.openxmlformats.org/officeDocument/2006/relationships/image" Target="../media/image101.png"/></Relationships>
</file>

<file path=ppt/slides/_rels/slide41.xml.rels><?xml version="1.0" encoding="UTF-8" standalone="yes"?>
<Relationships xmlns="http://schemas.openxmlformats.org/package/2006/relationships"><Relationship Id="rId3" Type="http://schemas.openxmlformats.org/officeDocument/2006/relationships/hyperlink" Target="http://www.mendeley.com/groups/" TargetMode="External"/><Relationship Id="rId2" Type="http://schemas.openxmlformats.org/officeDocument/2006/relationships/image" Target="../media/image102.png"/><Relationship Id="rId1" Type="http://schemas.openxmlformats.org/officeDocument/2006/relationships/slideLayout" Target="../slideLayouts/slideLayout157.xml"/></Relationships>
</file>

<file path=ppt/slides/_rels/slide42.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hyperlink" Target="http://www.mendeley.com/groups/" TargetMode="External"/><Relationship Id="rId1" Type="http://schemas.openxmlformats.org/officeDocument/2006/relationships/slideLayout" Target="../slideLayouts/slideLayout15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43.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3.xml"/><Relationship Id="rId1" Type="http://schemas.openxmlformats.org/officeDocument/2006/relationships/slideLayout" Target="../slideLayouts/slideLayout157.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10.pn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xml"/><Relationship Id="rId1" Type="http://schemas.openxmlformats.org/officeDocument/2006/relationships/slideLayout" Target="../slideLayouts/slideLayout90.xml"/><Relationship Id="rId5" Type="http://schemas.openxmlformats.org/officeDocument/2006/relationships/hyperlink" Target="http://www.sciencedirect.com/science/article/pii/S2212440314004635" TargetMode="External"/><Relationship Id="rId4" Type="http://schemas.openxmlformats.org/officeDocument/2006/relationships/image" Target="../media/image118.jpeg"/></Relationships>
</file>

<file path=ppt/slides/_rels/slide46.xml.rels><?xml version="1.0" encoding="UTF-8" standalone="yes"?>
<Relationships xmlns="http://schemas.openxmlformats.org/package/2006/relationships"><Relationship Id="rId3" Type="http://schemas.openxmlformats.org/officeDocument/2006/relationships/hyperlink" Target="http://www.sciencedirect.com/science/article/pii/S0926860X14003688" TargetMode="External"/><Relationship Id="rId2" Type="http://schemas.openxmlformats.org/officeDocument/2006/relationships/image" Target="../media/image62.png"/><Relationship Id="rId1" Type="http://schemas.openxmlformats.org/officeDocument/2006/relationships/slideLayout" Target="../slideLayouts/slideLayout90.xml"/></Relationships>
</file>

<file path=ppt/slides/_rels/slide4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xml"/><Relationship Id="rId1" Type="http://schemas.openxmlformats.org/officeDocument/2006/relationships/slideLayout" Target="../slideLayouts/slideLayout81.xml"/></Relationships>
</file>

<file path=ppt/slides/_rels/slide4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7.xml"/><Relationship Id="rId4" Type="http://schemas.openxmlformats.org/officeDocument/2006/relationships/image" Target="../media/image122.png"/></Relationships>
</file>

<file path=ppt/slides/_rels/slide4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7.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57.xml"/><Relationship Id="rId1" Type="http://schemas.openxmlformats.org/officeDocument/2006/relationships/themeOverride" Target="../theme/themeOverr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51.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82.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8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26.wmf"/><Relationship Id="rId1" Type="http://schemas.openxmlformats.org/officeDocument/2006/relationships/slideLayout" Target="../slideLayouts/slideLayout82.xml"/></Relationships>
</file>

<file path=ppt/slides/_rels/slide5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xml"/><Relationship Id="rId1" Type="http://schemas.openxmlformats.org/officeDocument/2006/relationships/slideLayout" Target="../slideLayouts/slideLayout82.xml"/><Relationship Id="rId4" Type="http://schemas.microsoft.com/office/2007/relationships/hdphoto" Target="../media/hdphoto4.wdp"/></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2.xml"/><Relationship Id="rId1" Type="http://schemas.openxmlformats.org/officeDocument/2006/relationships/vmlDrawing" Target="../drawings/vmlDrawing5.vml"/><Relationship Id="rId6" Type="http://schemas.openxmlformats.org/officeDocument/2006/relationships/image" Target="../media/image129.png"/><Relationship Id="rId5" Type="http://schemas.openxmlformats.org/officeDocument/2006/relationships/image" Target="../media/image128.emf"/><Relationship Id="rId4" Type="http://schemas.openxmlformats.org/officeDocument/2006/relationships/oleObject" Target="../embeddings/oleObject6.bin"/></Relationships>
</file>

<file path=ppt/slides/_rels/slide57.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8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1.xml"/><Relationship Id="rId1" Type="http://schemas.openxmlformats.org/officeDocument/2006/relationships/slideLayout" Target="../slideLayouts/slideLayout82.xml"/></Relationships>
</file>

<file path=ppt/slides/_rels/slide5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2.xml"/><Relationship Id="rId1" Type="http://schemas.openxmlformats.org/officeDocument/2006/relationships/slideLayout" Target="../slideLayouts/slideLayout82.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g"/><Relationship Id="rId2" Type="http://schemas.openxmlformats.org/officeDocument/2006/relationships/image" Target="../media/image33.tif"/><Relationship Id="rId1" Type="http://schemas.openxmlformats.org/officeDocument/2006/relationships/slideLayout" Target="../slideLayouts/slideLayout5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6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4.xml"/><Relationship Id="rId1" Type="http://schemas.openxmlformats.org/officeDocument/2006/relationships/slideLayout" Target="../slideLayouts/slideLayout82.xml"/></Relationships>
</file>

<file path=ppt/slides/_rels/slide63.xml.rels><?xml version="1.0" encoding="UTF-8" standalone="yes"?>
<Relationships xmlns="http://schemas.openxmlformats.org/package/2006/relationships"><Relationship Id="rId3" Type="http://schemas.openxmlformats.org/officeDocument/2006/relationships/image" Target="../media/image133.tmp"/><Relationship Id="rId2" Type="http://schemas.openxmlformats.org/officeDocument/2006/relationships/notesSlide" Target="../notesSlides/notesSlide15.xml"/><Relationship Id="rId1" Type="http://schemas.openxmlformats.org/officeDocument/2006/relationships/slideLayout" Target="../slideLayouts/slideLayout82.xml"/></Relationships>
</file>

<file path=ppt/slides/_rels/slide64.xml.rels><?xml version="1.0" encoding="UTF-8" standalone="yes"?>
<Relationships xmlns="http://schemas.openxmlformats.org/package/2006/relationships"><Relationship Id="rId2" Type="http://schemas.openxmlformats.org/officeDocument/2006/relationships/image" Target="../media/image134.tmp"/><Relationship Id="rId1" Type="http://schemas.openxmlformats.org/officeDocument/2006/relationships/slideLayout" Target="../slideLayouts/slideLayout82.xml"/></Relationships>
</file>

<file path=ppt/slides/_rels/slide6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6.xml"/><Relationship Id="rId1" Type="http://schemas.openxmlformats.org/officeDocument/2006/relationships/slideLayout" Target="../slideLayouts/slideLayout82.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6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7.xml"/><Relationship Id="rId1" Type="http://schemas.openxmlformats.org/officeDocument/2006/relationships/slideLayout" Target="../slideLayouts/slideLayout82.xml"/><Relationship Id="rId4" Type="http://schemas.openxmlformats.org/officeDocument/2006/relationships/image" Target="../media/image140.png"/></Relationships>
</file>

<file path=ppt/slides/_rels/slide6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8.xml"/><Relationship Id="rId1" Type="http://schemas.openxmlformats.org/officeDocument/2006/relationships/slideLayout" Target="../slideLayouts/slideLayout82.xml"/></Relationships>
</file>

<file path=ppt/slides/_rels/slide6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9.xml"/><Relationship Id="rId1" Type="http://schemas.openxmlformats.org/officeDocument/2006/relationships/slideLayout" Target="../slideLayouts/slideLayout82.xml"/><Relationship Id="rId4" Type="http://schemas.openxmlformats.org/officeDocument/2006/relationships/image" Target="../media/image143.png"/></Relationships>
</file>

<file path=ppt/slides/_rels/slide6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0.xml"/><Relationship Id="rId1" Type="http://schemas.openxmlformats.org/officeDocument/2006/relationships/slideLayout" Target="../slideLayouts/slideLayout82.xml"/><Relationship Id="rId5" Type="http://schemas.openxmlformats.org/officeDocument/2006/relationships/image" Target="../media/image146.png"/><Relationship Id="rId4" Type="http://schemas.openxmlformats.org/officeDocument/2006/relationships/image" Target="../media/image14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82.xml"/></Relationships>
</file>

<file path=ppt/slides/_rels/slide7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1.xml"/><Relationship Id="rId1" Type="http://schemas.openxmlformats.org/officeDocument/2006/relationships/slideLayout" Target="../slideLayouts/slideLayout82.xml"/><Relationship Id="rId4" Type="http://schemas.openxmlformats.org/officeDocument/2006/relationships/image" Target="../media/image149.png"/></Relationships>
</file>

<file path=ppt/slides/_rels/slide72.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22.xml"/><Relationship Id="rId1" Type="http://schemas.openxmlformats.org/officeDocument/2006/relationships/slideLayout" Target="../slideLayouts/slideLayout82.xml"/><Relationship Id="rId5" Type="http://schemas.microsoft.com/office/2007/relationships/hdphoto" Target="../media/hdphoto5.wdp"/><Relationship Id="rId4" Type="http://schemas.openxmlformats.org/officeDocument/2006/relationships/image" Target="../media/image151.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76.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24.xml"/><Relationship Id="rId1" Type="http://schemas.openxmlformats.org/officeDocument/2006/relationships/slideLayout" Target="../slideLayouts/slideLayout82.xml"/><Relationship Id="rId5" Type="http://schemas.openxmlformats.org/officeDocument/2006/relationships/image" Target="../media/image154.jpeg"/><Relationship Id="rId4" Type="http://schemas.openxmlformats.org/officeDocument/2006/relationships/image" Target="../media/image153.jpg"/></Relationships>
</file>

<file path=ppt/slides/_rels/slide77.xml.rels><?xml version="1.0" encoding="UTF-8" standalone="yes"?>
<Relationships xmlns="http://schemas.openxmlformats.org/package/2006/relationships"><Relationship Id="rId3" Type="http://schemas.openxmlformats.org/officeDocument/2006/relationships/hyperlink" Target="mailto:cninfo@elsevier.com" TargetMode="External"/><Relationship Id="rId2" Type="http://schemas.openxmlformats.org/officeDocument/2006/relationships/image" Target="../media/image155.wmf"/><Relationship Id="rId1" Type="http://schemas.openxmlformats.org/officeDocument/2006/relationships/slideLayout" Target="../slideLayouts/slideLayout13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79.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8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8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5.xml"/><Relationship Id="rId1" Type="http://schemas.openxmlformats.org/officeDocument/2006/relationships/slideLayout" Target="../slideLayouts/slideLayout82.xml"/></Relationships>
</file>

<file path=ppt/slides/_rels/slide81.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82.xml"/></Relationships>
</file>

<file path=ppt/slides/_rels/slide82.xml.rels><?xml version="1.0" encoding="UTF-8" standalone="yes"?>
<Relationships xmlns="http://schemas.openxmlformats.org/package/2006/relationships"><Relationship Id="rId2" Type="http://schemas.openxmlformats.org/officeDocument/2006/relationships/image" Target="../media/image159.tmp"/><Relationship Id="rId1" Type="http://schemas.openxmlformats.org/officeDocument/2006/relationships/slideLayout" Target="../slideLayouts/slideLayout8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87.xml.rels><?xml version="1.0" encoding="UTF-8" standalone="yes"?>
<Relationships xmlns="http://schemas.openxmlformats.org/package/2006/relationships"><Relationship Id="rId3" Type="http://schemas.openxmlformats.org/officeDocument/2006/relationships/image" Target="../media/image161.jpeg"/><Relationship Id="rId7" Type="http://schemas.openxmlformats.org/officeDocument/2006/relationships/image" Target="../media/image165.jpeg"/><Relationship Id="rId2" Type="http://schemas.openxmlformats.org/officeDocument/2006/relationships/image" Target="../media/image160.jpeg"/><Relationship Id="rId1" Type="http://schemas.openxmlformats.org/officeDocument/2006/relationships/slideLayout" Target="../slideLayouts/slideLayout77.xml"/><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image" Target="../media/image162.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55.xml"/><Relationship Id="rId4" Type="http://schemas.openxmlformats.org/officeDocument/2006/relationships/image" Target="../media/image4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91.xml.rels><?xml version="1.0" encoding="UTF-8" standalone="yes"?>
<Relationships xmlns="http://schemas.openxmlformats.org/package/2006/relationships"><Relationship Id="rId3" Type="http://schemas.openxmlformats.org/officeDocument/2006/relationships/image" Target="../media/image167.jpeg"/><Relationship Id="rId7" Type="http://schemas.openxmlformats.org/officeDocument/2006/relationships/image" Target="../media/image171.jpeg"/><Relationship Id="rId2" Type="http://schemas.openxmlformats.org/officeDocument/2006/relationships/image" Target="../media/image166.jpeg"/><Relationship Id="rId1" Type="http://schemas.openxmlformats.org/officeDocument/2006/relationships/slideLayout" Target="../slideLayouts/slideLayout77.xml"/><Relationship Id="rId6" Type="http://schemas.openxmlformats.org/officeDocument/2006/relationships/image" Target="../media/image170.jpeg"/><Relationship Id="rId5" Type="http://schemas.openxmlformats.org/officeDocument/2006/relationships/image" Target="../media/image169.jpeg"/><Relationship Id="rId4" Type="http://schemas.openxmlformats.org/officeDocument/2006/relationships/image" Target="../media/image168.jpeg"/></Relationships>
</file>

<file path=ppt/slides/_rels/slide92.xml.rels><?xml version="1.0" encoding="UTF-8" standalone="yes"?>
<Relationships xmlns="http://schemas.openxmlformats.org/package/2006/relationships"><Relationship Id="rId3" Type="http://schemas.openxmlformats.org/officeDocument/2006/relationships/image" Target="../media/image172.jpeg"/><Relationship Id="rId7" Type="http://schemas.openxmlformats.org/officeDocument/2006/relationships/image" Target="../media/image176.png"/><Relationship Id="rId2" Type="http://schemas.openxmlformats.org/officeDocument/2006/relationships/notesSlide" Target="../notesSlides/notesSlide27.xml"/><Relationship Id="rId1" Type="http://schemas.openxmlformats.org/officeDocument/2006/relationships/slideLayout" Target="../slideLayouts/slideLayout77.xml"/><Relationship Id="rId6" Type="http://schemas.openxmlformats.org/officeDocument/2006/relationships/image" Target="../media/image175.jpeg"/><Relationship Id="rId5" Type="http://schemas.openxmlformats.org/officeDocument/2006/relationships/image" Target="../media/image174.jpeg"/><Relationship Id="rId4" Type="http://schemas.openxmlformats.org/officeDocument/2006/relationships/image" Target="../media/image173.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94.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28.xml"/><Relationship Id="rId1" Type="http://schemas.openxmlformats.org/officeDocument/2006/relationships/slideLayout" Target="../slideLayouts/slideLayout77.xml"/></Relationships>
</file>

<file path=ppt/slides/_rels/slide95.xml.rels><?xml version="1.0" encoding="UTF-8" standalone="yes"?>
<Relationships xmlns="http://schemas.openxmlformats.org/package/2006/relationships"><Relationship Id="rId3" Type="http://schemas.openxmlformats.org/officeDocument/2006/relationships/image" Target="../media/image178.jpeg"/><Relationship Id="rId7" Type="http://schemas.openxmlformats.org/officeDocument/2006/relationships/image" Target="../media/image182.jpeg"/><Relationship Id="rId2" Type="http://schemas.openxmlformats.org/officeDocument/2006/relationships/notesSlide" Target="../notesSlides/notesSlide29.xml"/><Relationship Id="rId1" Type="http://schemas.openxmlformats.org/officeDocument/2006/relationships/slideLayout" Target="../slideLayouts/slideLayout77.xml"/><Relationship Id="rId6" Type="http://schemas.openxmlformats.org/officeDocument/2006/relationships/image" Target="../media/image181.jpeg"/><Relationship Id="rId5" Type="http://schemas.openxmlformats.org/officeDocument/2006/relationships/image" Target="../media/image180.jpeg"/><Relationship Id="rId4" Type="http://schemas.openxmlformats.org/officeDocument/2006/relationships/image" Target="../media/image179.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97.xml.rels><?xml version="1.0" encoding="UTF-8" standalone="yes"?>
<Relationships xmlns="http://schemas.openxmlformats.org/package/2006/relationships"><Relationship Id="rId8" Type="http://schemas.openxmlformats.org/officeDocument/2006/relationships/image" Target="../media/image188.jpeg"/><Relationship Id="rId3" Type="http://schemas.openxmlformats.org/officeDocument/2006/relationships/image" Target="../media/image183.jpeg"/><Relationship Id="rId7" Type="http://schemas.openxmlformats.org/officeDocument/2006/relationships/image" Target="../media/image187.png"/><Relationship Id="rId2" Type="http://schemas.openxmlformats.org/officeDocument/2006/relationships/notesSlide" Target="../notesSlides/notesSlide30.xml"/><Relationship Id="rId1" Type="http://schemas.openxmlformats.org/officeDocument/2006/relationships/slideLayout" Target="../slideLayouts/slideLayout77.xml"/><Relationship Id="rId6" Type="http://schemas.openxmlformats.org/officeDocument/2006/relationships/image" Target="../media/image186.jpeg"/><Relationship Id="rId5" Type="http://schemas.openxmlformats.org/officeDocument/2006/relationships/image" Target="../media/image185.jpeg"/><Relationship Id="rId4" Type="http://schemas.openxmlformats.org/officeDocument/2006/relationships/image" Target="../media/image184.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99.xml.rels><?xml version="1.0" encoding="UTF-8" standalone="yes"?>
<Relationships xmlns="http://schemas.openxmlformats.org/package/2006/relationships"><Relationship Id="rId3" Type="http://schemas.openxmlformats.org/officeDocument/2006/relationships/image" Target="../media/image189.jpeg"/><Relationship Id="rId7" Type="http://schemas.openxmlformats.org/officeDocument/2006/relationships/image" Target="../media/image192.jpeg"/><Relationship Id="rId2" Type="http://schemas.openxmlformats.org/officeDocument/2006/relationships/notesSlide" Target="../notesSlides/notesSlide31.xml"/><Relationship Id="rId1" Type="http://schemas.openxmlformats.org/officeDocument/2006/relationships/slideLayout" Target="../slideLayouts/slideLayout77.xml"/><Relationship Id="rId6" Type="http://schemas.openxmlformats.org/officeDocument/2006/relationships/image" Target="../media/image191.jpeg"/><Relationship Id="rId5" Type="http://schemas.openxmlformats.org/officeDocument/2006/relationships/image" Target="../media/image190.jpeg"/><Relationship Id="rId4" Type="http://schemas.openxmlformats.org/officeDocument/2006/relationships/image" Target="../media/image18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7"/>
          <p:cNvSpPr>
            <a:spLocks noChangeArrowheads="1"/>
          </p:cNvSpPr>
          <p:nvPr/>
        </p:nvSpPr>
        <p:spPr bwMode="auto">
          <a:xfrm>
            <a:off x="523056" y="3933825"/>
            <a:ext cx="81534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p>
            <a:r>
              <a:rPr lang="zh-CN" altLang="en-US" sz="2000" dirty="0">
                <a:solidFill>
                  <a:srgbClr val="EEECE1"/>
                </a:solidFill>
                <a:latin typeface="Arial Narrow" pitchFamily="34" charset="0"/>
              </a:rPr>
              <a:t/>
            </a:r>
            <a:br>
              <a:rPr lang="zh-CN" altLang="en-US" sz="2000" dirty="0">
                <a:solidFill>
                  <a:srgbClr val="EEECE1"/>
                </a:solidFill>
                <a:latin typeface="Arial Narrow" pitchFamily="34" charset="0"/>
              </a:rPr>
            </a:br>
            <a:r>
              <a:rPr lang="zh-CN" altLang="en-US" sz="2400" b="1" dirty="0" smtClean="0">
                <a:solidFill>
                  <a:srgbClr val="000000"/>
                </a:solidFill>
              </a:rPr>
              <a:t>201</a:t>
            </a:r>
            <a:r>
              <a:rPr lang="en-US" altLang="zh-CN" sz="2400" b="1" dirty="0" smtClean="0">
                <a:solidFill>
                  <a:srgbClr val="000000"/>
                </a:solidFill>
              </a:rPr>
              <a:t>7</a:t>
            </a:r>
            <a:r>
              <a:rPr lang="zh-CN" altLang="en-US" sz="2400" b="1" dirty="0" smtClean="0">
                <a:solidFill>
                  <a:srgbClr val="000000"/>
                </a:solidFill>
              </a:rPr>
              <a:t>-</a:t>
            </a:r>
            <a:r>
              <a:rPr lang="en-US" altLang="zh-CN" sz="2400" b="1" dirty="0" smtClean="0">
                <a:solidFill>
                  <a:srgbClr val="000000"/>
                </a:solidFill>
              </a:rPr>
              <a:t>11</a:t>
            </a:r>
            <a:endParaRPr lang="zh-CN" altLang="en-US" sz="2400" b="1" dirty="0">
              <a:solidFill>
                <a:srgbClr val="000000"/>
              </a:solidFill>
            </a:endParaRPr>
          </a:p>
        </p:txBody>
      </p:sp>
      <p:sp>
        <p:nvSpPr>
          <p:cNvPr id="8195" name="Text Box 6"/>
          <p:cNvSpPr txBox="1">
            <a:spLocks noChangeArrowheads="1"/>
          </p:cNvSpPr>
          <p:nvPr/>
        </p:nvSpPr>
        <p:spPr bwMode="auto">
          <a:xfrm>
            <a:off x="1905000" y="2743200"/>
            <a:ext cx="502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eaLnBrk="1" hangingPunct="1">
              <a:spcBef>
                <a:spcPct val="50000"/>
              </a:spcBef>
            </a:pPr>
            <a:endParaRPr lang="zh-CN" altLang="en-US" sz="2400">
              <a:solidFill>
                <a:srgbClr val="036635"/>
              </a:solidFill>
            </a:endParaRPr>
          </a:p>
        </p:txBody>
      </p:sp>
      <p:sp>
        <p:nvSpPr>
          <p:cNvPr id="8196" name="Text Box 7"/>
          <p:cNvSpPr txBox="1">
            <a:spLocks noChangeArrowheads="1"/>
          </p:cNvSpPr>
          <p:nvPr/>
        </p:nvSpPr>
        <p:spPr bwMode="auto">
          <a:xfrm>
            <a:off x="603448" y="2286000"/>
            <a:ext cx="80010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sz="3200" b="1" dirty="0" smtClean="0">
                <a:solidFill>
                  <a:srgbClr val="C0504D"/>
                </a:solidFill>
                <a:effectLst>
                  <a:outerShdw blurRad="38100" dist="38100" dir="2700000" algn="tl">
                    <a:srgbClr val="000000">
                      <a:alpha val="43137"/>
                    </a:srgbClr>
                  </a:outerShdw>
                </a:effectLst>
                <a:ea typeface="微软雅黑" pitchFamily="34" charset="-122"/>
              </a:rPr>
              <a:t>ScienceDirect</a:t>
            </a:r>
            <a:br>
              <a:rPr lang="en-US" altLang="zh-CN" sz="3200" b="1" dirty="0" smtClean="0">
                <a:solidFill>
                  <a:srgbClr val="C0504D"/>
                </a:solidFill>
                <a:effectLst>
                  <a:outerShdw blurRad="38100" dist="38100" dir="2700000" algn="tl">
                    <a:srgbClr val="000000">
                      <a:alpha val="43137"/>
                    </a:srgbClr>
                  </a:outerShdw>
                </a:effectLst>
                <a:ea typeface="微软雅黑" pitchFamily="34" charset="-122"/>
              </a:rPr>
            </a:br>
            <a:r>
              <a:rPr lang="zh-CN" altLang="zh-CN" sz="3200" b="1" dirty="0" smtClean="0">
                <a:solidFill>
                  <a:srgbClr val="C0504D"/>
                </a:solidFill>
                <a:effectLst>
                  <a:outerShdw blurRad="38100" dist="38100" dir="2700000" algn="tl">
                    <a:srgbClr val="000000">
                      <a:alpha val="43137"/>
                    </a:srgbClr>
                  </a:outerShdw>
                </a:effectLst>
                <a:ea typeface="微软雅黑" pitchFamily="34" charset="-122"/>
              </a:rPr>
              <a:t>与</a:t>
            </a:r>
            <a:r>
              <a:rPr lang="en-US" altLang="zh-CN" sz="3200" b="1" dirty="0">
                <a:solidFill>
                  <a:srgbClr val="C0504D"/>
                </a:solidFill>
                <a:effectLst>
                  <a:outerShdw blurRad="38100" dist="38100" dir="2700000" algn="tl">
                    <a:srgbClr val="000000">
                      <a:alpha val="43137"/>
                    </a:srgbClr>
                  </a:outerShdw>
                </a:effectLst>
                <a:ea typeface="微软雅黑" pitchFamily="34" charset="-122"/>
              </a:rPr>
              <a:t>Elsevier</a:t>
            </a:r>
            <a:r>
              <a:rPr lang="zh-CN" altLang="zh-CN" sz="3200" b="1" dirty="0">
                <a:solidFill>
                  <a:srgbClr val="C0504D"/>
                </a:solidFill>
                <a:effectLst>
                  <a:outerShdw blurRad="38100" dist="38100" dir="2700000" algn="tl">
                    <a:srgbClr val="000000">
                      <a:alpha val="43137"/>
                    </a:srgbClr>
                  </a:outerShdw>
                </a:effectLst>
                <a:ea typeface="微软雅黑" pitchFamily="34" charset="-122"/>
              </a:rPr>
              <a:t>期刊投稿</a:t>
            </a:r>
            <a:r>
              <a:rPr lang="zh-CN" altLang="zh-CN" sz="3200" b="1" dirty="0" smtClean="0">
                <a:solidFill>
                  <a:srgbClr val="C0504D"/>
                </a:solidFill>
                <a:effectLst>
                  <a:outerShdw blurRad="38100" dist="38100" dir="2700000" algn="tl">
                    <a:srgbClr val="000000">
                      <a:alpha val="43137"/>
                    </a:srgbClr>
                  </a:outerShdw>
                </a:effectLst>
                <a:ea typeface="微软雅黑" pitchFamily="34" charset="-122"/>
              </a:rPr>
              <a:t>常识</a:t>
            </a:r>
            <a:r>
              <a:rPr lang="zh-CN" altLang="en-US" sz="3200" b="1" dirty="0" smtClean="0">
                <a:solidFill>
                  <a:srgbClr val="C0504D"/>
                </a:solidFill>
                <a:effectLst>
                  <a:outerShdw blurRad="38100" dist="38100" dir="2700000" algn="tl">
                    <a:srgbClr val="000000">
                      <a:alpha val="43137"/>
                    </a:srgbClr>
                  </a:outerShdw>
                </a:effectLst>
                <a:ea typeface="微软雅黑" pitchFamily="34" charset="-122"/>
              </a:rPr>
              <a:t>介绍</a:t>
            </a:r>
            <a:endParaRPr lang="zh-CN" altLang="en-US" sz="3200" b="1" dirty="0">
              <a:solidFill>
                <a:srgbClr val="C0504D"/>
              </a:solidFill>
              <a:effectLst>
                <a:outerShdw blurRad="38100" dist="38100" dir="2700000" algn="tl">
                  <a:srgbClr val="000000">
                    <a:alpha val="43137"/>
                  </a:srgbClr>
                </a:outerShdw>
              </a:effectLst>
              <a:ea typeface="微软雅黑" pitchFamily="34" charset="-122"/>
            </a:endParaRPr>
          </a:p>
          <a:p>
            <a:pPr eaLnBrk="1" hangingPunct="1">
              <a:spcBef>
                <a:spcPct val="50000"/>
              </a:spcBef>
            </a:pPr>
            <a:endParaRPr lang="zh-CN" altLang="en-US" sz="3200" b="1" dirty="0">
              <a:solidFill>
                <a:srgbClr val="C0504D"/>
              </a:solidFill>
              <a:effectLst>
                <a:outerShdw blurRad="38100" dist="38100" dir="2700000" algn="tl">
                  <a:srgbClr val="000000">
                    <a:alpha val="43137"/>
                  </a:srgbClr>
                </a:outerShdw>
              </a:effectLst>
              <a:ea typeface="微软雅黑" pitchFamily="34" charset="-122"/>
            </a:endParaRPr>
          </a:p>
        </p:txBody>
      </p:sp>
    </p:spTree>
    <p:extLst>
      <p:ext uri="{BB962C8B-B14F-4D97-AF65-F5344CB8AC3E}">
        <p14:creationId xmlns:p14="http://schemas.microsoft.com/office/powerpoint/2010/main" val="167629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a:blip r:embed="rId2"/>
          <a:stretch>
            <a:fillRect/>
          </a:stretch>
        </p:blipFill>
        <p:spPr>
          <a:xfrm>
            <a:off x="1691680" y="620688"/>
            <a:ext cx="5274310" cy="3308350"/>
          </a:xfrm>
          <a:prstGeom prst="rect">
            <a:avLst/>
          </a:prstGeom>
        </p:spPr>
      </p:pic>
      <p:pic>
        <p:nvPicPr>
          <p:cNvPr id="3" name="图片 2"/>
          <p:cNvPicPr/>
          <p:nvPr/>
        </p:nvPicPr>
        <p:blipFill>
          <a:blip r:embed="rId3"/>
          <a:stretch>
            <a:fillRect/>
          </a:stretch>
        </p:blipFill>
        <p:spPr>
          <a:xfrm>
            <a:off x="1619672" y="4221088"/>
            <a:ext cx="5094605" cy="2361565"/>
          </a:xfrm>
          <a:prstGeom prst="rect">
            <a:avLst/>
          </a:prstGeom>
        </p:spPr>
      </p:pic>
    </p:spTree>
    <p:extLst>
      <p:ext uri="{BB962C8B-B14F-4D97-AF65-F5344CB8AC3E}">
        <p14:creationId xmlns:p14="http://schemas.microsoft.com/office/powerpoint/2010/main" val="44821513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ChangeArrowheads="1"/>
          </p:cNvSpPr>
          <p:nvPr/>
        </p:nvSpPr>
        <p:spPr bwMode="auto">
          <a:xfrm>
            <a:off x="381000" y="892175"/>
            <a:ext cx="8610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endParaRPr lang="en-US" altLang="zh-CN" sz="1600">
              <a:solidFill>
                <a:srgbClr val="292B2D"/>
              </a:solidFill>
              <a:latin typeface="Times New Roman" pitchFamily="18" charset="0"/>
            </a:endParaRPr>
          </a:p>
          <a:p>
            <a:pPr eaLnBrk="1" hangingPunct="1">
              <a:lnSpc>
                <a:spcPct val="100000"/>
              </a:lnSpc>
              <a:spcBef>
                <a:spcPct val="0"/>
              </a:spcBef>
              <a:buFont typeface="Wingdings" pitchFamily="2" charset="2"/>
              <a:buChar char="Ø"/>
            </a:pPr>
            <a:r>
              <a:rPr lang="en-US" altLang="zh-CN" sz="1600">
                <a:solidFill>
                  <a:srgbClr val="292B2D"/>
                </a:solidFill>
                <a:latin typeface="Times New Roman" pitchFamily="18" charset="0"/>
              </a:rPr>
              <a:t>DNA</a:t>
            </a:r>
            <a:r>
              <a:rPr lang="zh-CN" altLang="en-US" sz="1600">
                <a:solidFill>
                  <a:srgbClr val="292B2D"/>
                </a:solidFill>
                <a:latin typeface="宋体" pitchFamily="2" charset="-122"/>
              </a:rPr>
              <a:t>经过转录和翻译最终生成蛋白质，蛋白质是基因功能的执行者和生命活动的体现者。随着生命科学的发展，越来越多的问题需要上升到蛋白的水平上来进行研究，而且有很多的具有催化功能的蛋白质是酶，对这些蛋白质或酶的研究就需要得到它们的纯化物。</a:t>
            </a:r>
            <a:endParaRPr lang="en-US" altLang="zh-CN" sz="1600">
              <a:solidFill>
                <a:srgbClr val="292B2D"/>
              </a:solidFill>
              <a:latin typeface="宋体" pitchFamily="2" charset="-122"/>
            </a:endParaRPr>
          </a:p>
          <a:p>
            <a:pPr eaLnBrk="1" hangingPunct="1">
              <a:lnSpc>
                <a:spcPct val="100000"/>
              </a:lnSpc>
              <a:spcBef>
                <a:spcPct val="0"/>
              </a:spcBef>
              <a:buFont typeface="Wingdings" pitchFamily="2" charset="2"/>
              <a:buChar char="Ø"/>
            </a:pPr>
            <a:endParaRPr lang="en-US" altLang="zh-CN" sz="1600">
              <a:solidFill>
                <a:srgbClr val="292B2D"/>
              </a:solidFill>
              <a:latin typeface="宋体" pitchFamily="2" charset="-122"/>
            </a:endParaRPr>
          </a:p>
          <a:p>
            <a:pPr eaLnBrk="1" hangingPunct="1">
              <a:lnSpc>
                <a:spcPct val="100000"/>
              </a:lnSpc>
              <a:spcBef>
                <a:spcPct val="0"/>
              </a:spcBef>
              <a:buFont typeface="Wingdings" pitchFamily="2" charset="2"/>
              <a:buChar char="Ø"/>
            </a:pPr>
            <a:r>
              <a:rPr lang="en-US" altLang="zh-CN" sz="1600">
                <a:solidFill>
                  <a:srgbClr val="292B2D"/>
                </a:solidFill>
                <a:latin typeface="Times New Roman" pitchFamily="18" charset="0"/>
              </a:rPr>
              <a:t>2010</a:t>
            </a:r>
            <a:r>
              <a:rPr lang="zh-CN" altLang="en-US" sz="1600">
                <a:solidFill>
                  <a:srgbClr val="292B2D"/>
                </a:solidFill>
                <a:latin typeface="宋体" pitchFamily="2" charset="-122"/>
              </a:rPr>
              <a:t>年，在</a:t>
            </a:r>
            <a:r>
              <a:rPr lang="en-US" altLang="zh-CN" sz="1600">
                <a:solidFill>
                  <a:srgbClr val="292B2D"/>
                </a:solidFill>
                <a:latin typeface="Times New Roman" pitchFamily="18" charset="0"/>
              </a:rPr>
              <a:t>Richard Burgess</a:t>
            </a:r>
            <a:r>
              <a:rPr lang="zh-CN" altLang="en-US" sz="1600">
                <a:solidFill>
                  <a:srgbClr val="292B2D"/>
                </a:solidFill>
                <a:latin typeface="宋体" pitchFamily="2" charset="-122"/>
              </a:rPr>
              <a:t>和原编辑</a:t>
            </a:r>
            <a:r>
              <a:rPr lang="en-US" altLang="zh-CN" sz="1600">
                <a:solidFill>
                  <a:srgbClr val="292B2D"/>
                </a:solidFill>
                <a:latin typeface="Times New Roman" pitchFamily="18" charset="0"/>
              </a:rPr>
              <a:t>Murray Deutcher</a:t>
            </a:r>
            <a:r>
              <a:rPr lang="zh-CN" altLang="en-US" sz="1600">
                <a:solidFill>
                  <a:srgbClr val="292B2D"/>
                </a:solidFill>
                <a:latin typeface="宋体" pitchFamily="2" charset="-122"/>
              </a:rPr>
              <a:t>的组织下，该卷在之前相关卷册的基础上增加了新的内容和研究技术</a:t>
            </a:r>
            <a:endParaRPr lang="en-US" altLang="zh-CN" sz="1600">
              <a:solidFill>
                <a:srgbClr val="292B2D"/>
              </a:solidFill>
              <a:latin typeface="宋体" pitchFamily="2" charset="-122"/>
            </a:endParaRPr>
          </a:p>
          <a:p>
            <a:pPr eaLnBrk="1" hangingPunct="1">
              <a:lnSpc>
                <a:spcPct val="100000"/>
              </a:lnSpc>
              <a:spcBef>
                <a:spcPct val="0"/>
              </a:spcBef>
              <a:buFont typeface="Wingdings" pitchFamily="2" charset="2"/>
              <a:buChar char="Ø"/>
            </a:pPr>
            <a:endParaRPr lang="en-US" altLang="zh-CN" sz="1600">
              <a:solidFill>
                <a:srgbClr val="292B2D"/>
              </a:solidFill>
              <a:latin typeface="宋体" pitchFamily="2" charset="-122"/>
            </a:endParaRPr>
          </a:p>
          <a:p>
            <a:pPr eaLnBrk="1" hangingPunct="1">
              <a:lnSpc>
                <a:spcPct val="100000"/>
              </a:lnSpc>
              <a:spcBef>
                <a:spcPct val="0"/>
              </a:spcBef>
              <a:buFont typeface="Wingdings" pitchFamily="2" charset="2"/>
              <a:buChar char="Ø"/>
            </a:pPr>
            <a:endParaRPr lang="en-US" altLang="en-US" sz="1600">
              <a:solidFill>
                <a:srgbClr val="292B2D"/>
              </a:solidFill>
              <a:latin typeface="Times New Roman" pitchFamily="18" charset="0"/>
            </a:endParaRPr>
          </a:p>
        </p:txBody>
      </p:sp>
      <p:sp>
        <p:nvSpPr>
          <p:cNvPr id="2" name="Rounded Rectangle 1"/>
          <p:cNvSpPr/>
          <p:nvPr/>
        </p:nvSpPr>
        <p:spPr>
          <a:xfrm>
            <a:off x="1344613" y="3576638"/>
            <a:ext cx="2246312" cy="860425"/>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en-US" altLang="zh-CN" sz="1600" smtClean="0">
              <a:solidFill>
                <a:srgbClr val="FFFFFF"/>
              </a:solidFill>
              <a:latin typeface="Arial" charset="0"/>
              <a:cs typeface="Arial" charset="0"/>
            </a:endParaRPr>
          </a:p>
        </p:txBody>
      </p:sp>
      <p:sp>
        <p:nvSpPr>
          <p:cNvPr id="31748" name="TextBox 5"/>
          <p:cNvSpPr txBox="1">
            <a:spLocks noChangeArrowheads="1"/>
          </p:cNvSpPr>
          <p:nvPr/>
        </p:nvSpPr>
        <p:spPr bwMode="auto">
          <a:xfrm>
            <a:off x="1489075" y="3683000"/>
            <a:ext cx="1958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algn="ctr" eaLnBrk="1" hangingPunct="1">
              <a:lnSpc>
                <a:spcPct val="100000"/>
              </a:lnSpc>
              <a:spcBef>
                <a:spcPct val="0"/>
              </a:spcBef>
              <a:buFontTx/>
              <a:buNone/>
            </a:pPr>
            <a:r>
              <a:rPr lang="zh-CN" altLang="en-US" sz="1600">
                <a:solidFill>
                  <a:schemeClr val="tx1"/>
                </a:solidFill>
                <a:latin typeface="Times New Roman" pitchFamily="18" charset="0"/>
              </a:rPr>
              <a:t>蛋白质纯化方法及注意事项</a:t>
            </a:r>
            <a:endParaRPr lang="en-US" altLang="en-US" sz="1600">
              <a:solidFill>
                <a:schemeClr val="tx1"/>
              </a:solidFill>
              <a:latin typeface="Times New Roman" pitchFamily="18" charset="0"/>
            </a:endParaRPr>
          </a:p>
        </p:txBody>
      </p:sp>
      <p:sp>
        <p:nvSpPr>
          <p:cNvPr id="8" name="Rounded Rectangle 7"/>
          <p:cNvSpPr/>
          <p:nvPr/>
        </p:nvSpPr>
        <p:spPr>
          <a:xfrm>
            <a:off x="1344613" y="4656138"/>
            <a:ext cx="2246312" cy="860425"/>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en-US" altLang="zh-CN" sz="1600" smtClean="0">
              <a:solidFill>
                <a:srgbClr val="FFFFFF"/>
              </a:solidFill>
              <a:latin typeface="Arial" charset="0"/>
              <a:cs typeface="Arial" charset="0"/>
            </a:endParaRPr>
          </a:p>
        </p:txBody>
      </p:sp>
      <p:sp>
        <p:nvSpPr>
          <p:cNvPr id="31750" name="Rectangle 6"/>
          <p:cNvSpPr>
            <a:spLocks noChangeArrowheads="1"/>
          </p:cNvSpPr>
          <p:nvPr/>
        </p:nvSpPr>
        <p:spPr bwMode="auto">
          <a:xfrm>
            <a:off x="1416050" y="4770438"/>
            <a:ext cx="21034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algn="ctr" eaLnBrk="1" hangingPunct="1">
              <a:lnSpc>
                <a:spcPct val="100000"/>
              </a:lnSpc>
              <a:spcBef>
                <a:spcPct val="0"/>
              </a:spcBef>
              <a:buFontTx/>
              <a:buNone/>
            </a:pPr>
            <a:r>
              <a:rPr lang="zh-CN" altLang="en-US" sz="1600">
                <a:solidFill>
                  <a:schemeClr val="tx1"/>
                </a:solidFill>
                <a:latin typeface="Times New Roman" pitchFamily="18" charset="0"/>
              </a:rPr>
              <a:t>研究蛋白质结构和功能的关键技术</a:t>
            </a:r>
            <a:endParaRPr lang="en-US" altLang="en-US" sz="1600">
              <a:solidFill>
                <a:schemeClr val="tx1"/>
              </a:solidFill>
              <a:latin typeface="Times New Roman" pitchFamily="18" charset="0"/>
            </a:endParaRPr>
          </a:p>
        </p:txBody>
      </p:sp>
      <p:sp>
        <p:nvSpPr>
          <p:cNvPr id="9" name="Right Arrow 8"/>
          <p:cNvSpPr/>
          <p:nvPr/>
        </p:nvSpPr>
        <p:spPr>
          <a:xfrm>
            <a:off x="3606800" y="5030788"/>
            <a:ext cx="388938" cy="142875"/>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en-US" altLang="zh-CN" smtClean="0">
              <a:solidFill>
                <a:srgbClr val="FFFFFF"/>
              </a:solidFill>
              <a:latin typeface="Calibri" pitchFamily="34" charset="0"/>
            </a:endParaRPr>
          </a:p>
        </p:txBody>
      </p:sp>
      <p:sp>
        <p:nvSpPr>
          <p:cNvPr id="10" name="Rectangle 9"/>
          <p:cNvSpPr/>
          <p:nvPr/>
        </p:nvSpPr>
        <p:spPr>
          <a:xfrm>
            <a:off x="3995738" y="3213100"/>
            <a:ext cx="4995862" cy="3529013"/>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buFont typeface="Wingdings" panose="05000000000000000000" pitchFamily="2" charset="2"/>
              <a:buChar char="§"/>
              <a:defRPr/>
            </a:pPr>
            <a:r>
              <a:rPr lang="zh-CN" altLang="en-US" sz="1400" dirty="0">
                <a:solidFill>
                  <a:schemeClr val="tx1">
                    <a:lumMod val="50000"/>
                  </a:schemeClr>
                </a:solidFill>
                <a:latin typeface="Arial" pitchFamily="34" charset="0"/>
                <a:cs typeface="Arial" pitchFamily="34" charset="0"/>
              </a:rPr>
              <a:t>蛋白质的纯化技术，溶液的配置</a:t>
            </a:r>
            <a:endParaRPr lang="en-US" altLang="zh-CN" sz="1400" dirty="0">
              <a:solidFill>
                <a:schemeClr val="tx1">
                  <a:lumMod val="50000"/>
                </a:schemeClr>
              </a:solidFill>
              <a:latin typeface="Arial" pitchFamily="34" charset="0"/>
              <a:cs typeface="Arial" pitchFamily="34" charset="0"/>
            </a:endParaRPr>
          </a:p>
          <a:p>
            <a:pPr marL="285750" indent="-285750">
              <a:buFont typeface="Wingdings" panose="05000000000000000000" pitchFamily="2" charset="2"/>
              <a:buChar char="§"/>
              <a:defRPr/>
            </a:pPr>
            <a:r>
              <a:rPr lang="zh-CN" altLang="en-US" sz="1400" dirty="0">
                <a:solidFill>
                  <a:schemeClr val="tx1">
                    <a:lumMod val="50000"/>
                  </a:schemeClr>
                </a:solidFill>
                <a:latin typeface="Arial" pitchFamily="34" charset="0"/>
                <a:cs typeface="Arial" pitchFamily="34" charset="0"/>
              </a:rPr>
              <a:t>酶活性的测定，蛋白质的定量及纯度检测</a:t>
            </a:r>
            <a:endParaRPr lang="en-US" altLang="zh-CN" sz="1400" dirty="0">
              <a:solidFill>
                <a:schemeClr val="tx1">
                  <a:lumMod val="50000"/>
                </a:schemeClr>
              </a:solidFill>
              <a:latin typeface="Arial" pitchFamily="34" charset="0"/>
              <a:cs typeface="Arial" pitchFamily="34" charset="0"/>
            </a:endParaRPr>
          </a:p>
          <a:p>
            <a:pPr marL="285750" indent="-285750">
              <a:buFont typeface="Wingdings" panose="05000000000000000000" pitchFamily="2" charset="2"/>
              <a:buChar char="§"/>
              <a:defRPr/>
            </a:pPr>
            <a:r>
              <a:rPr lang="zh-CN" altLang="en-US" sz="1400" dirty="0">
                <a:solidFill>
                  <a:schemeClr val="tx1">
                    <a:lumMod val="50000"/>
                  </a:schemeClr>
                </a:solidFill>
                <a:latin typeface="Arial" pitchFamily="34" charset="0"/>
                <a:cs typeface="Arial" pitchFamily="34" charset="0"/>
              </a:rPr>
              <a:t>蛋白质稳定性的保持</a:t>
            </a:r>
            <a:endParaRPr lang="en-US" altLang="zh-CN" sz="1400" dirty="0">
              <a:solidFill>
                <a:schemeClr val="tx1">
                  <a:lumMod val="50000"/>
                </a:schemeClr>
              </a:solidFill>
              <a:latin typeface="Arial" pitchFamily="34" charset="0"/>
              <a:cs typeface="Arial" pitchFamily="34" charset="0"/>
            </a:endParaRPr>
          </a:p>
          <a:p>
            <a:pPr marL="285750" indent="-285750">
              <a:buFont typeface="Wingdings" panose="05000000000000000000" pitchFamily="2" charset="2"/>
              <a:buChar char="§"/>
              <a:defRPr/>
            </a:pPr>
            <a:r>
              <a:rPr lang="zh-CN" altLang="en-US" sz="1400" dirty="0">
                <a:solidFill>
                  <a:schemeClr val="tx1">
                    <a:lumMod val="50000"/>
                  </a:schemeClr>
                </a:solidFill>
                <a:latin typeface="Arial" pitchFamily="34" charset="0"/>
                <a:cs typeface="Arial" pitchFamily="34" charset="0"/>
              </a:rPr>
              <a:t>在</a:t>
            </a:r>
            <a:r>
              <a:rPr lang="en-US" sz="1400" i="1" dirty="0">
                <a:solidFill>
                  <a:schemeClr val="tx1">
                    <a:lumMod val="50000"/>
                  </a:schemeClr>
                </a:solidFill>
                <a:latin typeface="Arial" pitchFamily="34" charset="0"/>
                <a:cs typeface="Arial" pitchFamily="34" charset="0"/>
              </a:rPr>
              <a:t>E.coli</a:t>
            </a:r>
            <a:r>
              <a:rPr lang="zh-CN" altLang="en-US" sz="1400" dirty="0">
                <a:solidFill>
                  <a:schemeClr val="tx1">
                    <a:lumMod val="50000"/>
                  </a:schemeClr>
                </a:solidFill>
                <a:latin typeface="Arial" pitchFamily="34" charset="0"/>
                <a:cs typeface="Arial" pitchFamily="34" charset="0"/>
              </a:rPr>
              <a:t>以及真核细胞中进行蛋白过表达的策略</a:t>
            </a:r>
            <a:endParaRPr lang="en-US" altLang="zh-CN" sz="1400" dirty="0">
              <a:solidFill>
                <a:schemeClr val="tx1">
                  <a:lumMod val="50000"/>
                </a:schemeClr>
              </a:solidFill>
              <a:latin typeface="Arial" pitchFamily="34" charset="0"/>
              <a:cs typeface="Arial" pitchFamily="34" charset="0"/>
            </a:endParaRPr>
          </a:p>
          <a:p>
            <a:pPr marL="285750" indent="-285750">
              <a:buFont typeface="Wingdings" panose="05000000000000000000" pitchFamily="2" charset="2"/>
              <a:buChar char="§"/>
              <a:defRPr/>
            </a:pPr>
            <a:r>
              <a:rPr lang="zh-CN" altLang="en-US" sz="1400" dirty="0">
                <a:solidFill>
                  <a:schemeClr val="tx1">
                    <a:lumMod val="50000"/>
                  </a:schemeClr>
                </a:solidFill>
                <a:latin typeface="Arial" pitchFamily="34" charset="0"/>
                <a:cs typeface="Arial" pitchFamily="34" charset="0"/>
              </a:rPr>
              <a:t>细胞器的分离</a:t>
            </a:r>
            <a:endParaRPr lang="en-US" altLang="zh-CN" sz="1400" dirty="0">
              <a:solidFill>
                <a:schemeClr val="tx1">
                  <a:lumMod val="50000"/>
                </a:schemeClr>
              </a:solidFill>
              <a:latin typeface="Arial" pitchFamily="34" charset="0"/>
              <a:cs typeface="Arial" pitchFamily="34" charset="0"/>
            </a:endParaRPr>
          </a:p>
          <a:p>
            <a:pPr marL="285750" indent="-285750">
              <a:buFont typeface="Wingdings" panose="05000000000000000000" pitchFamily="2" charset="2"/>
              <a:buChar char="§"/>
              <a:defRPr/>
            </a:pPr>
            <a:r>
              <a:rPr lang="zh-CN" altLang="en-US" sz="1400" dirty="0">
                <a:solidFill>
                  <a:schemeClr val="tx1">
                    <a:lumMod val="50000"/>
                  </a:schemeClr>
                </a:solidFill>
                <a:latin typeface="Arial" pitchFamily="34" charset="0"/>
                <a:cs typeface="Arial" pitchFamily="34" charset="0"/>
              </a:rPr>
              <a:t>膜蛋白的可溶性，膜蛋白的纯化，糖蛋白的纯化，多酶复合物的纯化</a:t>
            </a:r>
            <a:endParaRPr lang="en-US" altLang="zh-CN" sz="1400" dirty="0">
              <a:solidFill>
                <a:schemeClr val="tx1">
                  <a:lumMod val="50000"/>
                </a:schemeClr>
              </a:solidFill>
              <a:latin typeface="Arial" pitchFamily="34" charset="0"/>
              <a:cs typeface="Arial" pitchFamily="34" charset="0"/>
            </a:endParaRPr>
          </a:p>
          <a:p>
            <a:pPr marL="285750" indent="-285750">
              <a:buFont typeface="Wingdings" panose="05000000000000000000" pitchFamily="2" charset="2"/>
              <a:buChar char="§"/>
              <a:defRPr/>
            </a:pPr>
            <a:r>
              <a:rPr lang="zh-CN" altLang="en-US" sz="1400" dirty="0">
                <a:solidFill>
                  <a:schemeClr val="tx1">
                    <a:lumMod val="50000"/>
                  </a:schemeClr>
                </a:solidFill>
                <a:latin typeface="Arial" pitchFamily="34" charset="0"/>
                <a:cs typeface="Arial" pitchFamily="34" charset="0"/>
              </a:rPr>
              <a:t>离子交换层析，凝胶过滤，亲和层析，高效液相层析</a:t>
            </a:r>
            <a:endParaRPr lang="en-US" altLang="zh-CN" sz="1400" dirty="0">
              <a:solidFill>
                <a:schemeClr val="tx1">
                  <a:lumMod val="50000"/>
                </a:schemeClr>
              </a:solidFill>
              <a:latin typeface="Arial" pitchFamily="34" charset="0"/>
              <a:cs typeface="Arial" pitchFamily="34" charset="0"/>
            </a:endParaRPr>
          </a:p>
          <a:p>
            <a:pPr marL="285750" indent="-285750">
              <a:buFont typeface="Wingdings" panose="05000000000000000000" pitchFamily="2" charset="2"/>
              <a:buChar char="§"/>
              <a:defRPr/>
            </a:pPr>
            <a:r>
              <a:rPr lang="zh-CN" altLang="en-US" sz="1400" dirty="0">
                <a:solidFill>
                  <a:schemeClr val="tx1">
                    <a:lumMod val="50000"/>
                  </a:schemeClr>
                </a:solidFill>
                <a:latin typeface="Arial" pitchFamily="34" charset="0"/>
                <a:cs typeface="Arial" pitchFamily="34" charset="0"/>
              </a:rPr>
              <a:t>蛋白质的电泳及二维电泳，胶内回收蛋白</a:t>
            </a:r>
            <a:endParaRPr lang="en-US" altLang="zh-CN" sz="1400" dirty="0">
              <a:solidFill>
                <a:schemeClr val="tx1">
                  <a:lumMod val="50000"/>
                </a:schemeClr>
              </a:solidFill>
              <a:latin typeface="Arial" pitchFamily="34" charset="0"/>
              <a:cs typeface="Arial" pitchFamily="34" charset="0"/>
            </a:endParaRPr>
          </a:p>
          <a:p>
            <a:pPr marL="285750" indent="-285750">
              <a:buFont typeface="Wingdings" panose="05000000000000000000" pitchFamily="2" charset="2"/>
              <a:buChar char="§"/>
              <a:defRPr/>
            </a:pPr>
            <a:r>
              <a:rPr lang="zh-CN" altLang="en-US" sz="1400" dirty="0">
                <a:solidFill>
                  <a:schemeClr val="tx1">
                    <a:lumMod val="50000"/>
                  </a:schemeClr>
                </a:solidFill>
                <a:latin typeface="Arial" pitchFamily="34" charset="0"/>
                <a:cs typeface="Arial" pitchFamily="34" charset="0"/>
              </a:rPr>
              <a:t>组成蛋白质的氨基酸分析</a:t>
            </a:r>
            <a:endParaRPr lang="en-US" altLang="zh-CN" sz="1400" dirty="0">
              <a:solidFill>
                <a:schemeClr val="tx1">
                  <a:lumMod val="50000"/>
                </a:schemeClr>
              </a:solidFill>
              <a:latin typeface="Arial" pitchFamily="34" charset="0"/>
              <a:cs typeface="Arial" pitchFamily="34" charset="0"/>
            </a:endParaRPr>
          </a:p>
          <a:p>
            <a:pPr marL="285750" indent="-285750">
              <a:buFont typeface="Wingdings" panose="05000000000000000000" pitchFamily="2" charset="2"/>
              <a:buChar char="§"/>
              <a:defRPr/>
            </a:pPr>
            <a:r>
              <a:rPr lang="zh-CN" altLang="en-US" sz="1400" dirty="0">
                <a:solidFill>
                  <a:schemeClr val="tx1">
                    <a:lumMod val="50000"/>
                  </a:schemeClr>
                </a:solidFill>
                <a:latin typeface="Arial" pitchFamily="34" charset="0"/>
                <a:cs typeface="Arial" pitchFamily="34" charset="0"/>
              </a:rPr>
              <a:t>蛋白质修饰的分析</a:t>
            </a:r>
            <a:endParaRPr lang="en-US" altLang="zh-CN" sz="1400" dirty="0">
              <a:solidFill>
                <a:schemeClr val="tx1">
                  <a:lumMod val="50000"/>
                </a:schemeClr>
              </a:solidFill>
              <a:latin typeface="Arial" pitchFamily="34" charset="0"/>
              <a:cs typeface="Arial" pitchFamily="34" charset="0"/>
            </a:endParaRPr>
          </a:p>
          <a:p>
            <a:pPr marL="285750" indent="-285750">
              <a:buFont typeface="Wingdings" panose="05000000000000000000" pitchFamily="2" charset="2"/>
              <a:buChar char="§"/>
              <a:defRPr/>
            </a:pPr>
            <a:r>
              <a:rPr lang="zh-CN" altLang="en-US" sz="1400" dirty="0">
                <a:solidFill>
                  <a:schemeClr val="tx1">
                    <a:lumMod val="50000"/>
                  </a:schemeClr>
                </a:solidFill>
                <a:latin typeface="Arial" pitchFamily="34" charset="0"/>
                <a:cs typeface="Arial" pitchFamily="34" charset="0"/>
              </a:rPr>
              <a:t>蛋白质结晶</a:t>
            </a:r>
            <a:endParaRPr lang="en-US" altLang="zh-CN" sz="1400" dirty="0">
              <a:solidFill>
                <a:schemeClr val="tx1">
                  <a:lumMod val="50000"/>
                </a:schemeClr>
              </a:solidFill>
              <a:latin typeface="Arial" pitchFamily="34" charset="0"/>
              <a:cs typeface="Arial" pitchFamily="34" charset="0"/>
            </a:endParaRPr>
          </a:p>
          <a:p>
            <a:pPr marL="285750" indent="-285750">
              <a:buFont typeface="Wingdings" panose="05000000000000000000" pitchFamily="2" charset="2"/>
              <a:buChar char="§"/>
              <a:defRPr/>
            </a:pPr>
            <a:r>
              <a:rPr lang="zh-CN" altLang="en-US" sz="1400" dirty="0">
                <a:solidFill>
                  <a:schemeClr val="tx1">
                    <a:lumMod val="50000"/>
                  </a:schemeClr>
                </a:solidFill>
                <a:latin typeface="Arial" pitchFamily="34" charset="0"/>
                <a:cs typeface="Arial" pitchFamily="34" charset="0"/>
              </a:rPr>
              <a:t>单</a:t>
            </a:r>
            <a:r>
              <a:rPr lang="en-US" sz="1400" dirty="0">
                <a:solidFill>
                  <a:schemeClr val="tx1">
                    <a:lumMod val="50000"/>
                  </a:schemeClr>
                </a:solidFill>
                <a:latin typeface="Arial" pitchFamily="34" charset="0"/>
                <a:cs typeface="Arial" pitchFamily="34" charset="0"/>
              </a:rPr>
              <a:t>/</a:t>
            </a:r>
            <a:r>
              <a:rPr lang="zh-CN" altLang="en-US" sz="1400" dirty="0">
                <a:solidFill>
                  <a:schemeClr val="tx1">
                    <a:lumMod val="50000"/>
                  </a:schemeClr>
                </a:solidFill>
                <a:latin typeface="Arial" pitchFamily="34" charset="0"/>
                <a:cs typeface="Arial" pitchFamily="34" charset="0"/>
              </a:rPr>
              <a:t>多克隆抗体的制备，蛋白质的免疫检测，免疫共沉淀</a:t>
            </a:r>
            <a:endParaRPr lang="en-US" altLang="zh-CN" sz="1400" dirty="0">
              <a:solidFill>
                <a:schemeClr val="tx1">
                  <a:lumMod val="50000"/>
                </a:schemeClr>
              </a:solidFill>
              <a:latin typeface="Arial" pitchFamily="34" charset="0"/>
              <a:cs typeface="Arial" pitchFamily="34" charset="0"/>
            </a:endParaRPr>
          </a:p>
          <a:p>
            <a:pPr marL="285750" indent="-285750">
              <a:buFont typeface="Wingdings" panose="05000000000000000000" pitchFamily="2" charset="2"/>
              <a:buChar char="§"/>
              <a:defRPr/>
            </a:pPr>
            <a:r>
              <a:rPr lang="zh-CN" altLang="en-US" sz="1400" dirty="0">
                <a:solidFill>
                  <a:schemeClr val="tx1">
                    <a:lumMod val="50000"/>
                  </a:schemeClr>
                </a:solidFill>
                <a:latin typeface="Arial" pitchFamily="34" charset="0"/>
                <a:cs typeface="Arial" pitchFamily="34" charset="0"/>
              </a:rPr>
              <a:t>蛋白质的放射性标记</a:t>
            </a:r>
            <a:endParaRPr lang="en-US" altLang="zh-CN" sz="1400" dirty="0">
              <a:solidFill>
                <a:schemeClr val="tx1">
                  <a:lumMod val="50000"/>
                </a:schemeClr>
              </a:solidFill>
              <a:latin typeface="Arial" pitchFamily="34" charset="0"/>
              <a:cs typeface="Arial" pitchFamily="34" charset="0"/>
            </a:endParaRPr>
          </a:p>
          <a:p>
            <a:pPr marL="285750" indent="-285750">
              <a:buFont typeface="Wingdings" panose="05000000000000000000" pitchFamily="2" charset="2"/>
              <a:buChar char="§"/>
              <a:defRPr/>
            </a:pPr>
            <a:r>
              <a:rPr lang="zh-CN" altLang="en-US" sz="1400" dirty="0">
                <a:solidFill>
                  <a:schemeClr val="tx1">
                    <a:lumMod val="50000"/>
                  </a:schemeClr>
                </a:solidFill>
                <a:latin typeface="Arial" pitchFamily="34" charset="0"/>
                <a:cs typeface="Arial" pitchFamily="34" charset="0"/>
              </a:rPr>
              <a:t>通过计算机分析蛋白质的</a:t>
            </a:r>
            <a:r>
              <a:rPr lang="zh-CN" altLang="en-US" sz="1400" dirty="0"/>
              <a:t>三维结构等。</a:t>
            </a:r>
            <a:endParaRPr lang="en-US" sz="1400" dirty="0"/>
          </a:p>
          <a:p>
            <a:pPr>
              <a:defRPr/>
            </a:pPr>
            <a:endParaRPr lang="en-US" sz="1400" dirty="0"/>
          </a:p>
        </p:txBody>
      </p:sp>
      <p:sp>
        <p:nvSpPr>
          <p:cNvPr id="11" name="Left Brace 10"/>
          <p:cNvSpPr/>
          <p:nvPr/>
        </p:nvSpPr>
        <p:spPr>
          <a:xfrm>
            <a:off x="984250" y="3916363"/>
            <a:ext cx="360363" cy="1241425"/>
          </a:xfrm>
          <a:prstGeom prst="leftBrace">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en-US" altLang="zh-CN" smtClean="0">
              <a:latin typeface="Calibri" pitchFamily="34" charset="0"/>
            </a:endParaRPr>
          </a:p>
        </p:txBody>
      </p:sp>
      <p:sp>
        <p:nvSpPr>
          <p:cNvPr id="31754" name="TextBox 11"/>
          <p:cNvSpPr txBox="1">
            <a:spLocks noChangeArrowheads="1"/>
          </p:cNvSpPr>
          <p:nvPr/>
        </p:nvSpPr>
        <p:spPr bwMode="auto">
          <a:xfrm>
            <a:off x="96838" y="4221163"/>
            <a:ext cx="874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algn="ctr" eaLnBrk="1" hangingPunct="1">
              <a:lnSpc>
                <a:spcPct val="100000"/>
              </a:lnSpc>
              <a:spcBef>
                <a:spcPct val="0"/>
              </a:spcBef>
              <a:buFontTx/>
              <a:buNone/>
            </a:pPr>
            <a:r>
              <a:rPr lang="en-US" altLang="en-US" sz="1600" i="1">
                <a:solidFill>
                  <a:srgbClr val="000000"/>
                </a:solidFill>
                <a:latin typeface="Times New Roman" pitchFamily="18" charset="0"/>
              </a:rPr>
              <a:t>Volume </a:t>
            </a:r>
          </a:p>
          <a:p>
            <a:pPr algn="ctr" eaLnBrk="1" hangingPunct="1">
              <a:lnSpc>
                <a:spcPct val="100000"/>
              </a:lnSpc>
              <a:spcBef>
                <a:spcPct val="0"/>
              </a:spcBef>
              <a:buFontTx/>
              <a:buNone/>
            </a:pPr>
            <a:r>
              <a:rPr lang="en-US" altLang="en-US" sz="1600" i="1">
                <a:solidFill>
                  <a:srgbClr val="000000"/>
                </a:solidFill>
                <a:latin typeface="Times New Roman" pitchFamily="18" charset="0"/>
              </a:rPr>
              <a:t>182</a:t>
            </a:r>
            <a:endParaRPr lang="en-US" altLang="en-US" sz="1600" b="0">
              <a:solidFill>
                <a:schemeClr val="tx1"/>
              </a:solidFill>
              <a:latin typeface="Times New Roman" pitchFamily="18" charset="0"/>
            </a:endParaRPr>
          </a:p>
        </p:txBody>
      </p:sp>
      <p:cxnSp>
        <p:nvCxnSpPr>
          <p:cNvPr id="13" name="Straight Connector 14"/>
          <p:cNvCxnSpPr/>
          <p:nvPr/>
        </p:nvCxnSpPr>
        <p:spPr>
          <a:xfrm>
            <a:off x="395288" y="944563"/>
            <a:ext cx="8229600" cy="0"/>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sp>
        <p:nvSpPr>
          <p:cNvPr id="31756" name="TextBox 13"/>
          <p:cNvSpPr txBox="1">
            <a:spLocks noChangeArrowheads="1"/>
          </p:cNvSpPr>
          <p:nvPr/>
        </p:nvSpPr>
        <p:spPr bwMode="auto">
          <a:xfrm>
            <a:off x="284163" y="481013"/>
            <a:ext cx="76406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zh-CN" altLang="en-US" sz="2000">
                <a:solidFill>
                  <a:schemeClr val="tx1"/>
                </a:solidFill>
                <a:latin typeface="Times New Roman" pitchFamily="18" charset="0"/>
              </a:rPr>
              <a:t>案例四：</a:t>
            </a:r>
            <a:r>
              <a:rPr lang="en-US" altLang="en-US" sz="2000" i="1">
                <a:solidFill>
                  <a:srgbClr val="000000"/>
                </a:solidFill>
                <a:latin typeface="Times New Roman" pitchFamily="18" charset="0"/>
              </a:rPr>
              <a:t>Volume 182 - </a:t>
            </a:r>
            <a:r>
              <a:rPr lang="en-US" altLang="zh-CN" sz="2000" i="1">
                <a:solidFill>
                  <a:srgbClr val="221E1F"/>
                </a:solidFill>
                <a:latin typeface="Times New Roman" pitchFamily="18" charset="0"/>
              </a:rPr>
              <a:t>Guide to Protein Purification </a:t>
            </a:r>
            <a:r>
              <a:rPr lang="zh-CN" altLang="en-US" sz="2000">
                <a:solidFill>
                  <a:srgbClr val="221E1F"/>
                </a:solidFill>
                <a:latin typeface="Times New Roman" pitchFamily="18" charset="0"/>
              </a:rPr>
              <a:t>蛋白质分离纯化</a:t>
            </a:r>
            <a:endParaRPr lang="zh-CN" altLang="zh-CN" sz="2000" b="0">
              <a:solidFill>
                <a:schemeClr val="tx1"/>
              </a:solidFill>
              <a:latin typeface="Times New Roman" pitchFamily="18" charset="0"/>
            </a:endParaRPr>
          </a:p>
          <a:p>
            <a:pPr eaLnBrk="1" hangingPunct="1">
              <a:lnSpc>
                <a:spcPct val="100000"/>
              </a:lnSpc>
              <a:spcBef>
                <a:spcPct val="0"/>
              </a:spcBef>
              <a:buFontTx/>
              <a:buNone/>
            </a:pPr>
            <a:endParaRPr lang="en-US" altLang="en-US" sz="2200">
              <a:solidFill>
                <a:schemeClr val="tx1"/>
              </a:solidFill>
              <a:latin typeface="Times New Roman" pitchFamily="18" charset="0"/>
            </a:endParaRPr>
          </a:p>
        </p:txBody>
      </p:sp>
    </p:spTree>
    <p:extLst>
      <p:ext uri="{BB962C8B-B14F-4D97-AF65-F5344CB8AC3E}">
        <p14:creationId xmlns:p14="http://schemas.microsoft.com/office/powerpoint/2010/main" val="3413040313"/>
      </p:ext>
    </p:extLst>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395288" y="1828800"/>
            <a:ext cx="8229600" cy="0"/>
          </a:xfrm>
          <a:prstGeom prst="line">
            <a:avLst/>
          </a:prstGeom>
          <a:ln w="28575"/>
        </p:spPr>
        <p:style>
          <a:lnRef idx="1">
            <a:schemeClr val="accent6"/>
          </a:lnRef>
          <a:fillRef idx="0">
            <a:schemeClr val="accent6"/>
          </a:fillRef>
          <a:effectRef idx="0">
            <a:schemeClr val="accent6"/>
          </a:effectRef>
          <a:fontRef idx="minor">
            <a:schemeClr val="tx1"/>
          </a:fontRef>
        </p:style>
      </p:cxnSp>
      <p:pic>
        <p:nvPicPr>
          <p:cNvPr id="32771"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773238"/>
            <a:ext cx="8391525"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Rectangle 6"/>
          <p:cNvSpPr>
            <a:spLocks noChangeArrowheads="1"/>
          </p:cNvSpPr>
          <p:nvPr/>
        </p:nvSpPr>
        <p:spPr bwMode="auto">
          <a:xfrm>
            <a:off x="34925" y="5075238"/>
            <a:ext cx="89646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 typeface="Wingdings" pitchFamily="2" charset="2"/>
              <a:buChar char="v"/>
            </a:pPr>
            <a:r>
              <a:rPr lang="zh-CN" altLang="en-US" sz="1600">
                <a:solidFill>
                  <a:schemeClr val="tx1"/>
                </a:solidFill>
                <a:latin typeface="Times New Roman" pitchFamily="18" charset="0"/>
              </a:rPr>
              <a:t>离子通道由细胞产生的特殊蛋白质构成，它们聚集起来并镶嵌在细胞膜上，中间形成水分子占据的孔隙，这些孔隙就是水溶性物质快速进出细胞的通道。离子通道是目前很多处方药调控的重要靶点。</a:t>
            </a:r>
            <a:endParaRPr lang="en-US" altLang="zh-CN" sz="1600">
              <a:solidFill>
                <a:schemeClr val="tx1"/>
              </a:solidFill>
              <a:latin typeface="Times New Roman" pitchFamily="18" charset="0"/>
            </a:endParaRPr>
          </a:p>
        </p:txBody>
      </p:sp>
      <p:cxnSp>
        <p:nvCxnSpPr>
          <p:cNvPr id="8" name="Straight Connector 14"/>
          <p:cNvCxnSpPr/>
          <p:nvPr/>
        </p:nvCxnSpPr>
        <p:spPr>
          <a:xfrm>
            <a:off x="395288" y="944563"/>
            <a:ext cx="8229600" cy="0"/>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sp>
        <p:nvSpPr>
          <p:cNvPr id="32774" name="TextBox 8"/>
          <p:cNvSpPr txBox="1">
            <a:spLocks noChangeArrowheads="1"/>
          </p:cNvSpPr>
          <p:nvPr/>
        </p:nvSpPr>
        <p:spPr bwMode="auto">
          <a:xfrm>
            <a:off x="284163" y="481013"/>
            <a:ext cx="53467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zh-CN" altLang="en-US" sz="2000">
                <a:solidFill>
                  <a:schemeClr val="tx1"/>
                </a:solidFill>
                <a:latin typeface="Times New Roman" pitchFamily="18" charset="0"/>
              </a:rPr>
              <a:t>案例五：</a:t>
            </a:r>
            <a:r>
              <a:rPr lang="en-US" altLang="en-US" sz="2000" i="1">
                <a:solidFill>
                  <a:srgbClr val="000000"/>
                </a:solidFill>
                <a:latin typeface="Times New Roman" pitchFamily="18" charset="0"/>
              </a:rPr>
              <a:t>Volume 207 - Ion Channels   </a:t>
            </a:r>
            <a:r>
              <a:rPr lang="zh-CN" altLang="en-US" sz="2000">
                <a:solidFill>
                  <a:srgbClr val="000000"/>
                </a:solidFill>
                <a:latin typeface="Times New Roman" pitchFamily="18" charset="0"/>
              </a:rPr>
              <a:t>离子通道</a:t>
            </a:r>
            <a:endParaRPr lang="zh-CN" altLang="zh-CN" sz="2000" b="0">
              <a:solidFill>
                <a:schemeClr val="tx1"/>
              </a:solidFill>
              <a:latin typeface="Times New Roman" pitchFamily="18" charset="0"/>
            </a:endParaRPr>
          </a:p>
          <a:p>
            <a:pPr eaLnBrk="1" hangingPunct="1">
              <a:lnSpc>
                <a:spcPct val="100000"/>
              </a:lnSpc>
              <a:spcBef>
                <a:spcPct val="0"/>
              </a:spcBef>
              <a:buFontTx/>
              <a:buNone/>
            </a:pPr>
            <a:endParaRPr lang="en-US" altLang="en-US" sz="2200">
              <a:solidFill>
                <a:schemeClr val="tx1"/>
              </a:solidFill>
              <a:latin typeface="Times New Roman" pitchFamily="18" charset="0"/>
            </a:endParaRPr>
          </a:p>
        </p:txBody>
      </p:sp>
    </p:spTree>
    <p:extLst>
      <p:ext uri="{BB962C8B-B14F-4D97-AF65-F5344CB8AC3E}">
        <p14:creationId xmlns:p14="http://schemas.microsoft.com/office/powerpoint/2010/main" val="2139931440"/>
      </p:ext>
    </p:extLst>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5"/>
          <p:cNvSpPr txBox="1">
            <a:spLocks noChangeArrowheads="1"/>
          </p:cNvSpPr>
          <p:nvPr/>
        </p:nvSpPr>
        <p:spPr bwMode="auto">
          <a:xfrm>
            <a:off x="1187450" y="162877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endParaRPr lang="en-US" altLang="en-US" sz="2400" b="0">
              <a:solidFill>
                <a:schemeClr val="tx1"/>
              </a:solidFill>
              <a:latin typeface="Times New Roman" pitchFamily="18" charset="0"/>
            </a:endParaRPr>
          </a:p>
        </p:txBody>
      </p:sp>
      <p:sp>
        <p:nvSpPr>
          <p:cNvPr id="7" name="Rectangle 6"/>
          <p:cNvSpPr/>
          <p:nvPr/>
        </p:nvSpPr>
        <p:spPr>
          <a:xfrm>
            <a:off x="684213" y="1370013"/>
            <a:ext cx="7343775" cy="1816100"/>
          </a:xfrm>
          <a:prstGeom prst="rect">
            <a:avLst/>
          </a:prstGeom>
        </p:spPr>
        <p:txBody>
          <a:bodyPr>
            <a:spAutoFit/>
          </a:bodyPr>
          <a:lstStyle/>
          <a:p>
            <a:pPr>
              <a:defRPr/>
            </a:pPr>
            <a:endParaRPr lang="en-US" altLang="zh-CN" sz="1600" b="1" dirty="0">
              <a:latin typeface="+mn-ea"/>
              <a:ea typeface="+mn-ea"/>
              <a:cs typeface="Arial" pitchFamily="34" charset="0"/>
            </a:endParaRPr>
          </a:p>
          <a:p>
            <a:pPr marL="285750" indent="-285750">
              <a:buFont typeface="Wingdings" panose="05000000000000000000" pitchFamily="2" charset="2"/>
              <a:buChar char="q"/>
              <a:defRPr/>
            </a:pPr>
            <a:r>
              <a:rPr lang="zh-CN" altLang="en-US" sz="1600" b="1" dirty="0">
                <a:latin typeface="+mn-ea"/>
                <a:ea typeface="+mn-ea"/>
                <a:cs typeface="Arial" pitchFamily="34" charset="0"/>
              </a:rPr>
              <a:t>诺贝尔奖得主</a:t>
            </a:r>
            <a:r>
              <a:rPr lang="en-US" sz="1600" b="1" dirty="0">
                <a:latin typeface="+mn-ea"/>
                <a:ea typeface="+mn-ea"/>
                <a:cs typeface="Arial" pitchFamily="34" charset="0"/>
              </a:rPr>
              <a:t>Erwin </a:t>
            </a:r>
            <a:r>
              <a:rPr lang="en-US" sz="1600" b="1" dirty="0" err="1">
                <a:latin typeface="+mn-ea"/>
                <a:ea typeface="+mn-ea"/>
                <a:cs typeface="Arial" pitchFamily="34" charset="0"/>
              </a:rPr>
              <a:t>Neher</a:t>
            </a:r>
            <a:r>
              <a:rPr lang="zh-CN" altLang="en-US" sz="1600" b="1" dirty="0">
                <a:latin typeface="+mn-ea"/>
                <a:ea typeface="+mn-ea"/>
                <a:cs typeface="Arial" pitchFamily="34" charset="0"/>
              </a:rPr>
              <a:t>（</a:t>
            </a:r>
            <a:r>
              <a:rPr lang="en-US" sz="1600" b="1" dirty="0">
                <a:latin typeface="+mn-ea"/>
                <a:ea typeface="+mn-ea"/>
                <a:cs typeface="Arial" pitchFamily="34" charset="0"/>
              </a:rPr>
              <a:t>1991</a:t>
            </a:r>
            <a:r>
              <a:rPr lang="zh-CN" altLang="en-US" sz="1600" b="1" dirty="0">
                <a:latin typeface="+mn-ea"/>
                <a:ea typeface="+mn-ea"/>
                <a:cs typeface="Arial" pitchFamily="34" charset="0"/>
              </a:rPr>
              <a:t>年诺贝尔生理学</a:t>
            </a:r>
            <a:r>
              <a:rPr lang="en-US" sz="1600" b="1" dirty="0">
                <a:latin typeface="+mn-ea"/>
                <a:ea typeface="+mn-ea"/>
                <a:cs typeface="Arial" pitchFamily="34" charset="0"/>
              </a:rPr>
              <a:t>/</a:t>
            </a:r>
            <a:r>
              <a:rPr lang="zh-CN" altLang="en-US" sz="1600" b="1" dirty="0">
                <a:latin typeface="+mn-ea"/>
                <a:ea typeface="+mn-ea"/>
                <a:cs typeface="Arial" pitchFamily="34" charset="0"/>
              </a:rPr>
              <a:t>医学奖），致力于</a:t>
            </a:r>
            <a:r>
              <a:rPr lang="en-US" altLang="zh-CN" sz="1600" b="1" dirty="0">
                <a:latin typeface="+mn-ea"/>
                <a:ea typeface="+mn-ea"/>
                <a:cs typeface="Arial" pitchFamily="34" charset="0"/>
              </a:rPr>
              <a:t>《</a:t>
            </a:r>
            <a:r>
              <a:rPr lang="zh-CN" altLang="en-US" sz="1600" b="1" dirty="0">
                <a:latin typeface="+mn-ea"/>
                <a:ea typeface="+mn-ea"/>
                <a:cs typeface="Arial" pitchFamily="34" charset="0"/>
              </a:rPr>
              <a:t>酶学方法</a:t>
            </a:r>
            <a:r>
              <a:rPr lang="en-US" altLang="zh-CN" sz="1600" b="1" dirty="0">
                <a:latin typeface="+mn-ea"/>
                <a:ea typeface="+mn-ea"/>
                <a:cs typeface="Arial" pitchFamily="34" charset="0"/>
              </a:rPr>
              <a:t>》</a:t>
            </a:r>
            <a:r>
              <a:rPr lang="zh-CN" altLang="en-US" sz="1600" b="1" dirty="0">
                <a:latin typeface="+mn-ea"/>
                <a:ea typeface="+mn-ea"/>
                <a:cs typeface="Arial" pitchFamily="34" charset="0"/>
              </a:rPr>
              <a:t>中这一卷的撰写。</a:t>
            </a:r>
            <a:endParaRPr lang="en-US" altLang="zh-CN" sz="1600" b="1" dirty="0">
              <a:latin typeface="+mn-ea"/>
              <a:ea typeface="+mn-ea"/>
              <a:cs typeface="Arial" pitchFamily="34" charset="0"/>
            </a:endParaRPr>
          </a:p>
          <a:p>
            <a:pPr marL="285750" indent="-285750">
              <a:buFont typeface="Wingdings" panose="05000000000000000000" pitchFamily="2" charset="2"/>
              <a:buChar char="q"/>
              <a:defRPr/>
            </a:pPr>
            <a:endParaRPr lang="en-US" sz="1600" b="1" dirty="0">
              <a:latin typeface="+mn-ea"/>
              <a:ea typeface="+mn-ea"/>
              <a:cs typeface="Arial" pitchFamily="34" charset="0"/>
            </a:endParaRPr>
          </a:p>
          <a:p>
            <a:pPr marL="285750" indent="-285750">
              <a:buFont typeface="Wingdings" panose="05000000000000000000" pitchFamily="2" charset="2"/>
              <a:buChar char="q"/>
              <a:defRPr/>
            </a:pPr>
            <a:r>
              <a:rPr lang="zh-CN" altLang="en-US" sz="1600" b="1" dirty="0">
                <a:latin typeface="+mn-ea"/>
                <a:ea typeface="+mn-ea"/>
                <a:cs typeface="Arial" pitchFamily="34" charset="0"/>
              </a:rPr>
              <a:t>该卷对离子通道的讲述包括：</a:t>
            </a:r>
            <a:endParaRPr lang="en-US" altLang="zh-CN" sz="1600" b="1" dirty="0">
              <a:latin typeface="+mn-ea"/>
              <a:ea typeface="+mn-ea"/>
              <a:cs typeface="Arial" pitchFamily="34" charset="0"/>
            </a:endParaRPr>
          </a:p>
          <a:p>
            <a:pPr marL="285750" indent="-285750">
              <a:buFont typeface="Wingdings" panose="05000000000000000000" pitchFamily="2" charset="2"/>
              <a:buChar char="q"/>
              <a:defRPr/>
            </a:pPr>
            <a:endParaRPr lang="en-US" sz="1600" b="1" dirty="0">
              <a:latin typeface="+mn-ea"/>
              <a:ea typeface="+mn-ea"/>
              <a:cs typeface="Arial" pitchFamily="34" charset="0"/>
            </a:endParaRPr>
          </a:p>
          <a:p>
            <a:pPr marL="285750" indent="-285750">
              <a:buFont typeface="Wingdings" panose="05000000000000000000" pitchFamily="2" charset="2"/>
              <a:buChar char="q"/>
              <a:defRPr/>
            </a:pPr>
            <a:endParaRPr lang="en-US" sz="1600" b="1" dirty="0">
              <a:latin typeface="+mn-ea"/>
              <a:ea typeface="+mn-ea"/>
              <a:cs typeface="Arial" pitchFamily="34" charset="0"/>
            </a:endParaRPr>
          </a:p>
        </p:txBody>
      </p:sp>
      <p:sp>
        <p:nvSpPr>
          <p:cNvPr id="20484" name="TextBox 8"/>
          <p:cNvSpPr txBox="1">
            <a:spLocks noChangeArrowheads="1"/>
          </p:cNvSpPr>
          <p:nvPr/>
        </p:nvSpPr>
        <p:spPr bwMode="auto">
          <a:xfrm>
            <a:off x="1020763" y="3105150"/>
            <a:ext cx="3346450" cy="1077913"/>
          </a:xfrm>
          <a:prstGeom prst="rect">
            <a:avLst/>
          </a:prstGeom>
          <a:noFill/>
          <a:ln w="9525">
            <a:noFill/>
            <a:miter lim="800000"/>
            <a:headEnd/>
            <a:tailEnd/>
          </a:ln>
        </p:spPr>
        <p:txBody>
          <a:bodyPr wrap="none">
            <a:spAutoFit/>
          </a:bodyPr>
          <a:lstStyle/>
          <a:p>
            <a:pPr marL="285750" indent="-285750">
              <a:buFont typeface="Wingdings" pitchFamily="2" charset="2"/>
              <a:buChar char="§"/>
              <a:defRPr/>
            </a:pPr>
            <a:r>
              <a:rPr lang="zh-CN" altLang="en-US" sz="1600" dirty="0">
                <a:latin typeface="+mn-ea"/>
                <a:ea typeface="+mn-ea"/>
              </a:rPr>
              <a:t>离子通道蛋白的克隆表达，纯化</a:t>
            </a:r>
            <a:endParaRPr lang="en-US" altLang="zh-CN" sz="1600" dirty="0">
              <a:latin typeface="+mn-ea"/>
              <a:ea typeface="+mn-ea"/>
            </a:endParaRPr>
          </a:p>
          <a:p>
            <a:pPr marL="285750" indent="-285750">
              <a:buFont typeface="Wingdings" pitchFamily="2" charset="2"/>
              <a:buChar char="§"/>
              <a:defRPr/>
            </a:pPr>
            <a:r>
              <a:rPr lang="zh-CN" altLang="en-US" sz="1600" dirty="0">
                <a:latin typeface="+mn-ea"/>
                <a:ea typeface="+mn-ea"/>
              </a:rPr>
              <a:t>膜离子通道重建技术</a:t>
            </a:r>
            <a:endParaRPr lang="en-US" altLang="zh-CN" sz="1600" dirty="0">
              <a:latin typeface="+mn-ea"/>
              <a:ea typeface="+mn-ea"/>
            </a:endParaRPr>
          </a:p>
          <a:p>
            <a:pPr marL="285750" indent="-285750">
              <a:buFont typeface="Wingdings" pitchFamily="2" charset="2"/>
              <a:buChar char="§"/>
              <a:defRPr/>
            </a:pPr>
            <a:r>
              <a:rPr lang="zh-CN" altLang="en-US" sz="1600" dirty="0">
                <a:latin typeface="+mn-ea"/>
                <a:ea typeface="+mn-ea"/>
              </a:rPr>
              <a:t>电生理与膜片钳技术等等</a:t>
            </a:r>
            <a:endParaRPr lang="en-US" altLang="zh-CN" sz="1600" dirty="0">
              <a:latin typeface="+mn-ea"/>
              <a:ea typeface="+mn-ea"/>
            </a:endParaRPr>
          </a:p>
          <a:p>
            <a:pPr marL="285750" indent="-285750">
              <a:buFont typeface="Wingdings" pitchFamily="2" charset="2"/>
              <a:buChar char="§"/>
              <a:defRPr/>
            </a:pPr>
            <a:endParaRPr lang="en-US" altLang="en-US" sz="1600" dirty="0">
              <a:latin typeface="+mn-ea"/>
              <a:ea typeface="+mn-ea"/>
            </a:endParaRPr>
          </a:p>
        </p:txBody>
      </p:sp>
      <p:sp>
        <p:nvSpPr>
          <p:cNvPr id="10" name="TextBox 9"/>
          <p:cNvSpPr txBox="1"/>
          <p:nvPr/>
        </p:nvSpPr>
        <p:spPr>
          <a:xfrm>
            <a:off x="693738" y="4149725"/>
            <a:ext cx="7910512" cy="830263"/>
          </a:xfrm>
          <a:prstGeom prst="rect">
            <a:avLst/>
          </a:prstGeom>
          <a:noFill/>
        </p:spPr>
        <p:txBody>
          <a:bodyPr>
            <a:spAutoFit/>
          </a:bodyPr>
          <a:lstStyle/>
          <a:p>
            <a:pPr marL="285750" indent="-285750">
              <a:buFont typeface="Wingdings" panose="05000000000000000000" pitchFamily="2" charset="2"/>
              <a:buChar char="q"/>
              <a:defRPr/>
            </a:pPr>
            <a:r>
              <a:rPr lang="zh-CN" altLang="en-US" sz="1600" b="1" dirty="0">
                <a:latin typeface="+mn-ea"/>
                <a:ea typeface="+mn-ea"/>
              </a:rPr>
              <a:t>该卷不仅对细胞膜方面的研究人员有用，而且为细胞生物学，生物化学，分子生物学，药理学以及微生物学方面的研究人员提供非常有用的离子通道方面的信息。</a:t>
            </a:r>
            <a:endParaRPr lang="en-US" sz="1600" b="1" dirty="0">
              <a:latin typeface="+mn-ea"/>
              <a:ea typeface="+mn-ea"/>
            </a:endParaRPr>
          </a:p>
          <a:p>
            <a:pPr>
              <a:defRPr/>
            </a:pPr>
            <a:endParaRPr lang="en-US" sz="1600" b="1" dirty="0">
              <a:latin typeface="+mn-ea"/>
              <a:ea typeface="+mn-ea"/>
            </a:endParaRPr>
          </a:p>
        </p:txBody>
      </p:sp>
      <p:cxnSp>
        <p:nvCxnSpPr>
          <p:cNvPr id="9" name="Straight Connector 14"/>
          <p:cNvCxnSpPr/>
          <p:nvPr/>
        </p:nvCxnSpPr>
        <p:spPr>
          <a:xfrm>
            <a:off x="395288" y="944563"/>
            <a:ext cx="8229600" cy="0"/>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sp>
        <p:nvSpPr>
          <p:cNvPr id="33799" name="TextBox 10"/>
          <p:cNvSpPr txBox="1">
            <a:spLocks noChangeArrowheads="1"/>
          </p:cNvSpPr>
          <p:nvPr/>
        </p:nvSpPr>
        <p:spPr bwMode="auto">
          <a:xfrm>
            <a:off x="284163" y="481013"/>
            <a:ext cx="53467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zh-CN" altLang="en-US" sz="2000">
                <a:solidFill>
                  <a:schemeClr val="tx1"/>
                </a:solidFill>
                <a:latin typeface="Times New Roman" pitchFamily="18" charset="0"/>
              </a:rPr>
              <a:t>案例五：</a:t>
            </a:r>
            <a:r>
              <a:rPr lang="en-US" altLang="en-US" sz="2000" i="1">
                <a:solidFill>
                  <a:srgbClr val="000000"/>
                </a:solidFill>
                <a:latin typeface="Times New Roman" pitchFamily="18" charset="0"/>
              </a:rPr>
              <a:t>Volume 207 - Ion Channels   </a:t>
            </a:r>
            <a:r>
              <a:rPr lang="zh-CN" altLang="en-US" sz="2000">
                <a:solidFill>
                  <a:srgbClr val="000000"/>
                </a:solidFill>
                <a:latin typeface="Times New Roman" pitchFamily="18" charset="0"/>
              </a:rPr>
              <a:t>离子通道</a:t>
            </a:r>
            <a:endParaRPr lang="zh-CN" altLang="zh-CN" sz="2000" b="0">
              <a:solidFill>
                <a:schemeClr val="tx1"/>
              </a:solidFill>
              <a:latin typeface="Times New Roman" pitchFamily="18" charset="0"/>
            </a:endParaRPr>
          </a:p>
          <a:p>
            <a:pPr eaLnBrk="1" hangingPunct="1">
              <a:lnSpc>
                <a:spcPct val="100000"/>
              </a:lnSpc>
              <a:spcBef>
                <a:spcPct val="0"/>
              </a:spcBef>
              <a:buFontTx/>
              <a:buNone/>
            </a:pPr>
            <a:endParaRPr lang="en-US" altLang="en-US" sz="2200">
              <a:solidFill>
                <a:schemeClr val="tx1"/>
              </a:solidFill>
              <a:latin typeface="Times New Roman" pitchFamily="18" charset="0"/>
            </a:endParaRPr>
          </a:p>
        </p:txBody>
      </p:sp>
    </p:spTree>
    <p:extLst>
      <p:ext uri="{BB962C8B-B14F-4D97-AF65-F5344CB8AC3E}">
        <p14:creationId xmlns:p14="http://schemas.microsoft.com/office/powerpoint/2010/main" val="2597035848"/>
      </p:ext>
    </p:extLst>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5"/>
          <p:cNvSpPr txBox="1">
            <a:spLocks noChangeArrowheads="1"/>
          </p:cNvSpPr>
          <p:nvPr/>
        </p:nvSpPr>
        <p:spPr bwMode="auto">
          <a:xfrm>
            <a:off x="1187450" y="162877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endParaRPr lang="en-US" altLang="en-US" sz="2400" b="0">
              <a:solidFill>
                <a:schemeClr val="tx1"/>
              </a:solidFill>
              <a:latin typeface="Times New Roman" pitchFamily="18" charset="0"/>
            </a:endParaRPr>
          </a:p>
        </p:txBody>
      </p:sp>
      <p:pic>
        <p:nvPicPr>
          <p:cNvPr id="3481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200150"/>
            <a:ext cx="87757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Rectangle 1"/>
          <p:cNvSpPr>
            <a:spLocks noChangeArrowheads="1"/>
          </p:cNvSpPr>
          <p:nvPr/>
        </p:nvSpPr>
        <p:spPr bwMode="auto">
          <a:xfrm>
            <a:off x="1514475" y="5549900"/>
            <a:ext cx="7264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 typeface="Wingdings" pitchFamily="2" charset="2"/>
              <a:buChar char="§"/>
            </a:pPr>
            <a:r>
              <a:rPr lang="zh-CN" altLang="en-US" sz="1600">
                <a:solidFill>
                  <a:schemeClr val="tx1"/>
                </a:solidFill>
                <a:latin typeface="Times New Roman" pitchFamily="18" charset="0"/>
              </a:rPr>
              <a:t>干细胞具有分化成机体其它各组织的能力，因此引起生命科学领域以及临床领域研究人员的极大的兴趣。</a:t>
            </a:r>
            <a:endParaRPr lang="en-US" altLang="zh-CN" sz="1600">
              <a:solidFill>
                <a:schemeClr val="tx1"/>
              </a:solidFill>
              <a:latin typeface="Times New Roman" pitchFamily="18" charset="0"/>
            </a:endParaRPr>
          </a:p>
          <a:p>
            <a:pPr eaLnBrk="1" hangingPunct="1">
              <a:lnSpc>
                <a:spcPct val="100000"/>
              </a:lnSpc>
              <a:spcBef>
                <a:spcPct val="0"/>
              </a:spcBef>
              <a:buFont typeface="Wingdings" pitchFamily="2" charset="2"/>
              <a:buChar char="§"/>
            </a:pPr>
            <a:r>
              <a:rPr lang="zh-CN" altLang="en-US" sz="1600">
                <a:solidFill>
                  <a:schemeClr val="tx1"/>
                </a:solidFill>
                <a:latin typeface="Times New Roman" pitchFamily="18" charset="0"/>
              </a:rPr>
              <a:t>干细胞可用于器官移植以及再生医学。</a:t>
            </a:r>
            <a:endParaRPr lang="en-US" altLang="en-US" sz="1600">
              <a:solidFill>
                <a:schemeClr val="tx1"/>
              </a:solidFill>
              <a:latin typeface="Times New Roman" pitchFamily="18" charset="0"/>
            </a:endParaRPr>
          </a:p>
        </p:txBody>
      </p:sp>
      <p:sp>
        <p:nvSpPr>
          <p:cNvPr id="34821" name="Rectangle 6"/>
          <p:cNvSpPr>
            <a:spLocks noChangeArrowheads="1"/>
          </p:cNvSpPr>
          <p:nvPr/>
        </p:nvSpPr>
        <p:spPr bwMode="auto">
          <a:xfrm>
            <a:off x="1524000" y="5229225"/>
            <a:ext cx="7264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 typeface="Wingdings" pitchFamily="2" charset="2"/>
              <a:buChar char="§"/>
            </a:pPr>
            <a:r>
              <a:rPr lang="zh-CN" altLang="en-US" sz="1600">
                <a:solidFill>
                  <a:schemeClr val="tx1"/>
                </a:solidFill>
                <a:latin typeface="Times New Roman" pitchFamily="18" charset="0"/>
              </a:rPr>
              <a:t>干细胞分为胚胎干细胞和成体干细胞</a:t>
            </a:r>
            <a:endParaRPr lang="en-US" altLang="en-US" sz="1600">
              <a:solidFill>
                <a:schemeClr val="tx1"/>
              </a:solidFill>
              <a:latin typeface="Times New Roman" pitchFamily="18" charset="0"/>
            </a:endParaRPr>
          </a:p>
        </p:txBody>
      </p:sp>
      <p:cxnSp>
        <p:nvCxnSpPr>
          <p:cNvPr id="8" name="Straight Connector 14"/>
          <p:cNvCxnSpPr/>
          <p:nvPr/>
        </p:nvCxnSpPr>
        <p:spPr>
          <a:xfrm>
            <a:off x="395288" y="944563"/>
            <a:ext cx="8229600" cy="0"/>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sp>
        <p:nvSpPr>
          <p:cNvPr id="34823" name="TextBox 8"/>
          <p:cNvSpPr txBox="1">
            <a:spLocks noChangeArrowheads="1"/>
          </p:cNvSpPr>
          <p:nvPr/>
        </p:nvSpPr>
        <p:spPr bwMode="auto">
          <a:xfrm>
            <a:off x="284163" y="481013"/>
            <a:ext cx="32988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zh-CN" altLang="en-US" sz="2000">
                <a:solidFill>
                  <a:schemeClr val="tx1"/>
                </a:solidFill>
                <a:latin typeface="Times New Roman" pitchFamily="18" charset="0"/>
              </a:rPr>
              <a:t>案例六：</a:t>
            </a:r>
            <a:r>
              <a:rPr lang="en-US" altLang="en-US" sz="2000" i="1">
                <a:solidFill>
                  <a:srgbClr val="000000"/>
                </a:solidFill>
                <a:latin typeface="Times New Roman" pitchFamily="18" charset="0"/>
              </a:rPr>
              <a:t>Stem Cells   </a:t>
            </a:r>
            <a:r>
              <a:rPr lang="zh-CN" altLang="en-US" sz="2000">
                <a:solidFill>
                  <a:srgbClr val="000000"/>
                </a:solidFill>
                <a:latin typeface="Times New Roman" pitchFamily="18" charset="0"/>
              </a:rPr>
              <a:t>干细胞</a:t>
            </a:r>
            <a:endParaRPr lang="zh-CN" altLang="zh-CN" sz="2000" b="0">
              <a:solidFill>
                <a:schemeClr val="tx1"/>
              </a:solidFill>
              <a:latin typeface="Times New Roman" pitchFamily="18" charset="0"/>
            </a:endParaRPr>
          </a:p>
          <a:p>
            <a:pPr eaLnBrk="1" hangingPunct="1">
              <a:lnSpc>
                <a:spcPct val="100000"/>
              </a:lnSpc>
              <a:spcBef>
                <a:spcPct val="0"/>
              </a:spcBef>
              <a:buFontTx/>
              <a:buNone/>
            </a:pPr>
            <a:endParaRPr lang="en-US" altLang="en-US" sz="2200">
              <a:solidFill>
                <a:schemeClr val="tx1"/>
              </a:solidFill>
              <a:latin typeface="Times New Roman" pitchFamily="18" charset="0"/>
            </a:endParaRPr>
          </a:p>
        </p:txBody>
      </p:sp>
    </p:spTree>
    <p:extLst>
      <p:ext uri="{BB962C8B-B14F-4D97-AF65-F5344CB8AC3E}">
        <p14:creationId xmlns:p14="http://schemas.microsoft.com/office/powerpoint/2010/main" val="2186940108"/>
      </p:ext>
    </p:extLst>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6550" y="1268413"/>
            <a:ext cx="8483600" cy="4524375"/>
          </a:xfrm>
          <a:prstGeom prst="rect">
            <a:avLst/>
          </a:prstGeom>
        </p:spPr>
        <p:txBody>
          <a:bodyPr>
            <a:spAutoFit/>
          </a:bodyPr>
          <a:lstStyle/>
          <a:p>
            <a:pPr marL="285750" indent="-285750">
              <a:buFont typeface="Wingdings" panose="05000000000000000000" pitchFamily="2" charset="2"/>
              <a:buChar char="v"/>
              <a:defRPr/>
            </a:pPr>
            <a:r>
              <a:rPr lang="zh-CN" altLang="en-US" sz="1600" b="1" dirty="0">
                <a:latin typeface="Arial" pitchFamily="34" charset="0"/>
              </a:rPr>
              <a:t>早在</a:t>
            </a:r>
            <a:r>
              <a:rPr lang="en-US" altLang="zh-CN" sz="1600" b="1" dirty="0">
                <a:latin typeface="Arial" pitchFamily="34" charset="0"/>
              </a:rPr>
              <a:t>2003</a:t>
            </a:r>
            <a:r>
              <a:rPr lang="zh-CN" altLang="en-US" sz="1600" b="1" dirty="0">
                <a:latin typeface="Arial" pitchFamily="34" charset="0"/>
              </a:rPr>
              <a:t>年</a:t>
            </a:r>
            <a:r>
              <a:rPr lang="en-US" altLang="zh-CN" sz="1600" b="1" dirty="0">
                <a:latin typeface="Arial" pitchFamily="34" charset="0"/>
              </a:rPr>
              <a:t>《</a:t>
            </a:r>
            <a:r>
              <a:rPr lang="zh-CN" altLang="en-US" sz="1600" b="1" dirty="0">
                <a:latin typeface="Arial" pitchFamily="34" charset="0"/>
              </a:rPr>
              <a:t>酶学方法</a:t>
            </a:r>
            <a:r>
              <a:rPr lang="en-US" altLang="zh-CN" sz="1600" b="1" dirty="0">
                <a:latin typeface="Arial" pitchFamily="34" charset="0"/>
              </a:rPr>
              <a:t>》</a:t>
            </a:r>
            <a:r>
              <a:rPr lang="zh-CN" altLang="en-US" sz="1600" b="1" dirty="0">
                <a:latin typeface="Arial" pitchFamily="34" charset="0"/>
              </a:rPr>
              <a:t>中</a:t>
            </a:r>
            <a:r>
              <a:rPr lang="en-US" altLang="zh-CN" sz="1600" b="1" dirty="0">
                <a:latin typeface="Arial" pitchFamily="34" charset="0"/>
              </a:rPr>
              <a:t>Volume 365-Differentiation of Embryonic Stem Cells </a:t>
            </a:r>
            <a:r>
              <a:rPr lang="zh-CN" altLang="en-US" sz="1600" b="1" dirty="0">
                <a:latin typeface="Arial" pitchFamily="34" charset="0"/>
              </a:rPr>
              <a:t>胚胎干细胞的分化一卷中就介绍了干细胞的相关知识。</a:t>
            </a:r>
            <a:endParaRPr lang="en-US" altLang="zh-CN" sz="1600" b="1" dirty="0">
              <a:latin typeface="Arial" pitchFamily="34" charset="0"/>
            </a:endParaRPr>
          </a:p>
          <a:p>
            <a:pPr marL="285750" indent="-285750">
              <a:buFont typeface="Wingdings" panose="05000000000000000000" pitchFamily="2" charset="2"/>
              <a:buChar char="v"/>
              <a:defRPr/>
            </a:pPr>
            <a:endParaRPr lang="en-US" altLang="zh-CN" sz="1600" b="1" dirty="0">
              <a:latin typeface="Arial" pitchFamily="34" charset="0"/>
            </a:endParaRPr>
          </a:p>
          <a:p>
            <a:pPr>
              <a:defRPr/>
            </a:pPr>
            <a:endParaRPr lang="en-US" altLang="zh-CN" sz="1600" b="1" dirty="0">
              <a:latin typeface="Arial" pitchFamily="34" charset="0"/>
            </a:endParaRPr>
          </a:p>
          <a:p>
            <a:pPr marL="285750" indent="-285750">
              <a:buFont typeface="Wingdings" panose="05000000000000000000" pitchFamily="2" charset="2"/>
              <a:buChar char="v"/>
              <a:defRPr/>
            </a:pPr>
            <a:r>
              <a:rPr lang="en-US" altLang="zh-CN" sz="1600" b="1" dirty="0">
                <a:latin typeface="Arial" pitchFamily="34" charset="0"/>
              </a:rPr>
              <a:t>2006</a:t>
            </a:r>
            <a:r>
              <a:rPr lang="zh-CN" altLang="en-US" sz="1600" b="1" dirty="0">
                <a:latin typeface="Arial" pitchFamily="34" charset="0"/>
              </a:rPr>
              <a:t>年</a:t>
            </a:r>
            <a:r>
              <a:rPr lang="en-US" altLang="zh-CN" sz="1600" b="1" dirty="0">
                <a:latin typeface="Arial" pitchFamily="34" charset="0"/>
              </a:rPr>
              <a:t>-2007</a:t>
            </a:r>
            <a:r>
              <a:rPr lang="zh-CN" altLang="en-US" sz="1600" b="1" dirty="0">
                <a:latin typeface="Arial" pitchFamily="34" charset="0"/>
              </a:rPr>
              <a:t>年又陆续出版了三卷分别是：</a:t>
            </a:r>
            <a:endParaRPr lang="en-US" altLang="zh-CN" sz="1600" b="1" dirty="0">
              <a:latin typeface="Arial" pitchFamily="34" charset="0"/>
            </a:endParaRPr>
          </a:p>
          <a:p>
            <a:pPr>
              <a:defRPr/>
            </a:pPr>
            <a:r>
              <a:rPr lang="en-US" altLang="zh-CN" sz="1600" b="1" dirty="0">
                <a:latin typeface="Arial" pitchFamily="34" charset="0"/>
              </a:rPr>
              <a:t>      Volume 418-Embryonic Stem Cells </a:t>
            </a:r>
            <a:r>
              <a:rPr lang="zh-CN" altLang="en-US" sz="1600" b="1" dirty="0">
                <a:latin typeface="Arial" pitchFamily="34" charset="0"/>
              </a:rPr>
              <a:t>胚胎干细胞</a:t>
            </a:r>
            <a:endParaRPr lang="en-US" altLang="zh-CN" sz="1600" b="1" dirty="0">
              <a:latin typeface="Arial" pitchFamily="34" charset="0"/>
            </a:endParaRPr>
          </a:p>
          <a:p>
            <a:pPr>
              <a:defRPr/>
            </a:pPr>
            <a:r>
              <a:rPr lang="en-US" altLang="zh-CN" sz="1600" b="1" dirty="0">
                <a:latin typeface="Arial" pitchFamily="34" charset="0"/>
              </a:rPr>
              <a:t>      Volume 419-Adult Stem Cells          </a:t>
            </a:r>
            <a:r>
              <a:rPr lang="zh-CN" altLang="en-US" sz="1600" b="1" dirty="0">
                <a:latin typeface="Arial" pitchFamily="34" charset="0"/>
              </a:rPr>
              <a:t>成体干细胞</a:t>
            </a:r>
            <a:endParaRPr lang="en-US" altLang="zh-CN" sz="1600" b="1" dirty="0">
              <a:latin typeface="Arial" pitchFamily="34" charset="0"/>
            </a:endParaRPr>
          </a:p>
          <a:p>
            <a:pPr>
              <a:defRPr/>
            </a:pPr>
            <a:r>
              <a:rPr lang="en-US" altLang="zh-CN" sz="1600" b="1" dirty="0">
                <a:latin typeface="Arial" pitchFamily="34" charset="0"/>
              </a:rPr>
              <a:t>      Volume 420-Stem Cell Tools and Other Experimental Protocols</a:t>
            </a:r>
          </a:p>
          <a:p>
            <a:pPr>
              <a:defRPr/>
            </a:pPr>
            <a:r>
              <a:rPr lang="en-US" altLang="zh-CN" sz="1600" b="1" dirty="0">
                <a:latin typeface="Arial" pitchFamily="34" charset="0"/>
              </a:rPr>
              <a:t>                                                                            </a:t>
            </a:r>
            <a:r>
              <a:rPr lang="zh-CN" altLang="en-US" sz="1600" b="1" dirty="0">
                <a:latin typeface="Arial" pitchFamily="34" charset="0"/>
              </a:rPr>
              <a:t>干细胞工具和相关的实验指南</a:t>
            </a:r>
            <a:endParaRPr lang="en-US" altLang="zh-CN" sz="1600" b="1" dirty="0">
              <a:latin typeface="Arial" pitchFamily="34" charset="0"/>
            </a:endParaRPr>
          </a:p>
          <a:p>
            <a:pPr>
              <a:defRPr/>
            </a:pPr>
            <a:endParaRPr lang="en-US" altLang="zh-CN" sz="1600" b="1" dirty="0">
              <a:latin typeface="Arial" pitchFamily="34" charset="0"/>
            </a:endParaRPr>
          </a:p>
          <a:p>
            <a:pPr>
              <a:defRPr/>
            </a:pPr>
            <a:endParaRPr lang="en-US" altLang="zh-CN" sz="1600" b="1" dirty="0">
              <a:latin typeface="Arial" pitchFamily="34" charset="0"/>
            </a:endParaRPr>
          </a:p>
          <a:p>
            <a:pPr marL="285750" indent="-285750">
              <a:buFont typeface="Wingdings" panose="05000000000000000000" pitchFamily="2" charset="2"/>
              <a:buChar char="v"/>
              <a:defRPr/>
            </a:pPr>
            <a:r>
              <a:rPr lang="zh-CN" altLang="en-US" sz="1600" b="1" dirty="0">
                <a:latin typeface="Arial" pitchFamily="34" charset="0"/>
              </a:rPr>
              <a:t>这几个卷册以短小精悍的</a:t>
            </a:r>
            <a:r>
              <a:rPr lang="en-US" sz="1600" b="1" dirty="0">
                <a:latin typeface="Arial" pitchFamily="34" charset="0"/>
              </a:rPr>
              <a:t>review</a:t>
            </a:r>
            <a:r>
              <a:rPr lang="zh-CN" altLang="en-US" sz="1600" b="1" dirty="0">
                <a:latin typeface="Arial" pitchFamily="34" charset="0"/>
              </a:rPr>
              <a:t>的形式介绍了胚胎干细胞，成体干细胞以及干细胞研究技术和组织工程。</a:t>
            </a:r>
            <a:endParaRPr lang="en-US" altLang="zh-CN" sz="1600" b="1" dirty="0">
              <a:latin typeface="Arial" pitchFamily="34" charset="0"/>
            </a:endParaRPr>
          </a:p>
          <a:p>
            <a:pPr marL="285750" indent="-285750">
              <a:buFont typeface="Wingdings" panose="05000000000000000000" pitchFamily="2" charset="2"/>
              <a:buChar char="v"/>
              <a:defRPr/>
            </a:pPr>
            <a:endParaRPr lang="en-US" altLang="zh-CN" sz="1600" b="1" dirty="0">
              <a:latin typeface="Arial" pitchFamily="34" charset="0"/>
            </a:endParaRPr>
          </a:p>
          <a:p>
            <a:pPr marL="285750" indent="-285750">
              <a:buFont typeface="Wingdings" panose="05000000000000000000" pitchFamily="2" charset="2"/>
              <a:buChar char="v"/>
              <a:defRPr/>
            </a:pPr>
            <a:r>
              <a:rPr lang="zh-CN" altLang="en-US" sz="1600" b="1" dirty="0">
                <a:latin typeface="Arial" pitchFamily="34" charset="0"/>
              </a:rPr>
              <a:t>同时紧接着会提供一套相应的实验操作指南，实验指南介绍的非常清晰易懂，即使是没有经验的研究人员也能很快地在实验室中建立这套技术。</a:t>
            </a:r>
            <a:endParaRPr lang="en-US" sz="1600" b="1" dirty="0">
              <a:latin typeface="Arial" pitchFamily="34" charset="0"/>
            </a:endParaRPr>
          </a:p>
          <a:p>
            <a:pPr marL="285750" indent="-285750">
              <a:buFont typeface="Wingdings" panose="05000000000000000000" pitchFamily="2" charset="2"/>
              <a:buChar char="v"/>
              <a:defRPr/>
            </a:pPr>
            <a:endParaRPr lang="en-US" altLang="zh-CN" sz="1600" b="1" dirty="0">
              <a:latin typeface="Arial" pitchFamily="34" charset="0"/>
            </a:endParaRPr>
          </a:p>
          <a:p>
            <a:pPr marL="285750" indent="-285750">
              <a:buFont typeface="Wingdings" panose="05000000000000000000" pitchFamily="2" charset="2"/>
              <a:buChar char="v"/>
              <a:defRPr/>
            </a:pPr>
            <a:endParaRPr lang="en-US" altLang="zh-CN" sz="1600" b="1" dirty="0">
              <a:latin typeface="Arial" pitchFamily="34" charset="0"/>
            </a:endParaRPr>
          </a:p>
        </p:txBody>
      </p:sp>
      <p:cxnSp>
        <p:nvCxnSpPr>
          <p:cNvPr id="5" name="Straight Connector 14"/>
          <p:cNvCxnSpPr/>
          <p:nvPr/>
        </p:nvCxnSpPr>
        <p:spPr>
          <a:xfrm>
            <a:off x="395288" y="944563"/>
            <a:ext cx="8229600" cy="0"/>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sp>
        <p:nvSpPr>
          <p:cNvPr id="35844" name="TextBox 5"/>
          <p:cNvSpPr txBox="1">
            <a:spLocks noChangeArrowheads="1"/>
          </p:cNvSpPr>
          <p:nvPr/>
        </p:nvSpPr>
        <p:spPr bwMode="auto">
          <a:xfrm>
            <a:off x="284163" y="481013"/>
            <a:ext cx="32988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zh-CN" altLang="en-US" sz="2000">
                <a:solidFill>
                  <a:schemeClr val="tx1"/>
                </a:solidFill>
                <a:latin typeface="Times New Roman" pitchFamily="18" charset="0"/>
              </a:rPr>
              <a:t>案例六：</a:t>
            </a:r>
            <a:r>
              <a:rPr lang="en-US" altLang="en-US" sz="2000" i="1">
                <a:solidFill>
                  <a:srgbClr val="000000"/>
                </a:solidFill>
                <a:latin typeface="Times New Roman" pitchFamily="18" charset="0"/>
              </a:rPr>
              <a:t>Stem Cells   </a:t>
            </a:r>
            <a:r>
              <a:rPr lang="zh-CN" altLang="en-US" sz="2000">
                <a:solidFill>
                  <a:srgbClr val="000000"/>
                </a:solidFill>
                <a:latin typeface="Times New Roman" pitchFamily="18" charset="0"/>
              </a:rPr>
              <a:t>干细胞</a:t>
            </a:r>
            <a:endParaRPr lang="zh-CN" altLang="zh-CN" sz="2000" b="0">
              <a:solidFill>
                <a:schemeClr val="tx1"/>
              </a:solidFill>
              <a:latin typeface="Times New Roman" pitchFamily="18" charset="0"/>
            </a:endParaRPr>
          </a:p>
          <a:p>
            <a:pPr eaLnBrk="1" hangingPunct="1">
              <a:lnSpc>
                <a:spcPct val="100000"/>
              </a:lnSpc>
              <a:spcBef>
                <a:spcPct val="0"/>
              </a:spcBef>
              <a:buFontTx/>
              <a:buNone/>
            </a:pPr>
            <a:endParaRPr lang="en-US" altLang="en-US" sz="2200">
              <a:solidFill>
                <a:schemeClr val="tx1"/>
              </a:solidFill>
              <a:latin typeface="Times New Roman" pitchFamily="18" charset="0"/>
            </a:endParaRPr>
          </a:p>
        </p:txBody>
      </p:sp>
    </p:spTree>
    <p:extLst>
      <p:ext uri="{BB962C8B-B14F-4D97-AF65-F5344CB8AC3E}">
        <p14:creationId xmlns:p14="http://schemas.microsoft.com/office/powerpoint/2010/main" val="4145492406"/>
      </p:ext>
    </p:extLst>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5"/>
          <p:cNvSpPr txBox="1">
            <a:spLocks noChangeArrowheads="1"/>
          </p:cNvSpPr>
          <p:nvPr/>
        </p:nvSpPr>
        <p:spPr bwMode="auto">
          <a:xfrm>
            <a:off x="1187450" y="162877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endParaRPr lang="en-US" altLang="en-US" sz="2400" b="0">
              <a:solidFill>
                <a:schemeClr val="tx1"/>
              </a:solidFill>
              <a:latin typeface="Times New Roman" pitchFamily="18" charset="0"/>
            </a:endParaRPr>
          </a:p>
        </p:txBody>
      </p:sp>
      <p:sp>
        <p:nvSpPr>
          <p:cNvPr id="3" name="TextBox 2"/>
          <p:cNvSpPr txBox="1"/>
          <p:nvPr/>
        </p:nvSpPr>
        <p:spPr>
          <a:xfrm>
            <a:off x="468313" y="1612900"/>
            <a:ext cx="8237537" cy="5016500"/>
          </a:xfrm>
          <a:prstGeom prst="rect">
            <a:avLst/>
          </a:prstGeom>
          <a:noFill/>
        </p:spPr>
        <p:txBody>
          <a:bodyPr wrap="none">
            <a:spAutoFit/>
          </a:bodyPr>
          <a:lstStyle/>
          <a:p>
            <a:pPr marL="285750" indent="-285750">
              <a:buFont typeface="Wingdings" panose="05000000000000000000" pitchFamily="2" charset="2"/>
              <a:buChar char="q"/>
              <a:defRPr/>
            </a:pPr>
            <a:r>
              <a:rPr lang="en-US" altLang="zh-CN" sz="1600" b="1" dirty="0">
                <a:latin typeface="Arial" pitchFamily="34" charset="0"/>
                <a:cs typeface="Arial" pitchFamily="34" charset="0"/>
              </a:rPr>
              <a:t>《</a:t>
            </a:r>
            <a:r>
              <a:rPr lang="zh-CN" altLang="en-US" sz="1600" b="1" dirty="0">
                <a:latin typeface="Arial" pitchFamily="34" charset="0"/>
                <a:cs typeface="Arial" pitchFamily="34" charset="0"/>
              </a:rPr>
              <a:t>酶学方法</a:t>
            </a:r>
            <a:r>
              <a:rPr lang="en-US" altLang="zh-CN" sz="1600" b="1" dirty="0">
                <a:latin typeface="Arial" pitchFamily="34" charset="0"/>
                <a:cs typeface="Arial" pitchFamily="34" charset="0"/>
              </a:rPr>
              <a:t>》</a:t>
            </a:r>
            <a:r>
              <a:rPr lang="zh-CN" altLang="en-US" sz="1600" b="1" dirty="0">
                <a:latin typeface="Arial" pitchFamily="34" charset="0"/>
                <a:cs typeface="Arial" pitchFamily="34" charset="0"/>
              </a:rPr>
              <a:t>有很多卷册是专门介绍实验方法和具体操作指南的如：</a:t>
            </a:r>
            <a:endParaRPr lang="en-US" altLang="zh-CN" sz="1600" b="1" dirty="0">
              <a:latin typeface="Arial" pitchFamily="34" charset="0"/>
              <a:cs typeface="Arial" pitchFamily="34" charset="0"/>
            </a:endParaRPr>
          </a:p>
          <a:p>
            <a:pPr marL="285750" indent="-285750">
              <a:buFont typeface="Wingdings" panose="05000000000000000000" pitchFamily="2" charset="2"/>
              <a:buChar char="q"/>
              <a:defRPr/>
            </a:pPr>
            <a:endParaRPr lang="en-US" altLang="zh-CN" sz="1600" b="1" dirty="0">
              <a:latin typeface="Arial" pitchFamily="34" charset="0"/>
              <a:cs typeface="Arial" pitchFamily="34" charset="0"/>
            </a:endParaRPr>
          </a:p>
          <a:p>
            <a:pPr>
              <a:defRPr/>
            </a:pPr>
            <a:r>
              <a:rPr lang="en-US" altLang="zh-CN" sz="1600" b="1" dirty="0">
                <a:latin typeface="Arial" pitchFamily="34" charset="0"/>
                <a:cs typeface="Arial" pitchFamily="34" charset="0"/>
              </a:rPr>
              <a:t>       </a:t>
            </a:r>
          </a:p>
          <a:p>
            <a:pPr>
              <a:defRPr/>
            </a:pPr>
            <a:r>
              <a:rPr lang="en-US" altLang="zh-CN" sz="1600" b="1" dirty="0">
                <a:latin typeface="Arial" pitchFamily="34" charset="0"/>
                <a:cs typeface="Arial" pitchFamily="34" charset="0"/>
              </a:rPr>
              <a:t>      Volume 529-</a:t>
            </a:r>
            <a:r>
              <a:rPr lang="en-US" sz="1600" b="1" dirty="0">
                <a:latin typeface="Arial" pitchFamily="34" charset="0"/>
                <a:cs typeface="Arial" pitchFamily="34" charset="0"/>
              </a:rPr>
              <a:t>Laboratory Methods in Enzymology: DNA</a:t>
            </a:r>
          </a:p>
          <a:p>
            <a:pPr>
              <a:defRPr/>
            </a:pPr>
            <a:endParaRPr lang="en-US" sz="1600" b="1" dirty="0">
              <a:latin typeface="Arial" pitchFamily="34" charset="0"/>
              <a:cs typeface="Arial" pitchFamily="34" charset="0"/>
            </a:endParaRPr>
          </a:p>
          <a:p>
            <a:pPr>
              <a:defRPr/>
            </a:pPr>
            <a:r>
              <a:rPr lang="en-US" altLang="zh-CN" sz="1600" b="1" dirty="0">
                <a:latin typeface="Arial" pitchFamily="34" charset="0"/>
                <a:cs typeface="Arial" pitchFamily="34" charset="0"/>
              </a:rPr>
              <a:t>      Volume 530- </a:t>
            </a:r>
            <a:r>
              <a:rPr lang="en-US" sz="1600" b="1" dirty="0">
                <a:latin typeface="Arial" pitchFamily="34" charset="0"/>
                <a:cs typeface="Arial" pitchFamily="34" charset="0"/>
              </a:rPr>
              <a:t>Laboratory Methods in Enzymology: RNA</a:t>
            </a:r>
          </a:p>
          <a:p>
            <a:pPr>
              <a:defRPr/>
            </a:pPr>
            <a:endParaRPr lang="en-US" altLang="zh-CN" sz="1600" b="1" dirty="0">
              <a:latin typeface="Arial" pitchFamily="34" charset="0"/>
              <a:cs typeface="Arial" pitchFamily="34" charset="0"/>
            </a:endParaRPr>
          </a:p>
          <a:p>
            <a:pPr>
              <a:defRPr/>
            </a:pPr>
            <a:r>
              <a:rPr lang="en-US" altLang="zh-CN" sz="1600" b="1" dirty="0">
                <a:latin typeface="Arial" pitchFamily="34" charset="0"/>
                <a:cs typeface="Arial" pitchFamily="34" charset="0"/>
              </a:rPr>
              <a:t>       Volume 533-</a:t>
            </a:r>
            <a:r>
              <a:rPr lang="en-US" sz="1600" b="1" dirty="0">
                <a:latin typeface="Arial" pitchFamily="34" charset="0"/>
                <a:cs typeface="Arial" pitchFamily="34" charset="0"/>
              </a:rPr>
              <a:t> Laboratory Methods in Enzymology: Cell, Lipid and Carbohydrate</a:t>
            </a:r>
          </a:p>
          <a:p>
            <a:pPr>
              <a:defRPr/>
            </a:pPr>
            <a:endParaRPr lang="en-US" sz="1600" b="1" dirty="0">
              <a:latin typeface="Arial" pitchFamily="34" charset="0"/>
              <a:cs typeface="Arial" pitchFamily="34" charset="0"/>
            </a:endParaRPr>
          </a:p>
          <a:p>
            <a:pPr>
              <a:defRPr/>
            </a:pPr>
            <a:r>
              <a:rPr lang="en-US" altLang="zh-CN" sz="1600" b="1" dirty="0">
                <a:latin typeface="Arial" pitchFamily="34" charset="0"/>
                <a:cs typeface="Arial" pitchFamily="34" charset="0"/>
              </a:rPr>
              <a:t>       Volume 536&amp;539&amp;541-Laboratory Methods in Enzymology: Protein</a:t>
            </a:r>
          </a:p>
          <a:p>
            <a:pPr>
              <a:defRPr/>
            </a:pPr>
            <a:endParaRPr lang="en-US" altLang="zh-CN" sz="1600" b="1" dirty="0">
              <a:latin typeface="Arial" pitchFamily="34" charset="0"/>
              <a:cs typeface="Arial" pitchFamily="34" charset="0"/>
            </a:endParaRPr>
          </a:p>
          <a:p>
            <a:pPr>
              <a:defRPr/>
            </a:pPr>
            <a:r>
              <a:rPr lang="en-US" altLang="zh-CN" sz="1600" b="1" dirty="0">
                <a:latin typeface="Arial" pitchFamily="34" charset="0"/>
                <a:cs typeface="Arial" pitchFamily="34" charset="0"/>
              </a:rPr>
              <a:t>       Volume 537&amp;538 - Methods of Adipose Tissue Biology</a:t>
            </a:r>
          </a:p>
          <a:p>
            <a:pPr>
              <a:defRPr/>
            </a:pPr>
            <a:endParaRPr lang="en-US" altLang="zh-CN" sz="1600" b="1" dirty="0">
              <a:latin typeface="Arial" pitchFamily="34" charset="0"/>
              <a:cs typeface="Arial" pitchFamily="34" charset="0"/>
            </a:endParaRPr>
          </a:p>
          <a:p>
            <a:pPr>
              <a:defRPr/>
            </a:pPr>
            <a:r>
              <a:rPr lang="en-US" altLang="zh-CN" sz="1600" b="1" dirty="0">
                <a:latin typeface="Arial" pitchFamily="34" charset="0"/>
                <a:cs typeface="Arial" pitchFamily="34" charset="0"/>
              </a:rPr>
              <a:t>        ……………………………………………………………….</a:t>
            </a:r>
          </a:p>
          <a:p>
            <a:pPr>
              <a:defRPr/>
            </a:pPr>
            <a:endParaRPr lang="en-US" altLang="zh-CN" sz="1600" b="1" dirty="0">
              <a:latin typeface="Arial" pitchFamily="34" charset="0"/>
              <a:cs typeface="Arial" pitchFamily="34" charset="0"/>
            </a:endParaRPr>
          </a:p>
          <a:p>
            <a:pPr>
              <a:defRPr/>
            </a:pPr>
            <a:endParaRPr lang="en-US" altLang="zh-CN" sz="1600" b="1" dirty="0">
              <a:latin typeface="Arial" pitchFamily="34" charset="0"/>
              <a:cs typeface="Arial" pitchFamily="34" charset="0"/>
            </a:endParaRPr>
          </a:p>
          <a:p>
            <a:pPr>
              <a:defRPr/>
            </a:pPr>
            <a:endParaRPr lang="en-US" altLang="zh-CN" sz="1600" b="1" dirty="0">
              <a:latin typeface="Arial" pitchFamily="34" charset="0"/>
              <a:cs typeface="Arial" pitchFamily="34" charset="0"/>
            </a:endParaRPr>
          </a:p>
          <a:p>
            <a:pPr marL="285750" indent="-285750">
              <a:buFont typeface="Wingdings" panose="05000000000000000000" pitchFamily="2" charset="2"/>
              <a:buChar char="q"/>
              <a:defRPr/>
            </a:pPr>
            <a:endParaRPr lang="en-US" altLang="zh-CN" sz="1600" b="1" dirty="0">
              <a:latin typeface="Arial" pitchFamily="34" charset="0"/>
              <a:cs typeface="Arial" pitchFamily="34" charset="0"/>
            </a:endParaRPr>
          </a:p>
          <a:p>
            <a:pPr marL="285750" indent="-285750">
              <a:buFont typeface="Wingdings" panose="05000000000000000000" pitchFamily="2" charset="2"/>
              <a:buChar char="q"/>
              <a:defRPr/>
            </a:pPr>
            <a:endParaRPr lang="en-US" sz="1600" b="1" dirty="0">
              <a:latin typeface="Arial" pitchFamily="34" charset="0"/>
              <a:cs typeface="Arial" pitchFamily="34" charset="0"/>
            </a:endParaRPr>
          </a:p>
          <a:p>
            <a:pPr marL="285750" indent="-285750">
              <a:buFont typeface="Wingdings" panose="05000000000000000000" pitchFamily="2" charset="2"/>
              <a:buChar char="q"/>
              <a:defRPr/>
            </a:pPr>
            <a:endParaRPr lang="en-US" sz="1600" b="1" dirty="0">
              <a:latin typeface="Arial" pitchFamily="34" charset="0"/>
              <a:cs typeface="Arial" pitchFamily="34" charset="0"/>
            </a:endParaRPr>
          </a:p>
        </p:txBody>
      </p:sp>
      <p:cxnSp>
        <p:nvCxnSpPr>
          <p:cNvPr id="7" name="Straight Connector 14"/>
          <p:cNvCxnSpPr/>
          <p:nvPr/>
        </p:nvCxnSpPr>
        <p:spPr>
          <a:xfrm>
            <a:off x="395288" y="944563"/>
            <a:ext cx="8229600" cy="0"/>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sp>
        <p:nvSpPr>
          <p:cNvPr id="8" name="TextBox 7"/>
          <p:cNvSpPr txBox="1">
            <a:spLocks noChangeArrowheads="1"/>
          </p:cNvSpPr>
          <p:nvPr/>
        </p:nvSpPr>
        <p:spPr bwMode="auto">
          <a:xfrm>
            <a:off x="284163" y="481013"/>
            <a:ext cx="4572000" cy="738187"/>
          </a:xfrm>
          <a:prstGeom prst="rect">
            <a:avLst/>
          </a:prstGeom>
          <a:noFill/>
          <a:ln w="9525">
            <a:noFill/>
            <a:miter lim="800000"/>
            <a:headEnd/>
            <a:tailEnd/>
          </a:ln>
        </p:spPr>
        <p:txBody>
          <a:bodyPr wrap="none">
            <a:spAutoFit/>
          </a:bodyPr>
          <a:lstStyle/>
          <a:p>
            <a:pPr>
              <a:defRPr/>
            </a:pPr>
            <a:r>
              <a:rPr lang="zh-CN" altLang="en-US" sz="2000" b="1" dirty="0">
                <a:solidFill>
                  <a:schemeClr val="tx1">
                    <a:lumMod val="50000"/>
                  </a:schemeClr>
                </a:solidFill>
                <a:ea typeface="+mn-ea"/>
              </a:rPr>
              <a:t>案例七：专门介绍实验操作指南的卷册</a:t>
            </a:r>
            <a:endParaRPr lang="zh-CN" altLang="zh-CN" sz="2000" dirty="0">
              <a:solidFill>
                <a:schemeClr val="tx1">
                  <a:lumMod val="50000"/>
                </a:schemeClr>
              </a:solidFill>
              <a:ea typeface="+mn-ea"/>
            </a:endParaRPr>
          </a:p>
          <a:p>
            <a:pPr>
              <a:defRPr/>
            </a:pPr>
            <a:endParaRPr lang="en-US" altLang="en-US" sz="2200" b="1" dirty="0">
              <a:solidFill>
                <a:schemeClr val="tx1">
                  <a:lumMod val="50000"/>
                </a:schemeClr>
              </a:solidFill>
              <a:ea typeface="+mn-ea"/>
            </a:endParaRPr>
          </a:p>
        </p:txBody>
      </p:sp>
    </p:spTree>
    <p:extLst>
      <p:ext uri="{BB962C8B-B14F-4D97-AF65-F5344CB8AC3E}">
        <p14:creationId xmlns:p14="http://schemas.microsoft.com/office/powerpoint/2010/main" val="1751139413"/>
      </p:ext>
    </p:extLst>
  </p:cSld>
  <p:clrMapOvr>
    <a:masterClrMapping/>
  </p:clrMapOvr>
  <p:transition>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5"/>
          <p:cNvSpPr txBox="1">
            <a:spLocks noChangeArrowheads="1"/>
          </p:cNvSpPr>
          <p:nvPr/>
        </p:nvSpPr>
        <p:spPr bwMode="auto">
          <a:xfrm>
            <a:off x="1187450" y="162877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endParaRPr lang="en-US" altLang="en-US" sz="2400" b="0">
              <a:solidFill>
                <a:schemeClr val="tx1"/>
              </a:solidFill>
              <a:latin typeface="Times New Roman" pitchFamily="18" charset="0"/>
            </a:endParaRPr>
          </a:p>
        </p:txBody>
      </p:sp>
      <p:sp>
        <p:nvSpPr>
          <p:cNvPr id="37891" name="TextBox 1"/>
          <p:cNvSpPr txBox="1">
            <a:spLocks noChangeArrowheads="1"/>
          </p:cNvSpPr>
          <p:nvPr/>
        </p:nvSpPr>
        <p:spPr bwMode="auto">
          <a:xfrm>
            <a:off x="657225" y="1412875"/>
            <a:ext cx="8162925"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 typeface="Wingdings" pitchFamily="2" charset="2"/>
              <a:buChar char="ü"/>
            </a:pPr>
            <a:r>
              <a:rPr lang="zh-CN" altLang="en-US" sz="1600">
                <a:solidFill>
                  <a:schemeClr val="tx1"/>
                </a:solidFill>
              </a:rPr>
              <a:t>详细的实验操作步骤</a:t>
            </a:r>
            <a:endParaRPr lang="en-US" altLang="zh-CN" sz="1600">
              <a:solidFill>
                <a:schemeClr val="tx1"/>
              </a:solidFill>
            </a:endParaRPr>
          </a:p>
          <a:p>
            <a:pPr eaLnBrk="1" hangingPunct="1">
              <a:lnSpc>
                <a:spcPct val="100000"/>
              </a:lnSpc>
              <a:spcBef>
                <a:spcPct val="0"/>
              </a:spcBef>
              <a:buFont typeface="Wingdings" pitchFamily="2" charset="2"/>
              <a:buChar char="ü"/>
            </a:pPr>
            <a:endParaRPr lang="en-US" altLang="zh-CN" sz="1600">
              <a:solidFill>
                <a:schemeClr val="tx1"/>
              </a:solidFill>
            </a:endParaRPr>
          </a:p>
          <a:p>
            <a:pPr eaLnBrk="1" hangingPunct="1">
              <a:lnSpc>
                <a:spcPct val="100000"/>
              </a:lnSpc>
              <a:spcBef>
                <a:spcPct val="0"/>
              </a:spcBef>
              <a:buFont typeface="Wingdings" pitchFamily="2" charset="2"/>
              <a:buChar char="ü"/>
            </a:pPr>
            <a:r>
              <a:rPr lang="zh-CN" altLang="en-US" sz="1600">
                <a:solidFill>
                  <a:schemeClr val="tx1"/>
                </a:solidFill>
              </a:rPr>
              <a:t>缓冲液和试剂的配方</a:t>
            </a:r>
            <a:endParaRPr lang="en-US" altLang="zh-CN" sz="1600">
              <a:solidFill>
                <a:schemeClr val="tx1"/>
              </a:solidFill>
            </a:endParaRPr>
          </a:p>
          <a:p>
            <a:pPr eaLnBrk="1" hangingPunct="1">
              <a:lnSpc>
                <a:spcPct val="100000"/>
              </a:lnSpc>
              <a:spcBef>
                <a:spcPct val="0"/>
              </a:spcBef>
              <a:buFont typeface="Wingdings" pitchFamily="2" charset="2"/>
              <a:buChar char="ü"/>
            </a:pPr>
            <a:endParaRPr lang="en-US" altLang="zh-CN" sz="1600">
              <a:solidFill>
                <a:schemeClr val="tx1"/>
              </a:solidFill>
            </a:endParaRPr>
          </a:p>
          <a:p>
            <a:pPr eaLnBrk="1" hangingPunct="1">
              <a:lnSpc>
                <a:spcPct val="100000"/>
              </a:lnSpc>
              <a:spcBef>
                <a:spcPct val="0"/>
              </a:spcBef>
              <a:buFont typeface="Wingdings" pitchFamily="2" charset="2"/>
              <a:buChar char="ü"/>
            </a:pPr>
            <a:r>
              <a:rPr lang="zh-CN" altLang="en-US" sz="1600">
                <a:solidFill>
                  <a:schemeClr val="tx1"/>
                </a:solidFill>
              </a:rPr>
              <a:t>实验操作流程表和图片</a:t>
            </a:r>
            <a:endParaRPr lang="en-US" altLang="zh-CN" sz="1600">
              <a:solidFill>
                <a:schemeClr val="tx1"/>
              </a:solidFill>
            </a:endParaRPr>
          </a:p>
          <a:p>
            <a:pPr eaLnBrk="1" hangingPunct="1">
              <a:lnSpc>
                <a:spcPct val="100000"/>
              </a:lnSpc>
              <a:spcBef>
                <a:spcPct val="0"/>
              </a:spcBef>
              <a:buFont typeface="Wingdings" pitchFamily="2" charset="2"/>
              <a:buChar char="ü"/>
            </a:pPr>
            <a:endParaRPr lang="en-US" altLang="zh-CN" sz="1600">
              <a:solidFill>
                <a:schemeClr val="tx1"/>
              </a:solidFill>
            </a:endParaRPr>
          </a:p>
          <a:p>
            <a:pPr eaLnBrk="1" hangingPunct="1">
              <a:lnSpc>
                <a:spcPct val="100000"/>
              </a:lnSpc>
              <a:spcBef>
                <a:spcPct val="0"/>
              </a:spcBef>
              <a:buFont typeface="Wingdings" pitchFamily="2" charset="2"/>
              <a:buChar char="ü"/>
            </a:pPr>
            <a:r>
              <a:rPr lang="zh-CN" altLang="en-US" sz="1600">
                <a:solidFill>
                  <a:schemeClr val="tx1"/>
                </a:solidFill>
              </a:rPr>
              <a:t>有些还会有</a:t>
            </a:r>
            <a:r>
              <a:rPr lang="en-US" altLang="zh-CN" sz="1600">
                <a:solidFill>
                  <a:schemeClr val="tx1"/>
                </a:solidFill>
              </a:rPr>
              <a:t>Video</a:t>
            </a:r>
            <a:r>
              <a:rPr lang="zh-CN" altLang="en-US" sz="1600">
                <a:solidFill>
                  <a:schemeClr val="tx1"/>
                </a:solidFill>
              </a:rPr>
              <a:t>来展示实验操作的关键步骤</a:t>
            </a:r>
            <a:endParaRPr lang="en-US" altLang="zh-CN" sz="1600">
              <a:solidFill>
                <a:schemeClr val="tx1"/>
              </a:solidFill>
            </a:endParaRPr>
          </a:p>
          <a:p>
            <a:pPr eaLnBrk="1" hangingPunct="1">
              <a:lnSpc>
                <a:spcPct val="100000"/>
              </a:lnSpc>
              <a:spcBef>
                <a:spcPct val="0"/>
              </a:spcBef>
              <a:buFont typeface="Wingdings" pitchFamily="2" charset="2"/>
              <a:buChar char="ü"/>
            </a:pPr>
            <a:endParaRPr lang="en-US" altLang="zh-CN" sz="1600">
              <a:solidFill>
                <a:schemeClr val="tx1"/>
              </a:solidFill>
            </a:endParaRPr>
          </a:p>
          <a:p>
            <a:pPr eaLnBrk="1" hangingPunct="1">
              <a:lnSpc>
                <a:spcPct val="100000"/>
              </a:lnSpc>
              <a:spcBef>
                <a:spcPct val="0"/>
              </a:spcBef>
              <a:buFont typeface="Wingdings" pitchFamily="2" charset="2"/>
              <a:buChar char="ü"/>
            </a:pPr>
            <a:r>
              <a:rPr lang="zh-CN" altLang="en-US" sz="1600">
                <a:solidFill>
                  <a:schemeClr val="tx1"/>
                </a:solidFill>
              </a:rPr>
              <a:t>这些实验指南不仅适用于刚接触该领域的本科生，同时也经验丰富的研究生，博士，博士后等研究人员</a:t>
            </a:r>
            <a:endParaRPr lang="en-US" altLang="zh-CN" sz="1600">
              <a:solidFill>
                <a:schemeClr val="tx1"/>
              </a:solidFill>
            </a:endParaRPr>
          </a:p>
        </p:txBody>
      </p:sp>
      <p:cxnSp>
        <p:nvCxnSpPr>
          <p:cNvPr id="6" name="Straight Connector 14"/>
          <p:cNvCxnSpPr/>
          <p:nvPr/>
        </p:nvCxnSpPr>
        <p:spPr>
          <a:xfrm>
            <a:off x="395288" y="944563"/>
            <a:ext cx="8229600" cy="0"/>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sp>
        <p:nvSpPr>
          <p:cNvPr id="7" name="TextBox 6"/>
          <p:cNvSpPr txBox="1">
            <a:spLocks noChangeArrowheads="1"/>
          </p:cNvSpPr>
          <p:nvPr/>
        </p:nvSpPr>
        <p:spPr bwMode="auto">
          <a:xfrm>
            <a:off x="284163" y="481013"/>
            <a:ext cx="4572000" cy="738187"/>
          </a:xfrm>
          <a:prstGeom prst="rect">
            <a:avLst/>
          </a:prstGeom>
          <a:noFill/>
          <a:ln w="9525">
            <a:noFill/>
            <a:miter lim="800000"/>
            <a:headEnd/>
            <a:tailEnd/>
          </a:ln>
        </p:spPr>
        <p:txBody>
          <a:bodyPr wrap="none">
            <a:spAutoFit/>
          </a:bodyPr>
          <a:lstStyle/>
          <a:p>
            <a:pPr>
              <a:defRPr/>
            </a:pPr>
            <a:r>
              <a:rPr lang="zh-CN" altLang="en-US" sz="2000" b="1" dirty="0">
                <a:solidFill>
                  <a:schemeClr val="tx1">
                    <a:lumMod val="50000"/>
                  </a:schemeClr>
                </a:solidFill>
                <a:ea typeface="+mn-ea"/>
              </a:rPr>
              <a:t>案例七：专门介绍实验操作指南的卷册</a:t>
            </a:r>
            <a:endParaRPr lang="zh-CN" altLang="zh-CN" sz="2000" dirty="0">
              <a:solidFill>
                <a:schemeClr val="tx1">
                  <a:lumMod val="50000"/>
                </a:schemeClr>
              </a:solidFill>
              <a:ea typeface="+mn-ea"/>
            </a:endParaRPr>
          </a:p>
          <a:p>
            <a:pPr>
              <a:defRPr/>
            </a:pPr>
            <a:endParaRPr lang="en-US" altLang="en-US" sz="2200" b="1" dirty="0">
              <a:solidFill>
                <a:schemeClr val="tx1">
                  <a:lumMod val="50000"/>
                </a:schemeClr>
              </a:solidFill>
              <a:ea typeface="+mn-ea"/>
            </a:endParaRPr>
          </a:p>
        </p:txBody>
      </p:sp>
      <p:pic>
        <p:nvPicPr>
          <p:cNvPr id="37894" name="Picture 2" descr="Non-Coding RNAs -  Biomarker Strategies Evolve from miRNA to lncRNA"/>
          <p:cNvPicPr>
            <a:picLocks noChangeAspect="1" noChangeArrowheads="1"/>
          </p:cNvPicPr>
          <p:nvPr/>
        </p:nvPicPr>
        <p:blipFill>
          <a:blip r:embed="rId2">
            <a:extLst>
              <a:ext uri="{28A0092B-C50C-407E-A947-70E740481C1C}">
                <a14:useLocalDpi xmlns:a14="http://schemas.microsoft.com/office/drawing/2010/main" val="0"/>
              </a:ext>
            </a:extLst>
          </a:blip>
          <a:srcRect r="71529"/>
          <a:stretch>
            <a:fillRect/>
          </a:stretch>
        </p:blipFill>
        <p:spPr bwMode="auto">
          <a:xfrm>
            <a:off x="2209800" y="4495800"/>
            <a:ext cx="189865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2" descr="Non-Coding RNAs -  Biomarker Strategies Evolve from miRNA to lncRNA"/>
          <p:cNvPicPr>
            <a:picLocks noChangeAspect="1" noChangeArrowheads="1"/>
          </p:cNvPicPr>
          <p:nvPr/>
        </p:nvPicPr>
        <p:blipFill>
          <a:blip r:embed="rId2">
            <a:extLst>
              <a:ext uri="{28A0092B-C50C-407E-A947-70E740481C1C}">
                <a14:useLocalDpi xmlns:a14="http://schemas.microsoft.com/office/drawing/2010/main" val="0"/>
              </a:ext>
            </a:extLst>
          </a:blip>
          <a:srcRect l="71970"/>
          <a:stretch>
            <a:fillRect/>
          </a:stretch>
        </p:blipFill>
        <p:spPr bwMode="auto">
          <a:xfrm>
            <a:off x="5930900" y="4495800"/>
            <a:ext cx="1868488"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9896773"/>
      </p:ext>
    </p:extLst>
  </p:cSld>
  <p:clrMapOvr>
    <a:masterClrMapping/>
  </p:clrMapOvr>
  <p:transition>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133600"/>
            <a:ext cx="9144000" cy="208756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en-US" altLang="zh-CN" smtClean="0">
              <a:solidFill>
                <a:srgbClr val="FFFFFF"/>
              </a:solidFill>
              <a:latin typeface="Calibri" pitchFamily="34" charset="0"/>
            </a:endParaRPr>
          </a:p>
        </p:txBody>
      </p:sp>
      <p:sp>
        <p:nvSpPr>
          <p:cNvPr id="38915" name="TextBox 4"/>
          <p:cNvSpPr txBox="1">
            <a:spLocks noChangeArrowheads="1"/>
          </p:cNvSpPr>
          <p:nvPr/>
        </p:nvSpPr>
        <p:spPr bwMode="auto">
          <a:xfrm>
            <a:off x="0" y="2992438"/>
            <a:ext cx="89868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zh-CN" altLang="en-US" sz="3600">
                <a:solidFill>
                  <a:schemeClr val="bg1"/>
                </a:solidFill>
                <a:latin typeface="Times New Roman" pitchFamily="18" charset="0"/>
              </a:rPr>
              <a:t>三、逻辑清晰的组织结构和友好的使用平台</a:t>
            </a:r>
            <a:endParaRPr lang="en-US" altLang="en-US" sz="3600">
              <a:solidFill>
                <a:schemeClr val="bg1"/>
              </a:solidFill>
              <a:latin typeface="Times New Roman" pitchFamily="18" charset="0"/>
            </a:endParaRPr>
          </a:p>
        </p:txBody>
      </p:sp>
    </p:spTree>
    <p:extLst>
      <p:ext uri="{BB962C8B-B14F-4D97-AF65-F5344CB8AC3E}">
        <p14:creationId xmlns:p14="http://schemas.microsoft.com/office/powerpoint/2010/main" val="2269263733"/>
      </p:ext>
    </p:extLst>
  </p:cSld>
  <p:clrMapOvr>
    <a:masterClrMapping/>
  </p:clrMapOvr>
  <p:transition>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p:cNvPicPr>
          <p:nvPr/>
        </p:nvPicPr>
        <p:blipFill>
          <a:blip r:embed="rId2">
            <a:extLst>
              <a:ext uri="{28A0092B-C50C-407E-A947-70E740481C1C}">
                <a14:useLocalDpi xmlns:a14="http://schemas.microsoft.com/office/drawing/2010/main" val="0"/>
              </a:ext>
            </a:extLst>
          </a:blip>
          <a:srcRect l="16119" t="10381" r="17165" b="11041"/>
          <a:stretch>
            <a:fillRect/>
          </a:stretch>
        </p:blipFill>
        <p:spPr bwMode="auto">
          <a:xfrm>
            <a:off x="152400" y="838200"/>
            <a:ext cx="8859838"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ular Callout 5"/>
          <p:cNvSpPr/>
          <p:nvPr/>
        </p:nvSpPr>
        <p:spPr>
          <a:xfrm>
            <a:off x="1371600" y="3048000"/>
            <a:ext cx="5486400" cy="914400"/>
          </a:xfrm>
          <a:prstGeom prst="wedgeRoundRectCallout">
            <a:avLst>
              <a:gd name="adj1" fmla="val -47042"/>
              <a:gd name="adj2" fmla="val 10654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buFont typeface="Wingdings" panose="05000000000000000000" pitchFamily="2" charset="2"/>
              <a:buChar char="§"/>
              <a:defRPr/>
            </a:pPr>
            <a:r>
              <a:rPr lang="zh-CN" altLang="en-US" sz="1600" dirty="0">
                <a:solidFill>
                  <a:schemeClr val="tx1"/>
                </a:solidFill>
                <a:latin typeface="Arial" charset="0"/>
              </a:rPr>
              <a:t>每一卷册聚焦某一个研究领域或者研究话题</a:t>
            </a:r>
            <a:endParaRPr lang="en-US" altLang="zh-CN" sz="1600" dirty="0">
              <a:solidFill>
                <a:schemeClr val="tx1"/>
              </a:solidFill>
              <a:latin typeface="Arial" charset="0"/>
            </a:endParaRPr>
          </a:p>
          <a:p>
            <a:pPr marL="285750" indent="-285750">
              <a:buFont typeface="Wingdings" panose="05000000000000000000" pitchFamily="2" charset="2"/>
              <a:buChar char="§"/>
              <a:defRPr/>
            </a:pPr>
            <a:r>
              <a:rPr lang="zh-CN" altLang="en-US" sz="1600" dirty="0">
                <a:solidFill>
                  <a:schemeClr val="tx1"/>
                </a:solidFill>
                <a:latin typeface="Arial" charset="0"/>
              </a:rPr>
              <a:t>每一个卷册根据具体话题通常包含</a:t>
            </a:r>
            <a:r>
              <a:rPr lang="en-US" altLang="zh-CN" sz="1600" dirty="0">
                <a:solidFill>
                  <a:schemeClr val="tx1"/>
                </a:solidFill>
                <a:latin typeface="Arial" charset="0"/>
              </a:rPr>
              <a:t>20-25</a:t>
            </a:r>
            <a:r>
              <a:rPr lang="zh-CN" altLang="en-US" sz="1600" dirty="0">
                <a:solidFill>
                  <a:schemeClr val="tx1"/>
                </a:solidFill>
                <a:latin typeface="Arial" charset="0"/>
              </a:rPr>
              <a:t>篇文章</a:t>
            </a:r>
            <a:endParaRPr lang="en-US" altLang="zh-CN" sz="1600" dirty="0">
              <a:solidFill>
                <a:schemeClr val="tx1"/>
              </a:solidFill>
              <a:latin typeface="Arial" charset="0"/>
            </a:endParaRPr>
          </a:p>
          <a:p>
            <a:pPr marL="342900" indent="-342900" algn="ctr">
              <a:buFont typeface="Wingdings" panose="05000000000000000000" pitchFamily="2" charset="2"/>
              <a:buChar char="§"/>
              <a:defRPr/>
            </a:pPr>
            <a:endParaRPr lang="en-US" sz="1600" dirty="0">
              <a:solidFill>
                <a:schemeClr val="tx1"/>
              </a:solidFill>
            </a:endParaRPr>
          </a:p>
        </p:txBody>
      </p:sp>
      <p:sp>
        <p:nvSpPr>
          <p:cNvPr id="7" name="Cloud 6"/>
          <p:cNvSpPr/>
          <p:nvPr/>
        </p:nvSpPr>
        <p:spPr>
          <a:xfrm>
            <a:off x="2895600" y="4191000"/>
            <a:ext cx="5334000" cy="21336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600" dirty="0">
                <a:latin typeface="Arial" charset="0"/>
              </a:rPr>
              <a:t>有很多文章可以独立地给我们提供相关的信息，并不需要阅读整个的卷册，极大的节省了科研人员的时间</a:t>
            </a:r>
            <a:endParaRPr lang="en-US" sz="1600" dirty="0"/>
          </a:p>
        </p:txBody>
      </p:sp>
      <p:cxnSp>
        <p:nvCxnSpPr>
          <p:cNvPr id="8" name="Straight Connector 14"/>
          <p:cNvCxnSpPr/>
          <p:nvPr/>
        </p:nvCxnSpPr>
        <p:spPr>
          <a:xfrm>
            <a:off x="395288" y="838200"/>
            <a:ext cx="8229600" cy="0"/>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sp>
        <p:nvSpPr>
          <p:cNvPr id="9" name="TextBox 8"/>
          <p:cNvSpPr txBox="1">
            <a:spLocks noChangeArrowheads="1"/>
          </p:cNvSpPr>
          <p:nvPr/>
        </p:nvSpPr>
        <p:spPr bwMode="auto">
          <a:xfrm>
            <a:off x="303213" y="431800"/>
            <a:ext cx="6589712" cy="400050"/>
          </a:xfrm>
          <a:prstGeom prst="rect">
            <a:avLst/>
          </a:prstGeom>
          <a:noFill/>
          <a:ln w="9525">
            <a:noFill/>
            <a:miter lim="800000"/>
            <a:headEnd/>
            <a:tailEnd/>
          </a:ln>
        </p:spPr>
        <p:txBody>
          <a:bodyPr wrap="none">
            <a:spAutoFit/>
          </a:bodyPr>
          <a:lstStyle/>
          <a:p>
            <a:pPr>
              <a:defRPr/>
            </a:pPr>
            <a:r>
              <a:rPr lang="zh-CN" altLang="en-US" sz="2000" b="1" dirty="0">
                <a:solidFill>
                  <a:schemeClr val="tx1">
                    <a:lumMod val="50000"/>
                  </a:schemeClr>
                </a:solidFill>
                <a:ea typeface="+mn-ea"/>
              </a:rPr>
              <a:t>使用平台：</a:t>
            </a:r>
            <a:r>
              <a:rPr lang="en-US" altLang="zh-CN" sz="2000" b="1" dirty="0" err="1">
                <a:solidFill>
                  <a:schemeClr val="tx1">
                    <a:lumMod val="50000"/>
                  </a:schemeClr>
                </a:solidFill>
                <a:ea typeface="+mn-ea"/>
              </a:rPr>
              <a:t>ScienceDirect</a:t>
            </a:r>
            <a:r>
              <a:rPr lang="en-US" altLang="zh-CN" sz="2000" b="1" dirty="0">
                <a:solidFill>
                  <a:schemeClr val="tx1">
                    <a:lumMod val="50000"/>
                  </a:schemeClr>
                </a:solidFill>
                <a:ea typeface="+mn-ea"/>
              </a:rPr>
              <a:t>     </a:t>
            </a:r>
            <a:r>
              <a:rPr lang="zh-CN" altLang="en-US" sz="2000" b="1" dirty="0">
                <a:solidFill>
                  <a:schemeClr val="tx1">
                    <a:lumMod val="50000"/>
                  </a:schemeClr>
                </a:solidFill>
                <a:ea typeface="+mn-ea"/>
              </a:rPr>
              <a:t>网址：</a:t>
            </a:r>
            <a:r>
              <a:rPr lang="en-US" altLang="zh-CN" sz="2000" b="1" dirty="0">
                <a:solidFill>
                  <a:schemeClr val="tx1">
                    <a:lumMod val="50000"/>
                  </a:schemeClr>
                </a:solidFill>
                <a:ea typeface="+mn-ea"/>
              </a:rPr>
              <a:t>www.sciencedirect.com</a:t>
            </a:r>
            <a:endParaRPr lang="en-US" altLang="en-US" sz="2200" b="1" dirty="0">
              <a:solidFill>
                <a:schemeClr val="tx1">
                  <a:lumMod val="50000"/>
                </a:schemeClr>
              </a:solidFill>
              <a:ea typeface="+mn-ea"/>
            </a:endParaRPr>
          </a:p>
        </p:txBody>
      </p:sp>
    </p:spTree>
    <p:extLst>
      <p:ext uri="{BB962C8B-B14F-4D97-AF65-F5344CB8AC3E}">
        <p14:creationId xmlns:p14="http://schemas.microsoft.com/office/powerpoint/2010/main" val="3336235719"/>
      </p:ext>
    </p:extLst>
  </p:cSld>
  <p:clrMapOvr>
    <a:masterClrMapping/>
  </p:clrMapOvr>
  <p:transition>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14"/>
          <p:cNvCxnSpPr/>
          <p:nvPr/>
        </p:nvCxnSpPr>
        <p:spPr>
          <a:xfrm>
            <a:off x="395288" y="838200"/>
            <a:ext cx="8229600" cy="0"/>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sp>
        <p:nvSpPr>
          <p:cNvPr id="6" name="TextBox 5"/>
          <p:cNvSpPr txBox="1">
            <a:spLocks noChangeArrowheads="1"/>
          </p:cNvSpPr>
          <p:nvPr/>
        </p:nvSpPr>
        <p:spPr bwMode="auto">
          <a:xfrm>
            <a:off x="284163" y="431800"/>
            <a:ext cx="184150" cy="738188"/>
          </a:xfrm>
          <a:prstGeom prst="rect">
            <a:avLst/>
          </a:prstGeom>
          <a:noFill/>
          <a:ln w="9525">
            <a:noFill/>
            <a:miter lim="800000"/>
            <a:headEnd/>
            <a:tailEnd/>
          </a:ln>
        </p:spPr>
        <p:txBody>
          <a:bodyPr wrap="none">
            <a:spAutoFit/>
          </a:bodyPr>
          <a:lstStyle/>
          <a:p>
            <a:pPr>
              <a:defRPr/>
            </a:pPr>
            <a:endParaRPr lang="zh-CN" altLang="zh-CN" sz="2000" dirty="0">
              <a:solidFill>
                <a:schemeClr val="tx1">
                  <a:lumMod val="50000"/>
                </a:schemeClr>
              </a:solidFill>
              <a:ea typeface="+mn-ea"/>
            </a:endParaRPr>
          </a:p>
          <a:p>
            <a:pPr>
              <a:defRPr/>
            </a:pPr>
            <a:endParaRPr lang="en-US" altLang="en-US" sz="2200" b="1" dirty="0">
              <a:solidFill>
                <a:schemeClr val="tx1">
                  <a:lumMod val="50000"/>
                </a:schemeClr>
              </a:solidFill>
              <a:ea typeface="+mn-ea"/>
            </a:endParaRPr>
          </a:p>
        </p:txBody>
      </p:sp>
      <p:sp>
        <p:nvSpPr>
          <p:cNvPr id="7" name="TextBox 6"/>
          <p:cNvSpPr txBox="1">
            <a:spLocks noChangeArrowheads="1"/>
          </p:cNvSpPr>
          <p:nvPr/>
        </p:nvSpPr>
        <p:spPr bwMode="auto">
          <a:xfrm>
            <a:off x="303213" y="431800"/>
            <a:ext cx="4637087" cy="400050"/>
          </a:xfrm>
          <a:prstGeom prst="rect">
            <a:avLst/>
          </a:prstGeom>
          <a:noFill/>
          <a:ln w="9525">
            <a:noFill/>
            <a:miter lim="800000"/>
            <a:headEnd/>
            <a:tailEnd/>
          </a:ln>
        </p:spPr>
        <p:txBody>
          <a:bodyPr wrap="none">
            <a:spAutoFit/>
          </a:bodyPr>
          <a:lstStyle/>
          <a:p>
            <a:pPr>
              <a:defRPr/>
            </a:pPr>
            <a:r>
              <a:rPr lang="zh-CN" altLang="en-US" sz="2000" b="1" dirty="0">
                <a:solidFill>
                  <a:schemeClr val="tx1">
                    <a:lumMod val="50000"/>
                  </a:schemeClr>
                </a:solidFill>
                <a:ea typeface="+mn-ea"/>
              </a:rPr>
              <a:t>组织结构：每一个</a:t>
            </a:r>
            <a:r>
              <a:rPr lang="en-US" altLang="zh-CN" sz="2000" b="1" dirty="0">
                <a:solidFill>
                  <a:schemeClr val="tx1">
                    <a:lumMod val="50000"/>
                  </a:schemeClr>
                </a:solidFill>
                <a:ea typeface="+mn-ea"/>
              </a:rPr>
              <a:t>chapter</a:t>
            </a:r>
            <a:r>
              <a:rPr lang="zh-CN" altLang="en-US" sz="2000" b="1" dirty="0">
                <a:solidFill>
                  <a:schemeClr val="tx1">
                    <a:lumMod val="50000"/>
                  </a:schemeClr>
                </a:solidFill>
                <a:ea typeface="+mn-ea"/>
              </a:rPr>
              <a:t>就是一篇文章</a:t>
            </a:r>
            <a:endParaRPr lang="en-US" altLang="en-US" sz="2200" b="1" dirty="0">
              <a:solidFill>
                <a:schemeClr val="tx1">
                  <a:lumMod val="50000"/>
                </a:schemeClr>
              </a:solidFill>
              <a:ea typeface="+mn-ea"/>
            </a:endParaRPr>
          </a:p>
        </p:txBody>
      </p:sp>
      <p:pic>
        <p:nvPicPr>
          <p:cNvPr id="40965" name="Picture 2"/>
          <p:cNvPicPr>
            <a:picLocks noChangeAspect="1"/>
          </p:cNvPicPr>
          <p:nvPr/>
        </p:nvPicPr>
        <p:blipFill>
          <a:blip r:embed="rId2">
            <a:extLst>
              <a:ext uri="{28A0092B-C50C-407E-A947-70E740481C1C}">
                <a14:useLocalDpi xmlns:a14="http://schemas.microsoft.com/office/drawing/2010/main" val="0"/>
              </a:ext>
            </a:extLst>
          </a:blip>
          <a:srcRect l="13432" t="11652" r="14690" b="10777"/>
          <a:stretch>
            <a:fillRect/>
          </a:stretch>
        </p:blipFill>
        <p:spPr bwMode="auto">
          <a:xfrm>
            <a:off x="47625" y="990600"/>
            <a:ext cx="9096375" cy="551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47625" y="3276600"/>
            <a:ext cx="844550" cy="304800"/>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ounded Rectangle 11"/>
          <p:cNvSpPr/>
          <p:nvPr/>
        </p:nvSpPr>
        <p:spPr>
          <a:xfrm>
            <a:off x="2057400" y="3886200"/>
            <a:ext cx="533400" cy="228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ounded Rectangle 12"/>
          <p:cNvSpPr/>
          <p:nvPr/>
        </p:nvSpPr>
        <p:spPr>
          <a:xfrm>
            <a:off x="2057400" y="5257800"/>
            <a:ext cx="838200" cy="381000"/>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ounded Rectangle 13"/>
          <p:cNvSpPr/>
          <p:nvPr/>
        </p:nvSpPr>
        <p:spPr>
          <a:xfrm>
            <a:off x="47625" y="1600200"/>
            <a:ext cx="714375" cy="304800"/>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ounded Rectangle 14"/>
          <p:cNvSpPr/>
          <p:nvPr/>
        </p:nvSpPr>
        <p:spPr>
          <a:xfrm>
            <a:off x="47625" y="1905000"/>
            <a:ext cx="1781175" cy="1371600"/>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TextBox 15"/>
          <p:cNvSpPr txBox="1">
            <a:spLocks noChangeArrowheads="1"/>
          </p:cNvSpPr>
          <p:nvPr/>
        </p:nvSpPr>
        <p:spPr bwMode="auto">
          <a:xfrm>
            <a:off x="2925763" y="2981325"/>
            <a:ext cx="3048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algn="ctr" eaLnBrk="1" hangingPunct="1">
              <a:lnSpc>
                <a:spcPct val="100000"/>
              </a:lnSpc>
              <a:spcBef>
                <a:spcPct val="0"/>
              </a:spcBef>
              <a:buFontTx/>
              <a:buNone/>
            </a:pPr>
            <a:r>
              <a:rPr lang="zh-CN" altLang="en-US" sz="2400">
                <a:solidFill>
                  <a:srgbClr val="FF0000"/>
                </a:solidFill>
                <a:latin typeface="Times New Roman" pitchFamily="18" charset="0"/>
              </a:rPr>
              <a:t>组织结构跟</a:t>
            </a:r>
            <a:r>
              <a:rPr lang="en-US" altLang="zh-CN" sz="2400">
                <a:solidFill>
                  <a:srgbClr val="FF0000"/>
                </a:solidFill>
                <a:latin typeface="Times New Roman" pitchFamily="18" charset="0"/>
              </a:rPr>
              <a:t>Journal</a:t>
            </a:r>
            <a:r>
              <a:rPr lang="zh-CN" altLang="en-US" sz="2400">
                <a:solidFill>
                  <a:srgbClr val="FF0000"/>
                </a:solidFill>
                <a:latin typeface="Times New Roman" pitchFamily="18" charset="0"/>
              </a:rPr>
              <a:t>上的文章一样</a:t>
            </a:r>
            <a:endParaRPr lang="en-US" altLang="en-US" sz="2800">
              <a:solidFill>
                <a:srgbClr val="FF0000"/>
              </a:solidFill>
              <a:latin typeface="Times New Roman" pitchFamily="18" charset="0"/>
            </a:endParaRPr>
          </a:p>
          <a:p>
            <a:pPr algn="ctr" eaLnBrk="1" hangingPunct="1">
              <a:lnSpc>
                <a:spcPct val="100000"/>
              </a:lnSpc>
              <a:spcBef>
                <a:spcPct val="0"/>
              </a:spcBef>
              <a:buFontTx/>
              <a:buNone/>
            </a:pPr>
            <a:endParaRPr lang="en-US" altLang="en-US" sz="2400" b="0">
              <a:solidFill>
                <a:srgbClr val="FF0000"/>
              </a:solidFill>
              <a:latin typeface="Times New Roman" pitchFamily="18" charset="0"/>
            </a:endParaRPr>
          </a:p>
        </p:txBody>
      </p:sp>
    </p:spTree>
    <p:extLst>
      <p:ext uri="{BB962C8B-B14F-4D97-AF65-F5344CB8AC3E}">
        <p14:creationId xmlns:p14="http://schemas.microsoft.com/office/powerpoint/2010/main" val="85286691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a:blip r:embed="rId2"/>
          <a:stretch>
            <a:fillRect/>
          </a:stretch>
        </p:blipFill>
        <p:spPr>
          <a:xfrm>
            <a:off x="1619672" y="620688"/>
            <a:ext cx="5274310" cy="3030220"/>
          </a:xfrm>
          <a:prstGeom prst="rect">
            <a:avLst/>
          </a:prstGeom>
        </p:spPr>
      </p:pic>
      <p:pic>
        <p:nvPicPr>
          <p:cNvPr id="3" name="图片 2"/>
          <p:cNvPicPr/>
          <p:nvPr/>
        </p:nvPicPr>
        <p:blipFill>
          <a:blip r:embed="rId3"/>
          <a:stretch>
            <a:fillRect/>
          </a:stretch>
        </p:blipFill>
        <p:spPr>
          <a:xfrm>
            <a:off x="1475656" y="4149080"/>
            <a:ext cx="5274310" cy="2269490"/>
          </a:xfrm>
          <a:prstGeom prst="rect">
            <a:avLst/>
          </a:prstGeom>
        </p:spPr>
      </p:pic>
    </p:spTree>
    <p:extLst>
      <p:ext uri="{BB962C8B-B14F-4D97-AF65-F5344CB8AC3E}">
        <p14:creationId xmlns:p14="http://schemas.microsoft.com/office/powerpoint/2010/main" val="281157793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38" y="381000"/>
            <a:ext cx="9059862"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84138" y="4114800"/>
            <a:ext cx="830262" cy="304800"/>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ounded Rectangular Callout 6"/>
          <p:cNvSpPr/>
          <p:nvPr/>
        </p:nvSpPr>
        <p:spPr>
          <a:xfrm>
            <a:off x="1828800" y="2095500"/>
            <a:ext cx="3429000" cy="1524000"/>
          </a:xfrm>
          <a:prstGeom prst="wedgeRoundRectCallout">
            <a:avLst>
              <a:gd name="adj1" fmla="val -77333"/>
              <a:gd name="adj2" fmla="val 94739"/>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000" dirty="0">
                <a:solidFill>
                  <a:schemeClr val="tx1"/>
                </a:solidFill>
              </a:rPr>
              <a:t>对于某些复杂的实验步骤，还会提供</a:t>
            </a:r>
            <a:r>
              <a:rPr lang="en-US" altLang="zh-CN" sz="2000" dirty="0">
                <a:solidFill>
                  <a:schemeClr val="tx1"/>
                </a:solidFill>
                <a:latin typeface="Times New Roman" panose="02020603050405020304" pitchFamily="18" charset="0"/>
                <a:cs typeface="Times New Roman" panose="02020603050405020304" pitchFamily="18" charset="0"/>
              </a:rPr>
              <a:t>Video</a:t>
            </a:r>
            <a:r>
              <a:rPr lang="zh-CN" altLang="en-US" sz="2000" dirty="0">
                <a:solidFill>
                  <a:schemeClr val="tx1"/>
                </a:solidFill>
              </a:rPr>
              <a:t>，便于科研人员直观的了解具体的实验操作方法</a:t>
            </a:r>
            <a:endParaRPr lang="en-US" sz="2000" dirty="0">
              <a:solidFill>
                <a:schemeClr val="tx1"/>
              </a:solidFill>
            </a:endParaRPr>
          </a:p>
        </p:txBody>
      </p:sp>
    </p:spTree>
    <p:extLst>
      <p:ext uri="{BB962C8B-B14F-4D97-AF65-F5344CB8AC3E}">
        <p14:creationId xmlns:p14="http://schemas.microsoft.com/office/powerpoint/2010/main" val="3214414945"/>
      </p:ext>
    </p:extLst>
  </p:cSld>
  <p:clrMapOvr>
    <a:masterClrMapping/>
  </p:clrMapOvr>
  <p:transition>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457200"/>
            <a:ext cx="5057775"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3"/>
          <p:cNvPicPr>
            <a:picLocks noChangeAspect="1" noChangeArrowheads="1"/>
          </p:cNvPicPr>
          <p:nvPr/>
        </p:nvPicPr>
        <p:blipFill>
          <a:blip r:embed="rId3">
            <a:extLst>
              <a:ext uri="{28A0092B-C50C-407E-A947-70E740481C1C}">
                <a14:useLocalDpi xmlns:a14="http://schemas.microsoft.com/office/drawing/2010/main" val="0"/>
              </a:ext>
            </a:extLst>
          </a:blip>
          <a:srcRect t="2884" b="48558"/>
          <a:stretch>
            <a:fillRect/>
          </a:stretch>
        </p:blipFill>
        <p:spPr bwMode="auto">
          <a:xfrm>
            <a:off x="379413" y="4008438"/>
            <a:ext cx="434340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3"/>
          <p:cNvPicPr>
            <a:picLocks noChangeAspect="1" noChangeArrowheads="1"/>
          </p:cNvPicPr>
          <p:nvPr/>
        </p:nvPicPr>
        <p:blipFill>
          <a:blip r:embed="rId3">
            <a:extLst>
              <a:ext uri="{28A0092B-C50C-407E-A947-70E740481C1C}">
                <a14:useLocalDpi xmlns:a14="http://schemas.microsoft.com/office/drawing/2010/main" val="0"/>
              </a:ext>
            </a:extLst>
          </a:blip>
          <a:srcRect t="51442"/>
          <a:stretch>
            <a:fillRect/>
          </a:stretch>
        </p:blipFill>
        <p:spPr bwMode="auto">
          <a:xfrm>
            <a:off x="4733925" y="633413"/>
            <a:ext cx="434340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2813" y="2592388"/>
            <a:ext cx="42291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1388" y="3533775"/>
            <a:ext cx="4200525"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1835150" y="1557338"/>
            <a:ext cx="5162550" cy="3181350"/>
            <a:chOff x="1835150" y="1557338"/>
            <a:chExt cx="5162550" cy="3181350"/>
          </a:xfrm>
        </p:grpSpPr>
        <p:pic>
          <p:nvPicPr>
            <p:cNvPr id="43017" name="Picture 9" descr="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5150" y="1557338"/>
              <a:ext cx="5162550"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286000" y="2286000"/>
              <a:ext cx="4021138" cy="1938338"/>
            </a:xfrm>
            <a:prstGeom prst="rect">
              <a:avLst/>
            </a:prstGeom>
            <a:noFill/>
          </p:spPr>
          <p:txBody>
            <a:bodyPr>
              <a:spAutoFit/>
            </a:bodyPr>
            <a:lstStyle/>
            <a:p>
              <a:pPr marL="342900" indent="-342900">
                <a:buFont typeface="Wingdings" panose="05000000000000000000" pitchFamily="2" charset="2"/>
                <a:buChar char="ü"/>
                <a:defRPr/>
              </a:pPr>
              <a:r>
                <a:rPr lang="zh-CN" altLang="en-US" sz="2000" dirty="0">
                  <a:solidFill>
                    <a:srgbClr val="FF0000"/>
                  </a:solidFill>
                  <a:latin typeface="+mj-ea"/>
                  <a:ea typeface="+mj-ea"/>
                </a:rPr>
                <a:t>与通常的</a:t>
              </a:r>
              <a:r>
                <a:rPr lang="en-US" altLang="zh-CN" sz="2000" dirty="0">
                  <a:solidFill>
                    <a:srgbClr val="FF0000"/>
                  </a:solidFill>
                  <a:latin typeface="+mj-ea"/>
                  <a:ea typeface="+mj-ea"/>
                </a:rPr>
                <a:t>Journal</a:t>
              </a:r>
              <a:r>
                <a:rPr lang="zh-CN" altLang="en-US" sz="2000" dirty="0">
                  <a:solidFill>
                    <a:srgbClr val="FF0000"/>
                  </a:solidFill>
                  <a:latin typeface="+mj-ea"/>
                  <a:ea typeface="+mj-ea"/>
                </a:rPr>
                <a:t>里的</a:t>
              </a:r>
              <a:r>
                <a:rPr lang="en-US" altLang="zh-CN" sz="2000" dirty="0">
                  <a:solidFill>
                    <a:srgbClr val="FF0000"/>
                  </a:solidFill>
                  <a:latin typeface="+mj-ea"/>
                  <a:ea typeface="+mj-ea"/>
                </a:rPr>
                <a:t>Research Article</a:t>
              </a:r>
              <a:r>
                <a:rPr lang="zh-CN" altLang="en-US" sz="2000" dirty="0">
                  <a:solidFill>
                    <a:srgbClr val="FF0000"/>
                  </a:solidFill>
                  <a:latin typeface="+mj-ea"/>
                  <a:ea typeface="+mj-ea"/>
                </a:rPr>
                <a:t>相比，这里具有更加详尽的实验操作步骤</a:t>
              </a:r>
              <a:endParaRPr lang="en-US" altLang="zh-CN" sz="2000" dirty="0">
                <a:solidFill>
                  <a:srgbClr val="FF0000"/>
                </a:solidFill>
                <a:latin typeface="+mj-ea"/>
                <a:ea typeface="+mj-ea"/>
              </a:endParaRPr>
            </a:p>
            <a:p>
              <a:pPr marL="342900" indent="-342900">
                <a:buFont typeface="Wingdings" panose="05000000000000000000" pitchFamily="2" charset="2"/>
                <a:buChar char="ü"/>
                <a:defRPr/>
              </a:pPr>
              <a:endParaRPr lang="en-US" altLang="zh-CN" sz="2000" dirty="0">
                <a:solidFill>
                  <a:srgbClr val="FF0000"/>
                </a:solidFill>
                <a:latin typeface="+mj-ea"/>
                <a:ea typeface="+mj-ea"/>
              </a:endParaRPr>
            </a:p>
            <a:p>
              <a:pPr marL="342900" indent="-342900">
                <a:buFont typeface="Wingdings" panose="05000000000000000000" pitchFamily="2" charset="2"/>
                <a:buChar char="ü"/>
                <a:defRPr/>
              </a:pPr>
              <a:r>
                <a:rPr lang="zh-CN" altLang="en-US" sz="2000" dirty="0">
                  <a:solidFill>
                    <a:srgbClr val="FF0000"/>
                  </a:solidFill>
                  <a:latin typeface="+mj-ea"/>
                  <a:ea typeface="+mj-ea"/>
                </a:rPr>
                <a:t>详细权威的实验操作指南对做科研是必不可少的</a:t>
              </a:r>
              <a:endParaRPr lang="en-US" sz="2000" dirty="0">
                <a:solidFill>
                  <a:srgbClr val="FF0000"/>
                </a:solidFill>
                <a:latin typeface="+mj-ea"/>
                <a:ea typeface="+mj-ea"/>
              </a:endParaRPr>
            </a:p>
          </p:txBody>
        </p:sp>
      </p:grpSp>
      <p:pic>
        <p:nvPicPr>
          <p:cNvPr id="43016" name="Picture 10" descr="page14.png"/>
          <p:cNvPicPr>
            <a:picLocks noChangeAspect="1"/>
          </p:cNvPicPr>
          <p:nvPr/>
        </p:nvPicPr>
        <p:blipFill>
          <a:blip r:embed="rId7">
            <a:extLst>
              <a:ext uri="{28A0092B-C50C-407E-A947-70E740481C1C}">
                <a14:useLocalDpi xmlns:a14="http://schemas.microsoft.com/office/drawing/2010/main" val="0"/>
              </a:ext>
            </a:extLst>
          </a:blip>
          <a:srcRect t="12502" b="10262"/>
          <a:stretch>
            <a:fillRect/>
          </a:stretch>
        </p:blipFill>
        <p:spPr bwMode="auto">
          <a:xfrm>
            <a:off x="7269163" y="49213"/>
            <a:ext cx="1820862"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685679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133600"/>
            <a:ext cx="9144000" cy="208756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en-US" altLang="zh-CN" smtClean="0">
              <a:solidFill>
                <a:srgbClr val="FFFFFF"/>
              </a:solidFill>
              <a:latin typeface="Calibri" pitchFamily="34" charset="0"/>
            </a:endParaRPr>
          </a:p>
        </p:txBody>
      </p:sp>
      <p:sp>
        <p:nvSpPr>
          <p:cNvPr id="44035" name="TextBox 4"/>
          <p:cNvSpPr txBox="1">
            <a:spLocks noChangeArrowheads="1"/>
          </p:cNvSpPr>
          <p:nvPr/>
        </p:nvSpPr>
        <p:spPr bwMode="auto">
          <a:xfrm>
            <a:off x="1495425" y="2992438"/>
            <a:ext cx="57435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zh-CN" altLang="en-US" sz="3600">
                <a:solidFill>
                  <a:schemeClr val="bg1"/>
                </a:solidFill>
                <a:latin typeface="Times New Roman" pitchFamily="18" charset="0"/>
              </a:rPr>
              <a:t>四、备受广泛的认可和引用</a:t>
            </a:r>
            <a:endParaRPr lang="en-US" altLang="en-US" sz="3600">
              <a:solidFill>
                <a:schemeClr val="bg1"/>
              </a:solidFill>
              <a:latin typeface="Times New Roman" pitchFamily="18" charset="0"/>
            </a:endParaRPr>
          </a:p>
        </p:txBody>
      </p:sp>
    </p:spTree>
    <p:extLst>
      <p:ext uri="{BB962C8B-B14F-4D97-AF65-F5344CB8AC3E}">
        <p14:creationId xmlns:p14="http://schemas.microsoft.com/office/powerpoint/2010/main" val="3879538332"/>
      </p:ext>
    </p:extLst>
  </p:cSld>
  <p:clrMapOvr>
    <a:masterClrMapping/>
  </p:clrMapOvr>
  <p:transition>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14"/>
          <p:cNvCxnSpPr/>
          <p:nvPr/>
        </p:nvCxnSpPr>
        <p:spPr>
          <a:xfrm>
            <a:off x="395288" y="944563"/>
            <a:ext cx="8229600" cy="0"/>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sp>
        <p:nvSpPr>
          <p:cNvPr id="6" name="TextBox 5"/>
          <p:cNvSpPr txBox="1">
            <a:spLocks noChangeArrowheads="1"/>
          </p:cNvSpPr>
          <p:nvPr/>
        </p:nvSpPr>
        <p:spPr bwMode="auto">
          <a:xfrm>
            <a:off x="284163" y="484188"/>
            <a:ext cx="3589337" cy="430212"/>
          </a:xfrm>
          <a:prstGeom prst="rect">
            <a:avLst/>
          </a:prstGeom>
          <a:noFill/>
          <a:ln w="9525">
            <a:noFill/>
            <a:miter lim="800000"/>
            <a:headEnd/>
            <a:tailEnd/>
          </a:ln>
        </p:spPr>
        <p:txBody>
          <a:bodyPr wrap="none">
            <a:spAutoFit/>
          </a:bodyPr>
          <a:lstStyle/>
          <a:p>
            <a:pPr>
              <a:defRPr/>
            </a:pPr>
            <a:r>
              <a:rPr lang="zh-CN" altLang="en-US" sz="2200" b="1" dirty="0">
                <a:solidFill>
                  <a:schemeClr val="tx1">
                    <a:lumMod val="50000"/>
                  </a:schemeClr>
                </a:solidFill>
                <a:ea typeface="+mn-ea"/>
              </a:rPr>
              <a:t>被国内外很多知名高校采纳</a:t>
            </a:r>
            <a:endParaRPr lang="en-US" altLang="en-US" sz="2200" b="1" dirty="0">
              <a:solidFill>
                <a:schemeClr val="tx1">
                  <a:lumMod val="50000"/>
                </a:schemeClr>
              </a:solidFill>
              <a:ea typeface="+mn-ea"/>
            </a:endParaRPr>
          </a:p>
        </p:txBody>
      </p:sp>
      <p:sp>
        <p:nvSpPr>
          <p:cNvPr id="45060" name="TextBox 6"/>
          <p:cNvSpPr txBox="1">
            <a:spLocks noChangeArrowheads="1"/>
          </p:cNvSpPr>
          <p:nvPr/>
        </p:nvSpPr>
        <p:spPr bwMode="auto">
          <a:xfrm>
            <a:off x="762000" y="1354138"/>
            <a:ext cx="3608388"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 typeface="Wingdings" pitchFamily="2" charset="2"/>
              <a:buChar char="v"/>
            </a:pPr>
            <a:r>
              <a:rPr lang="zh-CN" altLang="en-US" sz="2400" b="0">
                <a:solidFill>
                  <a:schemeClr val="tx1"/>
                </a:solidFill>
                <a:latin typeface="Times New Roman" pitchFamily="18" charset="0"/>
              </a:rPr>
              <a:t>哈佛大学</a:t>
            </a:r>
            <a:endParaRPr lang="en-US" altLang="zh-CN" sz="2400" b="0">
              <a:solidFill>
                <a:schemeClr val="tx1"/>
              </a:solidFill>
              <a:latin typeface="Times New Roman" pitchFamily="18" charset="0"/>
            </a:endParaRPr>
          </a:p>
          <a:p>
            <a:pPr eaLnBrk="1" hangingPunct="1">
              <a:lnSpc>
                <a:spcPct val="100000"/>
              </a:lnSpc>
              <a:spcBef>
                <a:spcPct val="0"/>
              </a:spcBef>
              <a:buFont typeface="Wingdings" pitchFamily="2" charset="2"/>
              <a:buChar char="v"/>
            </a:pPr>
            <a:r>
              <a:rPr lang="zh-CN" altLang="en-US" sz="2400" b="0">
                <a:solidFill>
                  <a:schemeClr val="tx1"/>
                </a:solidFill>
                <a:latin typeface="Times New Roman" pitchFamily="18" charset="0"/>
              </a:rPr>
              <a:t>美国国立卫生研究院</a:t>
            </a:r>
            <a:endParaRPr lang="en-US" altLang="zh-CN" sz="2400" b="0">
              <a:solidFill>
                <a:schemeClr val="tx1"/>
              </a:solidFill>
              <a:latin typeface="Times New Roman" pitchFamily="18" charset="0"/>
            </a:endParaRPr>
          </a:p>
          <a:p>
            <a:pPr eaLnBrk="1" hangingPunct="1">
              <a:lnSpc>
                <a:spcPct val="100000"/>
              </a:lnSpc>
              <a:spcBef>
                <a:spcPct val="0"/>
              </a:spcBef>
              <a:buFont typeface="Wingdings" pitchFamily="2" charset="2"/>
              <a:buChar char="v"/>
            </a:pPr>
            <a:r>
              <a:rPr lang="zh-CN" altLang="en-US" sz="2400" b="0">
                <a:solidFill>
                  <a:schemeClr val="tx1"/>
                </a:solidFill>
                <a:latin typeface="Times New Roman" pitchFamily="18" charset="0"/>
              </a:rPr>
              <a:t>加利福尼亚大学</a:t>
            </a:r>
            <a:endParaRPr lang="en-US" altLang="zh-CN" sz="2400" b="0">
              <a:solidFill>
                <a:schemeClr val="tx1"/>
              </a:solidFill>
              <a:latin typeface="Times New Roman" pitchFamily="18" charset="0"/>
            </a:endParaRPr>
          </a:p>
          <a:p>
            <a:pPr eaLnBrk="1" hangingPunct="1">
              <a:lnSpc>
                <a:spcPct val="100000"/>
              </a:lnSpc>
              <a:spcBef>
                <a:spcPct val="0"/>
              </a:spcBef>
              <a:buFont typeface="Wingdings" pitchFamily="2" charset="2"/>
              <a:buChar char="v"/>
            </a:pPr>
            <a:r>
              <a:rPr lang="zh-CN" altLang="en-US" sz="2400" b="0">
                <a:solidFill>
                  <a:schemeClr val="tx1"/>
                </a:solidFill>
                <a:latin typeface="Times New Roman" pitchFamily="18" charset="0"/>
              </a:rPr>
              <a:t>哥伦比亚大学</a:t>
            </a:r>
            <a:endParaRPr lang="en-US" altLang="zh-CN" sz="2400" b="0">
              <a:solidFill>
                <a:schemeClr val="tx1"/>
              </a:solidFill>
              <a:latin typeface="Times New Roman" pitchFamily="18" charset="0"/>
            </a:endParaRPr>
          </a:p>
          <a:p>
            <a:pPr eaLnBrk="1" hangingPunct="1">
              <a:lnSpc>
                <a:spcPct val="100000"/>
              </a:lnSpc>
              <a:spcBef>
                <a:spcPct val="0"/>
              </a:spcBef>
              <a:buFont typeface="Wingdings" pitchFamily="2" charset="2"/>
              <a:buChar char="v"/>
            </a:pPr>
            <a:r>
              <a:rPr lang="zh-CN" altLang="en-US" sz="2400" b="0">
                <a:solidFill>
                  <a:schemeClr val="tx1"/>
                </a:solidFill>
                <a:latin typeface="Times New Roman" pitchFamily="18" charset="0"/>
              </a:rPr>
              <a:t>康奈尔大学</a:t>
            </a:r>
            <a:endParaRPr lang="en-US" altLang="zh-CN" sz="2400" b="0">
              <a:solidFill>
                <a:schemeClr val="tx1"/>
              </a:solidFill>
              <a:latin typeface="Times New Roman" pitchFamily="18" charset="0"/>
            </a:endParaRPr>
          </a:p>
          <a:p>
            <a:pPr eaLnBrk="1" hangingPunct="1">
              <a:lnSpc>
                <a:spcPct val="100000"/>
              </a:lnSpc>
              <a:spcBef>
                <a:spcPct val="0"/>
              </a:spcBef>
              <a:buFont typeface="Wingdings" pitchFamily="2" charset="2"/>
              <a:buChar char="v"/>
            </a:pPr>
            <a:r>
              <a:rPr lang="zh-CN" altLang="en-US" sz="2400" b="0">
                <a:solidFill>
                  <a:schemeClr val="tx1"/>
                </a:solidFill>
                <a:latin typeface="Times New Roman" pitchFamily="18" charset="0"/>
              </a:rPr>
              <a:t>斯坦福大学</a:t>
            </a:r>
            <a:endParaRPr lang="en-US" altLang="zh-CN" sz="2400" b="0">
              <a:solidFill>
                <a:schemeClr val="tx1"/>
              </a:solidFill>
              <a:latin typeface="Times New Roman" pitchFamily="18" charset="0"/>
            </a:endParaRPr>
          </a:p>
          <a:p>
            <a:pPr eaLnBrk="1" hangingPunct="1">
              <a:lnSpc>
                <a:spcPct val="100000"/>
              </a:lnSpc>
              <a:spcBef>
                <a:spcPct val="0"/>
              </a:spcBef>
              <a:buFont typeface="Wingdings" pitchFamily="2" charset="2"/>
              <a:buChar char="v"/>
            </a:pPr>
            <a:r>
              <a:rPr lang="zh-CN" altLang="en-US" sz="2400" b="0">
                <a:solidFill>
                  <a:schemeClr val="tx1"/>
                </a:solidFill>
                <a:latin typeface="Times New Roman" pitchFamily="18" charset="0"/>
              </a:rPr>
              <a:t>芝加哥大学</a:t>
            </a:r>
            <a:endParaRPr lang="en-US" altLang="zh-CN" sz="2400" b="0">
              <a:solidFill>
                <a:schemeClr val="tx1"/>
              </a:solidFill>
              <a:latin typeface="Times New Roman" pitchFamily="18" charset="0"/>
            </a:endParaRPr>
          </a:p>
          <a:p>
            <a:pPr eaLnBrk="1" hangingPunct="1">
              <a:lnSpc>
                <a:spcPct val="100000"/>
              </a:lnSpc>
              <a:spcBef>
                <a:spcPct val="0"/>
              </a:spcBef>
              <a:buFont typeface="Wingdings" pitchFamily="2" charset="2"/>
              <a:buChar char="v"/>
            </a:pPr>
            <a:r>
              <a:rPr lang="zh-CN" altLang="en-US" sz="2400" b="0">
                <a:solidFill>
                  <a:schemeClr val="tx1"/>
                </a:solidFill>
                <a:latin typeface="Times New Roman" pitchFamily="18" charset="0"/>
              </a:rPr>
              <a:t>纽约大学</a:t>
            </a:r>
            <a:endParaRPr lang="en-US" altLang="zh-CN" sz="2400" b="0">
              <a:solidFill>
                <a:schemeClr val="tx1"/>
              </a:solidFill>
              <a:latin typeface="Times New Roman" pitchFamily="18" charset="0"/>
            </a:endParaRPr>
          </a:p>
          <a:p>
            <a:pPr eaLnBrk="1" hangingPunct="1">
              <a:lnSpc>
                <a:spcPct val="100000"/>
              </a:lnSpc>
              <a:spcBef>
                <a:spcPct val="0"/>
              </a:spcBef>
              <a:buFont typeface="Wingdings" pitchFamily="2" charset="2"/>
              <a:buChar char="v"/>
            </a:pPr>
            <a:r>
              <a:rPr lang="zh-CN" altLang="en-US" sz="2400" b="0">
                <a:solidFill>
                  <a:schemeClr val="tx1"/>
                </a:solidFill>
                <a:latin typeface="Times New Roman" pitchFamily="18" charset="0"/>
              </a:rPr>
              <a:t>杜克大学</a:t>
            </a:r>
            <a:endParaRPr lang="en-US" altLang="zh-CN" sz="2400" b="0">
              <a:solidFill>
                <a:schemeClr val="tx1"/>
              </a:solidFill>
              <a:latin typeface="Times New Roman" pitchFamily="18" charset="0"/>
            </a:endParaRPr>
          </a:p>
          <a:p>
            <a:pPr eaLnBrk="1" hangingPunct="1">
              <a:lnSpc>
                <a:spcPct val="100000"/>
              </a:lnSpc>
              <a:spcBef>
                <a:spcPct val="0"/>
              </a:spcBef>
              <a:buFont typeface="Wingdings" pitchFamily="2" charset="2"/>
              <a:buChar char="v"/>
            </a:pPr>
            <a:r>
              <a:rPr lang="zh-CN" altLang="en-US" sz="2400" b="0">
                <a:solidFill>
                  <a:schemeClr val="tx1"/>
                </a:solidFill>
                <a:latin typeface="Times New Roman" pitchFamily="18" charset="0"/>
              </a:rPr>
              <a:t>东京大学</a:t>
            </a:r>
            <a:endParaRPr lang="en-US" altLang="zh-CN" sz="2400" b="0">
              <a:solidFill>
                <a:schemeClr val="tx1"/>
              </a:solidFill>
              <a:latin typeface="Times New Roman" pitchFamily="18" charset="0"/>
            </a:endParaRPr>
          </a:p>
          <a:p>
            <a:pPr eaLnBrk="1" hangingPunct="1">
              <a:lnSpc>
                <a:spcPct val="100000"/>
              </a:lnSpc>
              <a:spcBef>
                <a:spcPct val="0"/>
              </a:spcBef>
              <a:buFont typeface="Wingdings" pitchFamily="2" charset="2"/>
              <a:buChar char="v"/>
            </a:pPr>
            <a:r>
              <a:rPr lang="zh-CN" altLang="en-US" sz="2400" b="0">
                <a:solidFill>
                  <a:schemeClr val="tx1"/>
                </a:solidFill>
                <a:latin typeface="Times New Roman" pitchFamily="18" charset="0"/>
              </a:rPr>
              <a:t>香港大学</a:t>
            </a:r>
            <a:endParaRPr lang="en-US" altLang="zh-CN" sz="2400" b="0">
              <a:solidFill>
                <a:schemeClr val="tx1"/>
              </a:solidFill>
              <a:latin typeface="Times New Roman" pitchFamily="18" charset="0"/>
            </a:endParaRPr>
          </a:p>
          <a:p>
            <a:pPr eaLnBrk="1" hangingPunct="1">
              <a:lnSpc>
                <a:spcPct val="100000"/>
              </a:lnSpc>
              <a:spcBef>
                <a:spcPct val="0"/>
              </a:spcBef>
              <a:buFont typeface="Wingdings" pitchFamily="2" charset="2"/>
              <a:buChar char="v"/>
            </a:pPr>
            <a:r>
              <a:rPr lang="zh-CN" altLang="en-US" sz="2400" b="0">
                <a:solidFill>
                  <a:schemeClr val="tx1"/>
                </a:solidFill>
                <a:latin typeface="Times New Roman" pitchFamily="18" charset="0"/>
              </a:rPr>
              <a:t>。。。。。。。。。。</a:t>
            </a:r>
            <a:endParaRPr lang="en-US" altLang="zh-CN" sz="2400" b="0">
              <a:solidFill>
                <a:schemeClr val="tx1"/>
              </a:solidFill>
              <a:latin typeface="Times New Roman" pitchFamily="18" charset="0"/>
            </a:endParaRPr>
          </a:p>
          <a:p>
            <a:pPr eaLnBrk="1" hangingPunct="1">
              <a:lnSpc>
                <a:spcPct val="100000"/>
              </a:lnSpc>
              <a:spcBef>
                <a:spcPct val="0"/>
              </a:spcBef>
              <a:buFont typeface="Wingdings" pitchFamily="2" charset="2"/>
              <a:buChar char="v"/>
            </a:pPr>
            <a:endParaRPr lang="en-US" altLang="en-US" sz="2400" b="0">
              <a:solidFill>
                <a:schemeClr val="tx1"/>
              </a:solidFill>
              <a:latin typeface="Times New Roman" pitchFamily="18" charset="0"/>
            </a:endParaRPr>
          </a:p>
        </p:txBody>
      </p:sp>
      <p:pic>
        <p:nvPicPr>
          <p:cNvPr id="45061" name="Picture 26" descr="page1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2667000"/>
            <a:ext cx="2390775"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5063059"/>
      </p:ext>
    </p:extLst>
  </p:cSld>
  <p:clrMapOvr>
    <a:masterClrMapping/>
  </p:clrMapOvr>
  <p:transition>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14"/>
          <p:cNvCxnSpPr/>
          <p:nvPr/>
        </p:nvCxnSpPr>
        <p:spPr>
          <a:xfrm>
            <a:off x="395288" y="944563"/>
            <a:ext cx="8229600" cy="0"/>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sp>
        <p:nvSpPr>
          <p:cNvPr id="9" name="TextBox 8"/>
          <p:cNvSpPr txBox="1">
            <a:spLocks noChangeArrowheads="1"/>
          </p:cNvSpPr>
          <p:nvPr/>
        </p:nvSpPr>
        <p:spPr bwMode="auto">
          <a:xfrm>
            <a:off x="284163" y="484188"/>
            <a:ext cx="4157662" cy="430212"/>
          </a:xfrm>
          <a:prstGeom prst="rect">
            <a:avLst/>
          </a:prstGeom>
          <a:noFill/>
          <a:ln w="9525">
            <a:noFill/>
            <a:miter lim="800000"/>
            <a:headEnd/>
            <a:tailEnd/>
          </a:ln>
        </p:spPr>
        <p:txBody>
          <a:bodyPr wrap="none">
            <a:spAutoFit/>
          </a:bodyPr>
          <a:lstStyle/>
          <a:p>
            <a:pPr>
              <a:defRPr/>
            </a:pPr>
            <a:r>
              <a:rPr lang="zh-CN" altLang="en-US" sz="2200" b="1" dirty="0">
                <a:solidFill>
                  <a:schemeClr val="tx1">
                    <a:lumMod val="50000"/>
                  </a:schemeClr>
                </a:solidFill>
                <a:ea typeface="+mn-ea"/>
              </a:rPr>
              <a:t>获得很多科研人员的推荐和认可</a:t>
            </a:r>
            <a:endParaRPr lang="en-US" altLang="en-US" sz="2200" b="1" dirty="0">
              <a:solidFill>
                <a:schemeClr val="tx1">
                  <a:lumMod val="50000"/>
                </a:schemeClr>
              </a:solidFill>
              <a:ea typeface="+mn-ea"/>
            </a:endParaRPr>
          </a:p>
        </p:txBody>
      </p:sp>
      <p:sp>
        <p:nvSpPr>
          <p:cNvPr id="10" name="Rectangle 9"/>
          <p:cNvSpPr/>
          <p:nvPr/>
        </p:nvSpPr>
        <p:spPr>
          <a:xfrm>
            <a:off x="762000" y="1524000"/>
            <a:ext cx="7862888" cy="3478213"/>
          </a:xfrm>
          <a:prstGeom prst="rect">
            <a:avLst/>
          </a:prstGeom>
        </p:spPr>
        <p:txBody>
          <a:bodyPr>
            <a:spAutoFit/>
          </a:bodyPr>
          <a:lstStyle/>
          <a:p>
            <a:pPr marL="342900" indent="-342900">
              <a:buFont typeface="Wingdings" panose="05000000000000000000" pitchFamily="2" charset="2"/>
              <a:buChar char="ü"/>
              <a:defRPr/>
            </a:pPr>
            <a:r>
              <a:rPr lang="zh-CN" altLang="en-US" sz="2000" dirty="0">
                <a:latin typeface="+mn-ea"/>
                <a:ea typeface="+mn-ea"/>
              </a:rPr>
              <a:t>“整套图书应该出现在世界上所有图书馆的书架上” </a:t>
            </a:r>
            <a:endParaRPr lang="en-US" altLang="zh-CN" sz="2000" dirty="0">
              <a:latin typeface="+mn-ea"/>
              <a:ea typeface="+mn-ea"/>
            </a:endParaRPr>
          </a:p>
          <a:p>
            <a:pPr>
              <a:defRPr/>
            </a:pPr>
            <a:endParaRPr lang="en-US" altLang="zh-CN" sz="2000" dirty="0">
              <a:latin typeface="+mn-ea"/>
              <a:ea typeface="+mn-ea"/>
            </a:endParaRPr>
          </a:p>
          <a:p>
            <a:pPr marL="342900" indent="-342900">
              <a:buFont typeface="Wingdings" panose="05000000000000000000" pitchFamily="2" charset="2"/>
              <a:buChar char="ü"/>
              <a:defRPr/>
            </a:pPr>
            <a:r>
              <a:rPr lang="zh-CN" altLang="en-US" sz="2000" dirty="0">
                <a:latin typeface="+mn-ea"/>
                <a:ea typeface="+mn-ea"/>
              </a:rPr>
              <a:t>“实验室参考最多的产品</a:t>
            </a:r>
            <a:endParaRPr lang="en-US" altLang="zh-CN" sz="2000" dirty="0">
              <a:latin typeface="+mn-ea"/>
              <a:ea typeface="+mn-ea"/>
            </a:endParaRPr>
          </a:p>
          <a:p>
            <a:pPr>
              <a:defRPr/>
            </a:pPr>
            <a:endParaRPr lang="en-US" altLang="zh-CN" sz="2000" dirty="0">
              <a:latin typeface="+mn-ea"/>
              <a:ea typeface="+mn-ea"/>
            </a:endParaRPr>
          </a:p>
          <a:p>
            <a:pPr marL="342900" indent="-342900">
              <a:buFont typeface="Wingdings" panose="05000000000000000000" pitchFamily="2" charset="2"/>
              <a:buChar char="ü"/>
              <a:defRPr/>
            </a:pPr>
            <a:r>
              <a:rPr lang="zh-CN" altLang="en-US" sz="2000" dirty="0">
                <a:latin typeface="+mn-ea"/>
                <a:ea typeface="+mn-ea"/>
              </a:rPr>
              <a:t>“酶学方法系列代表着金准则”</a:t>
            </a:r>
            <a:endParaRPr lang="en-US" altLang="zh-CN" sz="2000" dirty="0">
              <a:latin typeface="+mn-ea"/>
              <a:ea typeface="+mn-ea"/>
            </a:endParaRPr>
          </a:p>
          <a:p>
            <a:pPr>
              <a:defRPr/>
            </a:pPr>
            <a:r>
              <a:rPr lang="zh-CN" altLang="en-US" sz="2000" dirty="0">
                <a:latin typeface="+mn-ea"/>
                <a:ea typeface="+mn-ea"/>
              </a:rPr>
              <a:t> </a:t>
            </a:r>
            <a:endParaRPr lang="en-US" altLang="zh-CN" sz="2000" dirty="0">
              <a:latin typeface="+mn-ea"/>
              <a:ea typeface="+mn-ea"/>
            </a:endParaRPr>
          </a:p>
          <a:p>
            <a:pPr marL="342900" indent="-342900">
              <a:buFont typeface="Wingdings" panose="05000000000000000000" pitchFamily="2" charset="2"/>
              <a:buChar char="ü"/>
              <a:defRPr/>
            </a:pPr>
            <a:r>
              <a:rPr lang="zh-CN" altLang="en-US" sz="2000" dirty="0">
                <a:latin typeface="+mn-ea"/>
                <a:ea typeface="+mn-ea"/>
              </a:rPr>
              <a:t>“无与伦比的有用性” </a:t>
            </a:r>
            <a:endParaRPr lang="en-US" altLang="zh-CN" sz="2000" dirty="0">
              <a:latin typeface="+mn-ea"/>
              <a:ea typeface="+mn-ea"/>
            </a:endParaRPr>
          </a:p>
          <a:p>
            <a:pPr>
              <a:defRPr/>
            </a:pPr>
            <a:endParaRPr lang="en-US" altLang="zh-CN" sz="2000" dirty="0">
              <a:latin typeface="+mn-ea"/>
              <a:ea typeface="+mn-ea"/>
            </a:endParaRPr>
          </a:p>
          <a:p>
            <a:pPr marL="342900" indent="-342900">
              <a:buFont typeface="Wingdings" panose="05000000000000000000" pitchFamily="2" charset="2"/>
              <a:buChar char="ü"/>
              <a:defRPr/>
            </a:pPr>
            <a:r>
              <a:rPr lang="zh-CN" altLang="en-US" sz="2000" dirty="0">
                <a:latin typeface="+mn-ea"/>
                <a:ea typeface="+mn-ea"/>
              </a:rPr>
              <a:t>“生物化学家的权威参考书” </a:t>
            </a:r>
            <a:endParaRPr lang="en-US" altLang="zh-CN" sz="2000" dirty="0">
              <a:latin typeface="+mn-ea"/>
              <a:ea typeface="+mn-ea"/>
            </a:endParaRPr>
          </a:p>
          <a:p>
            <a:pPr>
              <a:defRPr/>
            </a:pPr>
            <a:endParaRPr lang="en-US" altLang="zh-CN" sz="2000" dirty="0">
              <a:latin typeface="+mn-ea"/>
              <a:ea typeface="+mn-ea"/>
            </a:endParaRPr>
          </a:p>
          <a:p>
            <a:pPr marL="342900" indent="-342900">
              <a:buFont typeface="Wingdings" panose="05000000000000000000" pitchFamily="2" charset="2"/>
              <a:buChar char="ü"/>
              <a:defRPr/>
            </a:pPr>
            <a:r>
              <a:rPr lang="zh-CN" altLang="en-US" sz="2000" dirty="0">
                <a:latin typeface="+mn-ea"/>
                <a:ea typeface="+mn-ea"/>
              </a:rPr>
              <a:t>“酶学方法像一本食谱，一步一步地指导科研人员的实验室工作” </a:t>
            </a:r>
            <a:endParaRPr lang="en-US" altLang="zh-CN" sz="2000" dirty="0">
              <a:latin typeface="+mn-ea"/>
              <a:ea typeface="+mn-ea"/>
            </a:endParaRPr>
          </a:p>
        </p:txBody>
      </p:sp>
      <p:pic>
        <p:nvPicPr>
          <p:cNvPr id="46085" name="Picture 19" descr="page11.png"/>
          <p:cNvPicPr>
            <a:picLocks noChangeAspect="1"/>
          </p:cNvPicPr>
          <p:nvPr/>
        </p:nvPicPr>
        <p:blipFill>
          <a:blip r:embed="rId2">
            <a:extLst>
              <a:ext uri="{28A0092B-C50C-407E-A947-70E740481C1C}">
                <a14:useLocalDpi xmlns:a14="http://schemas.microsoft.com/office/drawing/2010/main" val="0"/>
              </a:ext>
            </a:extLst>
          </a:blip>
          <a:srcRect b="15382"/>
          <a:stretch>
            <a:fillRect/>
          </a:stretch>
        </p:blipFill>
        <p:spPr bwMode="auto">
          <a:xfrm>
            <a:off x="5127625" y="4922838"/>
            <a:ext cx="1447800" cy="193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24" descr="page1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678113"/>
            <a:ext cx="301625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17" descr="page6.png"/>
          <p:cNvPicPr>
            <a:picLocks noChangeAspect="1"/>
          </p:cNvPicPr>
          <p:nvPr/>
        </p:nvPicPr>
        <p:blipFill>
          <a:blip r:embed="rId4">
            <a:extLst>
              <a:ext uri="{28A0092B-C50C-407E-A947-70E740481C1C}">
                <a14:useLocalDpi xmlns:a14="http://schemas.microsoft.com/office/drawing/2010/main" val="0"/>
              </a:ext>
            </a:extLst>
          </a:blip>
          <a:srcRect t="13054" b="12410"/>
          <a:stretch>
            <a:fillRect/>
          </a:stretch>
        </p:blipFill>
        <p:spPr bwMode="auto">
          <a:xfrm>
            <a:off x="1447800" y="5210175"/>
            <a:ext cx="2408238"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0449529"/>
      </p:ext>
    </p:extLst>
  </p:cSld>
  <p:clrMapOvr>
    <a:masterClrMapping/>
  </p:clrMapOvr>
  <p:transition>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3813" y="1752600"/>
            <a:ext cx="6219825"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5"/>
          <p:cNvSpPr>
            <a:spLocks noChangeArrowheads="1"/>
          </p:cNvSpPr>
          <p:nvPr/>
        </p:nvSpPr>
        <p:spPr bwMode="auto">
          <a:xfrm>
            <a:off x="228600" y="1030288"/>
            <a:ext cx="8915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algn="ctr" eaLnBrk="1" hangingPunct="1">
              <a:lnSpc>
                <a:spcPct val="100000"/>
              </a:lnSpc>
              <a:spcBef>
                <a:spcPct val="0"/>
              </a:spcBef>
              <a:buFontTx/>
              <a:buNone/>
            </a:pPr>
            <a:r>
              <a:rPr lang="zh-CN" altLang="en-US" sz="1800" b="0">
                <a:solidFill>
                  <a:srgbClr val="53565A"/>
                </a:solidFill>
                <a:latin typeface="Times New Roman" pitchFamily="18" charset="0"/>
              </a:rPr>
              <a:t>从</a:t>
            </a:r>
            <a:r>
              <a:rPr lang="en-US" altLang="zh-CN" sz="1800" b="0">
                <a:solidFill>
                  <a:srgbClr val="53565A"/>
                </a:solidFill>
                <a:latin typeface="Times New Roman" pitchFamily="18" charset="0"/>
              </a:rPr>
              <a:t>2000</a:t>
            </a:r>
            <a:r>
              <a:rPr lang="zh-CN" altLang="en-US" sz="1800" b="0">
                <a:solidFill>
                  <a:srgbClr val="53565A"/>
                </a:solidFill>
                <a:latin typeface="Times New Roman" pitchFamily="18" charset="0"/>
              </a:rPr>
              <a:t>年到现在，</a:t>
            </a:r>
            <a:r>
              <a:rPr lang="en-US" altLang="zh-CN" sz="1800" b="0">
                <a:solidFill>
                  <a:srgbClr val="53565A"/>
                </a:solidFill>
                <a:latin typeface="Times New Roman" pitchFamily="18" charset="0"/>
              </a:rPr>
              <a:t>《</a:t>
            </a:r>
            <a:r>
              <a:rPr lang="zh-CN" altLang="en-US" sz="1800" b="0">
                <a:solidFill>
                  <a:srgbClr val="53565A"/>
                </a:solidFill>
                <a:latin typeface="Times New Roman" pitchFamily="18" charset="0"/>
              </a:rPr>
              <a:t>酶学方法</a:t>
            </a:r>
            <a:r>
              <a:rPr lang="en-US" altLang="zh-CN" sz="1800" b="0">
                <a:solidFill>
                  <a:srgbClr val="53565A"/>
                </a:solidFill>
                <a:latin typeface="Times New Roman" pitchFamily="18" charset="0"/>
              </a:rPr>
              <a:t>》</a:t>
            </a:r>
            <a:r>
              <a:rPr lang="zh-CN" altLang="en-US" sz="1800" b="0">
                <a:solidFill>
                  <a:srgbClr val="53565A"/>
                </a:solidFill>
                <a:latin typeface="Times New Roman" pitchFamily="18" charset="0"/>
              </a:rPr>
              <a:t>一共收录了</a:t>
            </a:r>
            <a:r>
              <a:rPr lang="en-US" altLang="zh-CN" sz="1800" b="0">
                <a:solidFill>
                  <a:srgbClr val="53565A"/>
                </a:solidFill>
                <a:latin typeface="Times New Roman" pitchFamily="18" charset="0"/>
              </a:rPr>
              <a:t>6693</a:t>
            </a:r>
            <a:r>
              <a:rPr lang="zh-CN" altLang="en-US" sz="1800" b="0">
                <a:solidFill>
                  <a:srgbClr val="53565A"/>
                </a:solidFill>
                <a:latin typeface="Times New Roman" pitchFamily="18" charset="0"/>
              </a:rPr>
              <a:t>文章。</a:t>
            </a:r>
            <a:endParaRPr lang="en-US" altLang="zh-CN" sz="1800" b="0">
              <a:solidFill>
                <a:srgbClr val="53565A"/>
              </a:solidFill>
              <a:latin typeface="Times New Roman" pitchFamily="18" charset="0"/>
            </a:endParaRPr>
          </a:p>
          <a:p>
            <a:pPr algn="ctr" eaLnBrk="1" hangingPunct="1">
              <a:lnSpc>
                <a:spcPct val="100000"/>
              </a:lnSpc>
              <a:spcBef>
                <a:spcPct val="0"/>
              </a:spcBef>
              <a:buFontTx/>
              <a:buNone/>
            </a:pPr>
            <a:r>
              <a:rPr lang="zh-CN" altLang="en-US" sz="1800" b="0">
                <a:solidFill>
                  <a:srgbClr val="53565A"/>
                </a:solidFill>
                <a:latin typeface="Times New Roman" pitchFamily="18" charset="0"/>
              </a:rPr>
              <a:t>其中包括</a:t>
            </a:r>
            <a:r>
              <a:rPr lang="en-US" altLang="zh-CN" sz="1800" b="0">
                <a:solidFill>
                  <a:srgbClr val="53565A"/>
                </a:solidFill>
                <a:latin typeface="Times New Roman" pitchFamily="18" charset="0"/>
              </a:rPr>
              <a:t>3819</a:t>
            </a:r>
            <a:r>
              <a:rPr lang="zh-CN" altLang="en-US" sz="1800" b="0">
                <a:solidFill>
                  <a:srgbClr val="53565A"/>
                </a:solidFill>
                <a:latin typeface="Times New Roman" pitchFamily="18" charset="0"/>
              </a:rPr>
              <a:t>篇研究性文章和</a:t>
            </a:r>
            <a:r>
              <a:rPr lang="en-US" altLang="zh-CN" sz="1800" b="0">
                <a:solidFill>
                  <a:srgbClr val="53565A"/>
                </a:solidFill>
                <a:latin typeface="Times New Roman" pitchFamily="18" charset="0"/>
              </a:rPr>
              <a:t>2270</a:t>
            </a:r>
            <a:r>
              <a:rPr lang="zh-CN" altLang="en-US" sz="1800" b="0">
                <a:solidFill>
                  <a:srgbClr val="53565A"/>
                </a:solidFill>
                <a:latin typeface="Times New Roman" pitchFamily="18" charset="0"/>
              </a:rPr>
              <a:t>篇综述类文章</a:t>
            </a:r>
            <a:endParaRPr lang="en-US" altLang="en-US" sz="2400" b="0">
              <a:solidFill>
                <a:schemeClr val="tx1"/>
              </a:solidFill>
              <a:latin typeface="Times New Roman" pitchFamily="18" charset="0"/>
            </a:endParaRPr>
          </a:p>
        </p:txBody>
      </p:sp>
      <p:cxnSp>
        <p:nvCxnSpPr>
          <p:cNvPr id="4" name="Straight Connector 14"/>
          <p:cNvCxnSpPr/>
          <p:nvPr/>
        </p:nvCxnSpPr>
        <p:spPr>
          <a:xfrm>
            <a:off x="395288" y="944563"/>
            <a:ext cx="8229600" cy="0"/>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sp>
        <p:nvSpPr>
          <p:cNvPr id="5" name="TextBox 4"/>
          <p:cNvSpPr txBox="1">
            <a:spLocks noChangeArrowheads="1"/>
          </p:cNvSpPr>
          <p:nvPr/>
        </p:nvSpPr>
        <p:spPr bwMode="auto">
          <a:xfrm>
            <a:off x="284163" y="484188"/>
            <a:ext cx="3586162" cy="430212"/>
          </a:xfrm>
          <a:prstGeom prst="rect">
            <a:avLst/>
          </a:prstGeom>
          <a:noFill/>
          <a:ln w="9525">
            <a:noFill/>
            <a:miter lim="800000"/>
            <a:headEnd/>
            <a:tailEnd/>
          </a:ln>
        </p:spPr>
        <p:txBody>
          <a:bodyPr wrap="none">
            <a:spAutoFit/>
          </a:bodyPr>
          <a:lstStyle/>
          <a:p>
            <a:pPr>
              <a:defRPr/>
            </a:pPr>
            <a:r>
              <a:rPr lang="zh-CN" altLang="en-US" sz="2200" b="1" dirty="0">
                <a:solidFill>
                  <a:schemeClr val="tx1">
                    <a:lumMod val="50000"/>
                  </a:schemeClr>
                </a:solidFill>
                <a:ea typeface="+mn-ea"/>
              </a:rPr>
              <a:t>从</a:t>
            </a:r>
            <a:r>
              <a:rPr lang="en-US" altLang="zh-CN" sz="2200" b="1" dirty="0">
                <a:solidFill>
                  <a:schemeClr val="tx1">
                    <a:lumMod val="50000"/>
                  </a:schemeClr>
                </a:solidFill>
                <a:ea typeface="+mn-ea"/>
              </a:rPr>
              <a:t>2000</a:t>
            </a:r>
            <a:r>
              <a:rPr lang="zh-CN" altLang="en-US" sz="2200" b="1" dirty="0">
                <a:solidFill>
                  <a:schemeClr val="tx1">
                    <a:lumMod val="50000"/>
                  </a:schemeClr>
                </a:solidFill>
                <a:ea typeface="+mn-ea"/>
              </a:rPr>
              <a:t>年到现在出版的卷册</a:t>
            </a:r>
            <a:endParaRPr lang="en-US" altLang="en-US" sz="2200" b="1" dirty="0">
              <a:solidFill>
                <a:schemeClr val="tx1">
                  <a:lumMod val="50000"/>
                </a:schemeClr>
              </a:solidFill>
              <a:ea typeface="+mn-ea"/>
            </a:endParaRPr>
          </a:p>
        </p:txBody>
      </p:sp>
    </p:spTree>
    <p:extLst>
      <p:ext uri="{BB962C8B-B14F-4D97-AF65-F5344CB8AC3E}">
        <p14:creationId xmlns:p14="http://schemas.microsoft.com/office/powerpoint/2010/main" val="1842180509"/>
      </p:ext>
    </p:extLst>
  </p:cSld>
  <p:clrMapOvr>
    <a:masterClrMapping/>
  </p:clrMapOvr>
  <p:transition>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nvGraphicFramePr>
        <p:xfrm>
          <a:off x="1219200" y="2133600"/>
          <a:ext cx="6858000" cy="3886199"/>
        </p:xfrm>
        <a:graphic>
          <a:graphicData uri="http://schemas.openxmlformats.org/drawingml/2006/chart">
            <c:chart xmlns:c="http://schemas.openxmlformats.org/drawingml/2006/chart" xmlns:r="http://schemas.openxmlformats.org/officeDocument/2006/relationships" r:id="rId2"/>
          </a:graphicData>
        </a:graphic>
      </p:graphicFrame>
      <p:sp>
        <p:nvSpPr>
          <p:cNvPr id="48131" name="TextBox 7"/>
          <p:cNvSpPr txBox="1">
            <a:spLocks noChangeArrowheads="1"/>
          </p:cNvSpPr>
          <p:nvPr/>
        </p:nvSpPr>
        <p:spPr bwMode="auto">
          <a:xfrm>
            <a:off x="152400" y="1057275"/>
            <a:ext cx="8991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 typeface="Wingdings" pitchFamily="2" charset="2"/>
              <a:buChar char="§"/>
            </a:pPr>
            <a:r>
              <a:rPr lang="zh-CN" altLang="en-US" sz="1600" b="0">
                <a:solidFill>
                  <a:schemeClr val="tx1"/>
                </a:solidFill>
                <a:latin typeface="Times New Roman" pitchFamily="18" charset="0"/>
              </a:rPr>
              <a:t>这些卷册的撰写引用了</a:t>
            </a:r>
            <a:r>
              <a:rPr lang="zh-CN" altLang="en-US" sz="1600" b="0">
                <a:solidFill>
                  <a:schemeClr val="accent1"/>
                </a:solidFill>
                <a:latin typeface="Times New Roman" pitchFamily="18" charset="0"/>
              </a:rPr>
              <a:t>近年来</a:t>
            </a:r>
            <a:r>
              <a:rPr lang="zh-CN" altLang="en-US" sz="1600" b="0">
                <a:solidFill>
                  <a:schemeClr val="tx1"/>
                </a:solidFill>
                <a:latin typeface="Times New Roman" pitchFamily="18" charset="0"/>
              </a:rPr>
              <a:t>发表在如</a:t>
            </a:r>
            <a:r>
              <a:rPr lang="en-US" altLang="zh-CN" sz="1600" b="0">
                <a:solidFill>
                  <a:schemeClr val="tx1"/>
                </a:solidFill>
                <a:latin typeface="Times New Roman" pitchFamily="18" charset="0"/>
              </a:rPr>
              <a:t>Cell</a:t>
            </a:r>
            <a:r>
              <a:rPr lang="zh-CN" altLang="en-US" sz="1600" b="0">
                <a:solidFill>
                  <a:schemeClr val="tx1"/>
                </a:solidFill>
                <a:latin typeface="Times New Roman" pitchFamily="18" charset="0"/>
              </a:rPr>
              <a:t>，</a:t>
            </a:r>
            <a:r>
              <a:rPr lang="en-US" altLang="zh-CN" sz="1600" b="0">
                <a:solidFill>
                  <a:schemeClr val="tx1"/>
                </a:solidFill>
                <a:latin typeface="Times New Roman" pitchFamily="18" charset="0"/>
              </a:rPr>
              <a:t>Science</a:t>
            </a:r>
            <a:r>
              <a:rPr lang="zh-CN" altLang="en-US" sz="1600" b="0">
                <a:solidFill>
                  <a:schemeClr val="tx1"/>
                </a:solidFill>
                <a:latin typeface="Times New Roman" pitchFamily="18" charset="0"/>
              </a:rPr>
              <a:t>，</a:t>
            </a:r>
            <a:r>
              <a:rPr lang="en-US" altLang="zh-CN" sz="1600" b="0">
                <a:solidFill>
                  <a:schemeClr val="tx1"/>
                </a:solidFill>
                <a:latin typeface="Times New Roman" pitchFamily="18" charset="0"/>
              </a:rPr>
              <a:t>Nature</a:t>
            </a:r>
            <a:r>
              <a:rPr lang="zh-CN" altLang="en-US" sz="1600" b="0">
                <a:solidFill>
                  <a:schemeClr val="tx1"/>
                </a:solidFill>
                <a:latin typeface="Times New Roman" pitchFamily="18" charset="0"/>
              </a:rPr>
              <a:t>等顶级杂志上的</a:t>
            </a:r>
            <a:r>
              <a:rPr lang="en-US" altLang="zh-CN" sz="1600" b="0">
                <a:solidFill>
                  <a:schemeClr val="tx1"/>
                </a:solidFill>
                <a:latin typeface="Times New Roman" pitchFamily="18" charset="0"/>
              </a:rPr>
              <a:t>83,271</a:t>
            </a:r>
            <a:r>
              <a:rPr lang="zh-CN" altLang="en-US" sz="1600" b="0">
                <a:solidFill>
                  <a:schemeClr val="tx1"/>
                </a:solidFill>
                <a:latin typeface="Times New Roman" pitchFamily="18" charset="0"/>
              </a:rPr>
              <a:t>篇文章。</a:t>
            </a:r>
            <a:endParaRPr lang="en-US" altLang="en-US" sz="1600" b="0">
              <a:solidFill>
                <a:schemeClr val="tx1"/>
              </a:solidFill>
              <a:latin typeface="Times New Roman" pitchFamily="18" charset="0"/>
            </a:endParaRPr>
          </a:p>
          <a:p>
            <a:pPr eaLnBrk="1" hangingPunct="1">
              <a:lnSpc>
                <a:spcPct val="100000"/>
              </a:lnSpc>
              <a:spcBef>
                <a:spcPct val="0"/>
              </a:spcBef>
              <a:buFont typeface="Wingdings" pitchFamily="2" charset="2"/>
              <a:buChar char="§"/>
            </a:pPr>
            <a:r>
              <a:rPr lang="en-US" altLang="zh-CN" sz="1600" b="0">
                <a:solidFill>
                  <a:schemeClr val="tx1"/>
                </a:solidFill>
                <a:latin typeface="Times New Roman" pitchFamily="18" charset="0"/>
              </a:rPr>
              <a:t>《</a:t>
            </a:r>
            <a:r>
              <a:rPr lang="zh-CN" altLang="en-US" sz="1600" b="0">
                <a:solidFill>
                  <a:schemeClr val="tx1"/>
                </a:solidFill>
                <a:latin typeface="Times New Roman" pitchFamily="18" charset="0"/>
              </a:rPr>
              <a:t>酶学方法</a:t>
            </a:r>
            <a:r>
              <a:rPr lang="en-US" altLang="zh-CN" sz="1600" b="0">
                <a:solidFill>
                  <a:schemeClr val="tx1"/>
                </a:solidFill>
                <a:latin typeface="Times New Roman" pitchFamily="18" charset="0"/>
              </a:rPr>
              <a:t>》</a:t>
            </a:r>
            <a:r>
              <a:rPr lang="zh-CN" altLang="en-US" sz="1600" b="0">
                <a:solidFill>
                  <a:schemeClr val="tx1"/>
                </a:solidFill>
                <a:latin typeface="Times New Roman" pitchFamily="18" charset="0"/>
              </a:rPr>
              <a:t>是针对某个话题对近年来的研究进展进行总结和提炼。</a:t>
            </a:r>
            <a:endParaRPr lang="en-US" altLang="en-US" sz="1600" b="0">
              <a:solidFill>
                <a:schemeClr val="tx1"/>
              </a:solidFill>
              <a:latin typeface="Times New Roman" pitchFamily="18" charset="0"/>
            </a:endParaRPr>
          </a:p>
        </p:txBody>
      </p:sp>
      <p:cxnSp>
        <p:nvCxnSpPr>
          <p:cNvPr id="9" name="Straight Connector 14"/>
          <p:cNvCxnSpPr/>
          <p:nvPr/>
        </p:nvCxnSpPr>
        <p:spPr>
          <a:xfrm>
            <a:off x="395288" y="944563"/>
            <a:ext cx="8229600" cy="0"/>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sp>
        <p:nvSpPr>
          <p:cNvPr id="10" name="TextBox 9"/>
          <p:cNvSpPr txBox="1">
            <a:spLocks noChangeArrowheads="1"/>
          </p:cNvSpPr>
          <p:nvPr/>
        </p:nvSpPr>
        <p:spPr bwMode="auto">
          <a:xfrm>
            <a:off x="284163" y="484188"/>
            <a:ext cx="3586162" cy="430212"/>
          </a:xfrm>
          <a:prstGeom prst="rect">
            <a:avLst/>
          </a:prstGeom>
          <a:noFill/>
          <a:ln w="9525">
            <a:noFill/>
            <a:miter lim="800000"/>
            <a:headEnd/>
            <a:tailEnd/>
          </a:ln>
        </p:spPr>
        <p:txBody>
          <a:bodyPr wrap="none">
            <a:spAutoFit/>
          </a:bodyPr>
          <a:lstStyle/>
          <a:p>
            <a:pPr>
              <a:defRPr/>
            </a:pPr>
            <a:r>
              <a:rPr lang="zh-CN" altLang="en-US" sz="2200" b="1" dirty="0">
                <a:solidFill>
                  <a:schemeClr val="tx1">
                    <a:lumMod val="50000"/>
                  </a:schemeClr>
                </a:solidFill>
                <a:ea typeface="+mn-ea"/>
              </a:rPr>
              <a:t>从</a:t>
            </a:r>
            <a:r>
              <a:rPr lang="en-US" altLang="zh-CN" sz="2200" b="1" dirty="0">
                <a:solidFill>
                  <a:schemeClr val="tx1">
                    <a:lumMod val="50000"/>
                  </a:schemeClr>
                </a:solidFill>
                <a:ea typeface="+mn-ea"/>
              </a:rPr>
              <a:t>2000</a:t>
            </a:r>
            <a:r>
              <a:rPr lang="zh-CN" altLang="en-US" sz="2200" b="1" dirty="0">
                <a:solidFill>
                  <a:schemeClr val="tx1">
                    <a:lumMod val="50000"/>
                  </a:schemeClr>
                </a:solidFill>
                <a:ea typeface="+mn-ea"/>
              </a:rPr>
              <a:t>年到现在出版的卷册</a:t>
            </a:r>
            <a:endParaRPr lang="en-US" altLang="en-US" sz="2200" b="1" dirty="0">
              <a:solidFill>
                <a:schemeClr val="tx1">
                  <a:lumMod val="50000"/>
                </a:schemeClr>
              </a:solidFill>
              <a:ea typeface="+mn-ea"/>
            </a:endParaRPr>
          </a:p>
        </p:txBody>
      </p:sp>
      <p:sp>
        <p:nvSpPr>
          <p:cNvPr id="48134" name="TextBox 5"/>
          <p:cNvSpPr txBox="1">
            <a:spLocks noChangeArrowheads="1"/>
          </p:cNvSpPr>
          <p:nvPr/>
        </p:nvSpPr>
        <p:spPr bwMode="auto">
          <a:xfrm>
            <a:off x="2300288" y="2743200"/>
            <a:ext cx="3359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zh-CN" altLang="en-US" sz="1800" b="0">
                <a:solidFill>
                  <a:srgbClr val="FF9900"/>
                </a:solidFill>
                <a:latin typeface="Times New Roman" pitchFamily="18" charset="0"/>
              </a:rPr>
              <a:t>引用的文献大多是近年出版</a:t>
            </a:r>
            <a:endParaRPr lang="en-US" altLang="zh-CN" sz="1800" b="0">
              <a:solidFill>
                <a:srgbClr val="FF9900"/>
              </a:solidFill>
              <a:latin typeface="Times New Roman" pitchFamily="18" charset="0"/>
            </a:endParaRPr>
          </a:p>
          <a:p>
            <a:pPr eaLnBrk="1" hangingPunct="1">
              <a:lnSpc>
                <a:spcPct val="100000"/>
              </a:lnSpc>
              <a:spcBef>
                <a:spcPct val="0"/>
              </a:spcBef>
              <a:buFontTx/>
              <a:buNone/>
            </a:pPr>
            <a:r>
              <a:rPr lang="zh-CN" altLang="en-US" sz="1800" b="0">
                <a:solidFill>
                  <a:srgbClr val="FF9900"/>
                </a:solidFill>
                <a:latin typeface="Times New Roman" pitchFamily="18" charset="0"/>
              </a:rPr>
              <a:t>引用的文献数量多达</a:t>
            </a:r>
            <a:r>
              <a:rPr lang="en-US" altLang="zh-CN" sz="1800" b="0">
                <a:solidFill>
                  <a:srgbClr val="FF9900"/>
                </a:solidFill>
                <a:latin typeface="Times New Roman" pitchFamily="18" charset="0"/>
              </a:rPr>
              <a:t>83,000</a:t>
            </a:r>
            <a:r>
              <a:rPr lang="zh-CN" altLang="en-US" sz="1800" b="0">
                <a:solidFill>
                  <a:srgbClr val="FF9900"/>
                </a:solidFill>
                <a:latin typeface="Times New Roman" pitchFamily="18" charset="0"/>
              </a:rPr>
              <a:t>多篇</a:t>
            </a:r>
            <a:endParaRPr lang="en-US" altLang="zh-CN" sz="1800" b="0">
              <a:solidFill>
                <a:srgbClr val="FF9900"/>
              </a:solidFill>
              <a:latin typeface="Times New Roman" pitchFamily="18" charset="0"/>
            </a:endParaRPr>
          </a:p>
        </p:txBody>
      </p:sp>
    </p:spTree>
    <p:extLst>
      <p:ext uri="{BB962C8B-B14F-4D97-AF65-F5344CB8AC3E}">
        <p14:creationId xmlns:p14="http://schemas.microsoft.com/office/powerpoint/2010/main" val="147401479"/>
      </p:ext>
    </p:extLst>
  </p:cSld>
  <p:clrMapOvr>
    <a:masterClrMapping/>
  </p:clrMapOvr>
  <p:transition>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154" name="Chart 5"/>
          <p:cNvGraphicFramePr>
            <a:graphicFrameLocks/>
          </p:cNvGraphicFramePr>
          <p:nvPr/>
        </p:nvGraphicFramePr>
        <p:xfrm>
          <a:off x="944563" y="1344613"/>
          <a:ext cx="7416800" cy="5511800"/>
        </p:xfrm>
        <a:graphic>
          <a:graphicData uri="http://schemas.openxmlformats.org/presentationml/2006/ole">
            <mc:AlternateContent xmlns:mc="http://schemas.openxmlformats.org/markup-compatibility/2006">
              <mc:Choice xmlns:v="urn:schemas-microsoft-com:vml" Requires="v">
                <p:oleObj spid="_x0000_s51208" r:id="rId3" imgW="7419475" imgH="5511262" progId="Excel.Chart.8">
                  <p:embed/>
                </p:oleObj>
              </mc:Choice>
              <mc:Fallback>
                <p:oleObj r:id="rId3" imgW="7419475" imgH="5511262" progId="Excel.Char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563" y="1344613"/>
                        <a:ext cx="7416800"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TextBox 8"/>
          <p:cNvSpPr txBox="1">
            <a:spLocks noChangeArrowheads="1"/>
          </p:cNvSpPr>
          <p:nvPr/>
        </p:nvSpPr>
        <p:spPr bwMode="auto">
          <a:xfrm>
            <a:off x="1185863" y="1981200"/>
            <a:ext cx="3324225" cy="708025"/>
          </a:xfrm>
          <a:prstGeom prst="rect">
            <a:avLst/>
          </a:prstGeom>
          <a:noFill/>
          <a:ln w="9525">
            <a:noFill/>
            <a:miter lim="800000"/>
            <a:headEnd/>
            <a:tailEnd/>
          </a:ln>
        </p:spPr>
        <p:txBody>
          <a:bodyPr>
            <a:spAutoFit/>
          </a:bodyPr>
          <a:lstStyle/>
          <a:p>
            <a:pPr algn="ctr">
              <a:defRPr/>
            </a:pPr>
            <a:r>
              <a:rPr lang="en-US" altLang="zh-CN" sz="2000" b="1" dirty="0">
                <a:solidFill>
                  <a:schemeClr val="accent1"/>
                </a:solidFill>
                <a:ea typeface="+mn-ea"/>
              </a:rPr>
              <a:t> </a:t>
            </a:r>
            <a:r>
              <a:rPr lang="zh-CN" altLang="en-US" sz="2000" b="1" dirty="0">
                <a:solidFill>
                  <a:schemeClr val="accent1"/>
                </a:solidFill>
                <a:ea typeface="+mn-ea"/>
              </a:rPr>
              <a:t>被很多个领域中的</a:t>
            </a:r>
            <a:r>
              <a:rPr lang="en-US" altLang="zh-CN" sz="2000" b="1" dirty="0">
                <a:solidFill>
                  <a:schemeClr val="accent1"/>
                </a:solidFill>
                <a:ea typeface="+mn-ea"/>
              </a:rPr>
              <a:t>136,821</a:t>
            </a:r>
            <a:r>
              <a:rPr lang="zh-CN" altLang="en-US" sz="2000" b="1" dirty="0">
                <a:solidFill>
                  <a:schemeClr val="accent1"/>
                </a:solidFill>
                <a:ea typeface="+mn-ea"/>
              </a:rPr>
              <a:t>篇</a:t>
            </a:r>
            <a:r>
              <a:rPr lang="en-US" altLang="zh-CN" sz="2000" b="1" dirty="0">
                <a:solidFill>
                  <a:schemeClr val="accent1"/>
                </a:solidFill>
                <a:ea typeface="+mn-ea"/>
              </a:rPr>
              <a:t> </a:t>
            </a:r>
            <a:r>
              <a:rPr lang="zh-CN" altLang="en-US" sz="2000" b="1" dirty="0">
                <a:solidFill>
                  <a:schemeClr val="accent1"/>
                </a:solidFill>
                <a:ea typeface="+mn-ea"/>
              </a:rPr>
              <a:t>文章引用</a:t>
            </a:r>
            <a:endParaRPr lang="en-US" altLang="en-US" sz="2000" b="1" dirty="0">
              <a:solidFill>
                <a:schemeClr val="accent1"/>
              </a:solidFill>
              <a:ea typeface="+mn-ea"/>
            </a:endParaRPr>
          </a:p>
        </p:txBody>
      </p:sp>
      <p:cxnSp>
        <p:nvCxnSpPr>
          <p:cNvPr id="11" name="Straight Connector 14"/>
          <p:cNvCxnSpPr/>
          <p:nvPr/>
        </p:nvCxnSpPr>
        <p:spPr>
          <a:xfrm>
            <a:off x="395288" y="944563"/>
            <a:ext cx="8229600" cy="0"/>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sp>
        <p:nvSpPr>
          <p:cNvPr id="7" name="TextBox 6"/>
          <p:cNvSpPr txBox="1">
            <a:spLocks noChangeArrowheads="1"/>
          </p:cNvSpPr>
          <p:nvPr/>
        </p:nvSpPr>
        <p:spPr bwMode="auto">
          <a:xfrm>
            <a:off x="284163" y="484188"/>
            <a:ext cx="3586162" cy="430212"/>
          </a:xfrm>
          <a:prstGeom prst="rect">
            <a:avLst/>
          </a:prstGeom>
          <a:noFill/>
          <a:ln w="9525">
            <a:noFill/>
            <a:miter lim="800000"/>
            <a:headEnd/>
            <a:tailEnd/>
          </a:ln>
        </p:spPr>
        <p:txBody>
          <a:bodyPr wrap="none">
            <a:spAutoFit/>
          </a:bodyPr>
          <a:lstStyle/>
          <a:p>
            <a:pPr>
              <a:defRPr/>
            </a:pPr>
            <a:r>
              <a:rPr lang="zh-CN" altLang="en-US" sz="2200" b="1" dirty="0">
                <a:solidFill>
                  <a:schemeClr val="tx1">
                    <a:lumMod val="50000"/>
                  </a:schemeClr>
                </a:solidFill>
                <a:ea typeface="+mn-ea"/>
              </a:rPr>
              <a:t>从</a:t>
            </a:r>
            <a:r>
              <a:rPr lang="en-US" altLang="zh-CN" sz="2200" b="1" dirty="0">
                <a:solidFill>
                  <a:schemeClr val="tx1">
                    <a:lumMod val="50000"/>
                  </a:schemeClr>
                </a:solidFill>
                <a:ea typeface="+mn-ea"/>
              </a:rPr>
              <a:t>2000</a:t>
            </a:r>
            <a:r>
              <a:rPr lang="zh-CN" altLang="en-US" sz="2200" b="1" dirty="0">
                <a:solidFill>
                  <a:schemeClr val="tx1">
                    <a:lumMod val="50000"/>
                  </a:schemeClr>
                </a:solidFill>
                <a:ea typeface="+mn-ea"/>
              </a:rPr>
              <a:t>年到现在出版的卷册</a:t>
            </a:r>
            <a:endParaRPr lang="en-US" altLang="en-US" sz="2200" b="1" dirty="0">
              <a:solidFill>
                <a:schemeClr val="tx1">
                  <a:lumMod val="50000"/>
                </a:schemeClr>
              </a:solidFill>
              <a:ea typeface="+mn-ea"/>
            </a:endParaRPr>
          </a:p>
        </p:txBody>
      </p:sp>
    </p:spTree>
    <p:extLst>
      <p:ext uri="{BB962C8B-B14F-4D97-AF65-F5344CB8AC3E}">
        <p14:creationId xmlns:p14="http://schemas.microsoft.com/office/powerpoint/2010/main" val="2286321754"/>
      </p:ext>
    </p:extLst>
  </p:cSld>
  <p:clrMapOvr>
    <a:masterClrMapping/>
  </p:clrMapOvr>
  <p:transition>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3" y="5029200"/>
            <a:ext cx="1382712"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8"/>
          <p:cNvSpPr>
            <a:spLocks noChangeArrowheads="1"/>
          </p:cNvSpPr>
          <p:nvPr/>
        </p:nvSpPr>
        <p:spPr bwMode="auto">
          <a:xfrm>
            <a:off x="4586288" y="1893888"/>
            <a:ext cx="4557712"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zh-CN" altLang="en-US" sz="1600" b="0">
                <a:solidFill>
                  <a:schemeClr val="tx1"/>
                </a:solidFill>
                <a:latin typeface="Times New Roman" pitchFamily="18" charset="0"/>
              </a:rPr>
              <a:t>您需要检索和阅读大量的书籍，文献以及从相关的专业网站上来搜索信息</a:t>
            </a:r>
            <a:endParaRPr lang="en-US" altLang="zh-CN" sz="1600" b="0">
              <a:solidFill>
                <a:schemeClr val="tx1"/>
              </a:solidFill>
              <a:latin typeface="Times New Roman" pitchFamily="18" charset="0"/>
            </a:endParaRPr>
          </a:p>
          <a:p>
            <a:pPr eaLnBrk="1" hangingPunct="1">
              <a:lnSpc>
                <a:spcPct val="100000"/>
              </a:lnSpc>
              <a:spcBef>
                <a:spcPct val="0"/>
              </a:spcBef>
              <a:buFontTx/>
              <a:buNone/>
            </a:pPr>
            <a:endParaRPr lang="en-US" altLang="zh-CN" sz="1600" b="0">
              <a:solidFill>
                <a:schemeClr val="tx1"/>
              </a:solidFill>
              <a:latin typeface="Times New Roman" pitchFamily="18" charset="0"/>
            </a:endParaRPr>
          </a:p>
          <a:p>
            <a:pPr eaLnBrk="1" hangingPunct="1">
              <a:lnSpc>
                <a:spcPct val="100000"/>
              </a:lnSpc>
              <a:spcBef>
                <a:spcPct val="0"/>
              </a:spcBef>
              <a:buFontTx/>
              <a:buNone/>
            </a:pPr>
            <a:r>
              <a:rPr lang="en-US" altLang="zh-CN" sz="1600" b="0">
                <a:solidFill>
                  <a:srgbClr val="FF0000"/>
                </a:solidFill>
                <a:latin typeface="Times New Roman" pitchFamily="18" charset="0"/>
              </a:rPr>
              <a:t>× </a:t>
            </a:r>
            <a:r>
              <a:rPr lang="zh-CN" altLang="en-US" sz="1600" b="0">
                <a:solidFill>
                  <a:srgbClr val="FF0000"/>
                </a:solidFill>
                <a:latin typeface="Times New Roman" pitchFamily="18" charset="0"/>
              </a:rPr>
              <a:t>这可能会耗费您大量的宝贵时间</a:t>
            </a:r>
            <a:endParaRPr lang="en-US" altLang="zh-CN" sz="1600" b="0">
              <a:solidFill>
                <a:schemeClr val="tx1"/>
              </a:solidFill>
              <a:latin typeface="Times New Roman" pitchFamily="18" charset="0"/>
            </a:endParaRPr>
          </a:p>
        </p:txBody>
      </p:sp>
      <p:sp>
        <p:nvSpPr>
          <p:cNvPr id="50180" name="TextBox 10"/>
          <p:cNvSpPr txBox="1">
            <a:spLocks noChangeArrowheads="1"/>
          </p:cNvSpPr>
          <p:nvPr/>
        </p:nvSpPr>
        <p:spPr bwMode="auto">
          <a:xfrm>
            <a:off x="201613" y="455613"/>
            <a:ext cx="5753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zh-CN" altLang="en-US" sz="2400">
                <a:solidFill>
                  <a:schemeClr val="tx1"/>
                </a:solidFill>
                <a:latin typeface="Times New Roman" pitchFamily="18" charset="0"/>
              </a:rPr>
              <a:t>如果您想了解生命科学领域中的一个话题</a:t>
            </a:r>
            <a:endParaRPr lang="en-US" altLang="zh-CN" sz="2400">
              <a:solidFill>
                <a:schemeClr val="tx1"/>
              </a:solidFill>
              <a:latin typeface="Times New Roman" pitchFamily="18" charset="0"/>
            </a:endParaRPr>
          </a:p>
        </p:txBody>
      </p:sp>
      <p:pic>
        <p:nvPicPr>
          <p:cNvPr id="50181" name="Picture 7" descr="C:\Documents and Settings\Owner\Application Data\Tencent\Users\823690734\QQ\WinTemp\RichOle\88X@AV9D~9Q%IA3P)BS934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0350" y="1524000"/>
            <a:ext cx="298608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6" descr="http://secure-ecsd.elsevier.com/est/MRW/MRW_978012396546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6050" y="3962400"/>
            <a:ext cx="18859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9"/>
          <p:cNvSpPr>
            <a:spLocks noChangeArrowheads="1"/>
          </p:cNvSpPr>
          <p:nvPr/>
        </p:nvSpPr>
        <p:spPr bwMode="auto">
          <a:xfrm>
            <a:off x="3290888" y="4016375"/>
            <a:ext cx="6310312" cy="2308225"/>
          </a:xfrm>
          <a:prstGeom prst="rect">
            <a:avLst/>
          </a:prstGeom>
          <a:noFill/>
          <a:ln w="9525">
            <a:noFill/>
            <a:miter lim="800000"/>
            <a:headEnd/>
            <a:tailEnd/>
          </a:ln>
        </p:spPr>
        <p:txBody>
          <a:bodyPr>
            <a:spAutoFit/>
          </a:bodyPr>
          <a:lstStyle/>
          <a:p>
            <a:pPr marL="342900" indent="-342900">
              <a:defRPr/>
            </a:pPr>
            <a:r>
              <a:rPr lang="zh-CN" altLang="en-US" sz="1600" dirty="0">
                <a:ea typeface="宋体" charset="-122"/>
              </a:rPr>
              <a:t>酶学方法的撰写引用了大量的文献，对相关的话题进行总结提炼。</a:t>
            </a:r>
            <a:endParaRPr lang="en-US" altLang="zh-CN" sz="1600" dirty="0">
              <a:ea typeface="宋体" charset="-122"/>
            </a:endParaRPr>
          </a:p>
          <a:p>
            <a:pPr marL="342900" indent="-342900">
              <a:defRPr/>
            </a:pPr>
            <a:endParaRPr lang="en-US" sz="1600" dirty="0">
              <a:ea typeface="宋体" charset="-122"/>
            </a:endParaRPr>
          </a:p>
          <a:p>
            <a:pPr marL="342900" indent="-342900">
              <a:defRPr/>
            </a:pPr>
            <a:r>
              <a:rPr lang="zh-CN" altLang="en-US" sz="1600" dirty="0">
                <a:ea typeface="宋体" charset="-122"/>
              </a:rPr>
              <a:t>您可以通过阅读酶学方法中的一卷或者几卷就能相对全面的了解</a:t>
            </a:r>
            <a:endParaRPr lang="en-US" altLang="zh-CN" sz="1600" dirty="0">
              <a:ea typeface="宋体" charset="-122"/>
            </a:endParaRPr>
          </a:p>
          <a:p>
            <a:pPr marL="342900" indent="-342900">
              <a:defRPr/>
            </a:pPr>
            <a:r>
              <a:rPr lang="zh-CN" altLang="en-US" sz="1600" dirty="0">
                <a:ea typeface="宋体" charset="-122"/>
              </a:rPr>
              <a:t>该研究话题。</a:t>
            </a:r>
            <a:endParaRPr lang="en-US" altLang="zh-CN" sz="1600" dirty="0">
              <a:ea typeface="宋体" charset="-122"/>
            </a:endParaRPr>
          </a:p>
          <a:p>
            <a:pPr marL="342900" indent="-342900">
              <a:defRPr/>
            </a:pPr>
            <a:endParaRPr lang="en-US" sz="1600" dirty="0">
              <a:solidFill>
                <a:srgbClr val="00B050"/>
              </a:solidFill>
              <a:ea typeface="宋体" charset="-122"/>
            </a:endParaRPr>
          </a:p>
          <a:p>
            <a:pPr marL="342900" indent="-342900">
              <a:buFont typeface="Wingdings" panose="05000000000000000000" pitchFamily="2" charset="2"/>
              <a:buChar char="ü"/>
              <a:defRPr/>
            </a:pPr>
            <a:r>
              <a:rPr lang="zh-CN" altLang="en-US" sz="1600" dirty="0">
                <a:solidFill>
                  <a:srgbClr val="00B050"/>
                </a:solidFill>
                <a:ea typeface="宋体" charset="-122"/>
              </a:rPr>
              <a:t>为您节省了大量的宝贵时间，提高您的科研效率</a:t>
            </a:r>
            <a:endParaRPr lang="en-US" sz="1600" dirty="0">
              <a:solidFill>
                <a:srgbClr val="00B050"/>
              </a:solidFill>
            </a:endParaRPr>
          </a:p>
          <a:p>
            <a:pPr>
              <a:defRPr/>
            </a:pPr>
            <a:endParaRPr lang="en-US" sz="1600" dirty="0"/>
          </a:p>
          <a:p>
            <a:pPr>
              <a:defRPr/>
            </a:pPr>
            <a:endParaRPr lang="en-US" sz="1600" dirty="0"/>
          </a:p>
          <a:p>
            <a:pPr>
              <a:defRPr/>
            </a:pPr>
            <a:endParaRPr lang="en-US" sz="1600" dirty="0"/>
          </a:p>
        </p:txBody>
      </p:sp>
      <p:pic>
        <p:nvPicPr>
          <p:cNvPr id="50184"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81900" y="455613"/>
            <a:ext cx="14351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5" name="TextBox 9"/>
          <p:cNvSpPr txBox="1">
            <a:spLocks noChangeArrowheads="1"/>
          </p:cNvSpPr>
          <p:nvPr/>
        </p:nvSpPr>
        <p:spPr bwMode="auto">
          <a:xfrm>
            <a:off x="152400" y="2133600"/>
            <a:ext cx="822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zh-CN" altLang="en-US" sz="1800">
                <a:solidFill>
                  <a:srgbClr val="FF3300"/>
                </a:solidFill>
                <a:latin typeface="Times New Roman" pitchFamily="18" charset="0"/>
              </a:rPr>
              <a:t>选择 </a:t>
            </a:r>
            <a:r>
              <a:rPr lang="en-US" altLang="en-US" sz="1800">
                <a:solidFill>
                  <a:srgbClr val="FF3300"/>
                </a:solidFill>
                <a:latin typeface="Times New Roman" pitchFamily="18" charset="0"/>
              </a:rPr>
              <a:t>1</a:t>
            </a:r>
          </a:p>
        </p:txBody>
      </p:sp>
      <p:sp>
        <p:nvSpPr>
          <p:cNvPr id="50186" name="TextBox 10"/>
          <p:cNvSpPr txBox="1">
            <a:spLocks noChangeArrowheads="1"/>
          </p:cNvSpPr>
          <p:nvPr/>
        </p:nvSpPr>
        <p:spPr bwMode="auto">
          <a:xfrm>
            <a:off x="201613" y="4648200"/>
            <a:ext cx="823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zh-CN" altLang="en-US" sz="1800">
                <a:solidFill>
                  <a:srgbClr val="00B050"/>
                </a:solidFill>
                <a:latin typeface="Times New Roman" pitchFamily="18" charset="0"/>
              </a:rPr>
              <a:t>选择</a:t>
            </a:r>
            <a:r>
              <a:rPr lang="en-US" altLang="en-US" sz="1800">
                <a:solidFill>
                  <a:srgbClr val="00B050"/>
                </a:solidFill>
                <a:latin typeface="Times New Roman" pitchFamily="18" charset="0"/>
              </a:rPr>
              <a:t> 2</a:t>
            </a:r>
          </a:p>
        </p:txBody>
      </p:sp>
    </p:spTree>
    <p:extLst>
      <p:ext uri="{BB962C8B-B14F-4D97-AF65-F5344CB8AC3E}">
        <p14:creationId xmlns:p14="http://schemas.microsoft.com/office/powerpoint/2010/main" val="1014649438"/>
      </p:ext>
    </p:extLst>
  </p:cSld>
  <p:clrMapOvr>
    <a:masterClrMapping/>
  </p:clrMapOvr>
  <p:transition>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6" descr="http://secure-ecsd.elsevier.com/est/MRW/MRW_978012396546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2247900"/>
            <a:ext cx="193675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a:off x="5213350" y="3271838"/>
            <a:ext cx="73025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5943600" y="2624138"/>
            <a:ext cx="457200" cy="6477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546350" y="3276600"/>
            <a:ext cx="73025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1981200" y="2624138"/>
            <a:ext cx="565150" cy="6477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1207" name="Rectangle 14"/>
          <p:cNvSpPr>
            <a:spLocks noChangeArrowheads="1"/>
          </p:cNvSpPr>
          <p:nvPr/>
        </p:nvSpPr>
        <p:spPr bwMode="auto">
          <a:xfrm>
            <a:off x="260350" y="2281238"/>
            <a:ext cx="30162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en-US" altLang="zh-CN" sz="1100" b="0">
                <a:solidFill>
                  <a:srgbClr val="FF0000"/>
                </a:solidFill>
                <a:latin typeface="Times New Roman" pitchFamily="18" charset="0"/>
              </a:rPr>
              <a:t>500</a:t>
            </a:r>
            <a:r>
              <a:rPr lang="zh-CN" altLang="en-US" sz="1100" b="0">
                <a:solidFill>
                  <a:srgbClr val="FF0000"/>
                </a:solidFill>
                <a:latin typeface="Times New Roman" pitchFamily="18" charset="0"/>
              </a:rPr>
              <a:t>多卷</a:t>
            </a:r>
            <a:r>
              <a:rPr lang="zh-CN" altLang="en-US" sz="1100" b="0">
                <a:solidFill>
                  <a:schemeClr val="tx1"/>
                </a:solidFill>
                <a:latin typeface="Times New Roman" pitchFamily="18" charset="0"/>
              </a:rPr>
              <a:t>包含了生命科学领域中</a:t>
            </a:r>
            <a:r>
              <a:rPr lang="zh-CN" altLang="en-US" sz="1100" b="0">
                <a:solidFill>
                  <a:srgbClr val="FF0000"/>
                </a:solidFill>
                <a:latin typeface="Times New Roman" pitchFamily="18" charset="0"/>
              </a:rPr>
              <a:t>众多研究方向</a:t>
            </a:r>
            <a:endParaRPr lang="en-US" altLang="en-US" sz="1100" b="0">
              <a:solidFill>
                <a:srgbClr val="FF0000"/>
              </a:solidFill>
              <a:latin typeface="Times New Roman" pitchFamily="18" charset="0"/>
            </a:endParaRPr>
          </a:p>
        </p:txBody>
      </p:sp>
      <p:sp>
        <p:nvSpPr>
          <p:cNvPr id="51208" name="TextBox 15"/>
          <p:cNvSpPr txBox="1">
            <a:spLocks noChangeArrowheads="1"/>
          </p:cNvSpPr>
          <p:nvPr/>
        </p:nvSpPr>
        <p:spPr bwMode="auto">
          <a:xfrm>
            <a:off x="6019800" y="1976438"/>
            <a:ext cx="2514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algn="ctr" eaLnBrk="1" hangingPunct="1">
              <a:lnSpc>
                <a:spcPct val="100000"/>
              </a:lnSpc>
              <a:spcBef>
                <a:spcPct val="0"/>
              </a:spcBef>
              <a:buFontTx/>
              <a:buNone/>
            </a:pPr>
            <a:r>
              <a:rPr lang="zh-CN" altLang="en-US" sz="1200" b="0">
                <a:solidFill>
                  <a:schemeClr val="tx1"/>
                </a:solidFill>
                <a:latin typeface="Times New Roman" pitchFamily="18" charset="0"/>
              </a:rPr>
              <a:t>每一卷册会根据一个研究方向由相关领域的顶级专家或者</a:t>
            </a:r>
            <a:r>
              <a:rPr lang="zh-CN" altLang="en-US" sz="1200" b="0">
                <a:solidFill>
                  <a:srgbClr val="FF0000"/>
                </a:solidFill>
                <a:latin typeface="Times New Roman" pitchFamily="18" charset="0"/>
              </a:rPr>
              <a:t>诺贝尔获奖者进行全面深度的剖析和介绍</a:t>
            </a:r>
          </a:p>
          <a:p>
            <a:pPr algn="ctr" eaLnBrk="1" hangingPunct="1">
              <a:lnSpc>
                <a:spcPct val="100000"/>
              </a:lnSpc>
              <a:spcBef>
                <a:spcPct val="0"/>
              </a:spcBef>
              <a:buFontTx/>
              <a:buNone/>
            </a:pPr>
            <a:endParaRPr lang="en-US" altLang="en-US" sz="1200" b="0">
              <a:solidFill>
                <a:schemeClr val="tx1"/>
              </a:solidFill>
              <a:latin typeface="Times New Roman" pitchFamily="18" charset="0"/>
            </a:endParaRPr>
          </a:p>
        </p:txBody>
      </p:sp>
      <p:cxnSp>
        <p:nvCxnSpPr>
          <p:cNvPr id="20" name="Straight Connector 19"/>
          <p:cNvCxnSpPr/>
          <p:nvPr/>
        </p:nvCxnSpPr>
        <p:spPr>
          <a:xfrm flipH="1">
            <a:off x="2728913" y="3733800"/>
            <a:ext cx="533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263775" y="3733800"/>
            <a:ext cx="479425" cy="4572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1211" name="TextBox 23"/>
          <p:cNvSpPr txBox="1">
            <a:spLocks noChangeArrowheads="1"/>
          </p:cNvSpPr>
          <p:nvPr/>
        </p:nvSpPr>
        <p:spPr bwMode="auto">
          <a:xfrm>
            <a:off x="304800" y="4275138"/>
            <a:ext cx="2819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algn="ctr" eaLnBrk="1" hangingPunct="1">
              <a:lnSpc>
                <a:spcPct val="100000"/>
              </a:lnSpc>
              <a:spcBef>
                <a:spcPct val="0"/>
              </a:spcBef>
              <a:buFontTx/>
              <a:buNone/>
            </a:pPr>
            <a:r>
              <a:rPr lang="zh-CN" altLang="en-US" sz="1200" b="0">
                <a:solidFill>
                  <a:srgbClr val="FF0000"/>
                </a:solidFill>
                <a:latin typeface="Times New Roman" pitchFamily="18" charset="0"/>
              </a:rPr>
              <a:t>经典权威的背景知识</a:t>
            </a:r>
            <a:r>
              <a:rPr lang="zh-CN" altLang="en-US" sz="1200" b="0">
                <a:solidFill>
                  <a:schemeClr val="tx1"/>
                </a:solidFill>
                <a:latin typeface="Times New Roman" pitchFamily="18" charset="0"/>
              </a:rPr>
              <a:t>对初学者或者是正在写基金或者是写毕业论文的研究人员都是宝贵的知识来源</a:t>
            </a:r>
          </a:p>
          <a:p>
            <a:pPr algn="ctr" eaLnBrk="1" hangingPunct="1">
              <a:lnSpc>
                <a:spcPct val="100000"/>
              </a:lnSpc>
              <a:spcBef>
                <a:spcPct val="0"/>
              </a:spcBef>
              <a:buFontTx/>
              <a:buNone/>
            </a:pPr>
            <a:endParaRPr lang="en-US" altLang="en-US" sz="1200" b="0">
              <a:solidFill>
                <a:schemeClr val="tx1"/>
              </a:solidFill>
              <a:latin typeface="Times New Roman" pitchFamily="18" charset="0"/>
            </a:endParaRPr>
          </a:p>
        </p:txBody>
      </p:sp>
      <p:cxnSp>
        <p:nvCxnSpPr>
          <p:cNvPr id="25" name="Straight Connector 24"/>
          <p:cNvCxnSpPr/>
          <p:nvPr/>
        </p:nvCxnSpPr>
        <p:spPr>
          <a:xfrm flipH="1">
            <a:off x="5214938" y="3733800"/>
            <a:ext cx="533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748338" y="3733800"/>
            <a:ext cx="423862" cy="4572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1214" name="TextBox 28"/>
          <p:cNvSpPr txBox="1">
            <a:spLocks noChangeArrowheads="1"/>
          </p:cNvSpPr>
          <p:nvPr/>
        </p:nvSpPr>
        <p:spPr bwMode="auto">
          <a:xfrm>
            <a:off x="6248400" y="3962400"/>
            <a:ext cx="2362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algn="ctr" eaLnBrk="1" hangingPunct="1">
              <a:lnSpc>
                <a:spcPct val="100000"/>
              </a:lnSpc>
              <a:spcBef>
                <a:spcPct val="0"/>
              </a:spcBef>
              <a:buFontTx/>
              <a:buNone/>
            </a:pPr>
            <a:r>
              <a:rPr lang="zh-CN" altLang="en-US" sz="1200" b="0">
                <a:solidFill>
                  <a:srgbClr val="FF0000"/>
                </a:solidFill>
                <a:latin typeface="Times New Roman" pitchFamily="18" charset="0"/>
              </a:rPr>
              <a:t>详细具体的实验操作指南</a:t>
            </a:r>
            <a:r>
              <a:rPr lang="zh-CN" altLang="en-US" sz="1200" b="0">
                <a:solidFill>
                  <a:schemeClr val="tx1"/>
                </a:solidFill>
                <a:latin typeface="Times New Roman" pitchFamily="18" charset="0"/>
              </a:rPr>
              <a:t>可以节省实验室一线科研人员寻找实验方法的时间，提高科研效率。</a:t>
            </a:r>
            <a:endParaRPr lang="en-US" altLang="en-US" sz="1200" b="0">
              <a:solidFill>
                <a:schemeClr val="tx1"/>
              </a:solidFill>
              <a:latin typeface="Times New Roman" pitchFamily="18" charset="0"/>
            </a:endParaRPr>
          </a:p>
        </p:txBody>
      </p:sp>
      <p:sp>
        <p:nvSpPr>
          <p:cNvPr id="51215" name="TextBox 29"/>
          <p:cNvSpPr txBox="1">
            <a:spLocks noChangeArrowheads="1"/>
          </p:cNvSpPr>
          <p:nvPr/>
        </p:nvSpPr>
        <p:spPr bwMode="auto">
          <a:xfrm>
            <a:off x="2819400" y="5410200"/>
            <a:ext cx="33416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algn="ctr" eaLnBrk="1" hangingPunct="1">
              <a:lnSpc>
                <a:spcPct val="100000"/>
              </a:lnSpc>
              <a:spcBef>
                <a:spcPct val="0"/>
              </a:spcBef>
              <a:buFontTx/>
              <a:buNone/>
            </a:pPr>
            <a:r>
              <a:rPr lang="zh-CN" altLang="en-US" sz="1200" b="0">
                <a:solidFill>
                  <a:srgbClr val="FF0000"/>
                </a:solidFill>
                <a:latin typeface="Times New Roman" pitchFamily="18" charset="0"/>
              </a:rPr>
              <a:t>使用界面友好方便</a:t>
            </a:r>
            <a:r>
              <a:rPr lang="zh-CN" altLang="en-US" sz="1200" b="0">
                <a:solidFill>
                  <a:schemeClr val="tx1"/>
                </a:solidFill>
                <a:latin typeface="Times New Roman" pitchFamily="18" charset="0"/>
              </a:rPr>
              <a:t>，还可以直接在</a:t>
            </a:r>
            <a:r>
              <a:rPr lang="en-US" altLang="en-US" sz="1200" b="0">
                <a:solidFill>
                  <a:schemeClr val="tx1"/>
                </a:solidFill>
                <a:latin typeface="Times New Roman" pitchFamily="18" charset="0"/>
              </a:rPr>
              <a:t>Sciencedirect</a:t>
            </a:r>
            <a:r>
              <a:rPr lang="zh-CN" altLang="en-US" sz="1200" b="0">
                <a:solidFill>
                  <a:schemeClr val="tx1"/>
                </a:solidFill>
                <a:latin typeface="Times New Roman" pitchFamily="18" charset="0"/>
              </a:rPr>
              <a:t>这个平台上链接到相关的</a:t>
            </a:r>
            <a:r>
              <a:rPr lang="en-US" altLang="en-US" sz="1200" b="0">
                <a:solidFill>
                  <a:schemeClr val="tx1"/>
                </a:solidFill>
                <a:latin typeface="Times New Roman" pitchFamily="18" charset="0"/>
              </a:rPr>
              <a:t>journal，</a:t>
            </a:r>
            <a:r>
              <a:rPr lang="zh-CN" altLang="en-US" sz="1200" b="0">
                <a:solidFill>
                  <a:schemeClr val="tx1"/>
                </a:solidFill>
                <a:latin typeface="Times New Roman" pitchFamily="18" charset="0"/>
              </a:rPr>
              <a:t>便于研究人员全面地了解某个领域。</a:t>
            </a:r>
          </a:p>
          <a:p>
            <a:pPr algn="ctr" eaLnBrk="1" hangingPunct="1">
              <a:lnSpc>
                <a:spcPct val="100000"/>
              </a:lnSpc>
              <a:spcBef>
                <a:spcPct val="0"/>
              </a:spcBef>
              <a:buFontTx/>
              <a:buNone/>
            </a:pPr>
            <a:endParaRPr lang="en-US" altLang="en-US" sz="1200" b="0">
              <a:solidFill>
                <a:schemeClr val="tx1"/>
              </a:solidFill>
              <a:latin typeface="Times New Roman" pitchFamily="18" charset="0"/>
            </a:endParaRPr>
          </a:p>
        </p:txBody>
      </p:sp>
      <p:cxnSp>
        <p:nvCxnSpPr>
          <p:cNvPr id="32" name="Straight Connector 31"/>
          <p:cNvCxnSpPr/>
          <p:nvPr/>
        </p:nvCxnSpPr>
        <p:spPr>
          <a:xfrm>
            <a:off x="4244975" y="4829175"/>
            <a:ext cx="0" cy="581025"/>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TextBox 32"/>
          <p:cNvSpPr txBox="1">
            <a:spLocks noChangeArrowheads="1"/>
          </p:cNvSpPr>
          <p:nvPr/>
        </p:nvSpPr>
        <p:spPr bwMode="auto">
          <a:xfrm>
            <a:off x="1444625" y="1219200"/>
            <a:ext cx="5600700" cy="400050"/>
          </a:xfrm>
          <a:prstGeom prst="rect">
            <a:avLst/>
          </a:prstGeom>
          <a:noFill/>
          <a:ln w="9525">
            <a:noFill/>
            <a:miter lim="800000"/>
            <a:headEnd/>
            <a:tailEnd/>
          </a:ln>
        </p:spPr>
        <p:txBody>
          <a:bodyPr wrap="none">
            <a:spAutoFit/>
          </a:bodyPr>
          <a:lstStyle/>
          <a:p>
            <a:pPr>
              <a:defRPr/>
            </a:pPr>
            <a:r>
              <a:rPr lang="en-US" altLang="zh-CN" sz="2000" b="1" dirty="0">
                <a:solidFill>
                  <a:schemeClr val="tx1">
                    <a:lumMod val="50000"/>
                  </a:schemeClr>
                </a:solidFill>
                <a:ea typeface="+mn-ea"/>
              </a:rPr>
              <a:t>《</a:t>
            </a:r>
            <a:r>
              <a:rPr lang="zh-CN" altLang="en-US" sz="2000" b="1" dirty="0">
                <a:solidFill>
                  <a:schemeClr val="tx1">
                    <a:lumMod val="50000"/>
                  </a:schemeClr>
                </a:solidFill>
                <a:ea typeface="+mn-ea"/>
              </a:rPr>
              <a:t>酶学方法</a:t>
            </a:r>
            <a:r>
              <a:rPr lang="en-US" altLang="zh-CN" sz="2000" b="1" dirty="0">
                <a:solidFill>
                  <a:schemeClr val="tx1">
                    <a:lumMod val="50000"/>
                  </a:schemeClr>
                </a:solidFill>
                <a:ea typeface="+mn-ea"/>
              </a:rPr>
              <a:t>》——</a:t>
            </a:r>
            <a:r>
              <a:rPr lang="zh-CN" altLang="en-US" sz="2000" b="1" dirty="0">
                <a:solidFill>
                  <a:schemeClr val="tx1">
                    <a:lumMod val="50000"/>
                  </a:schemeClr>
                </a:solidFill>
                <a:ea typeface="+mn-ea"/>
              </a:rPr>
              <a:t>攀登生命科学科研顶峰的阶梯</a:t>
            </a:r>
            <a:endParaRPr lang="en-US" altLang="en-US" sz="2000" b="1" dirty="0">
              <a:solidFill>
                <a:schemeClr val="tx1">
                  <a:lumMod val="50000"/>
                </a:schemeClr>
              </a:solidFill>
              <a:ea typeface="+mn-ea"/>
            </a:endParaRPr>
          </a:p>
        </p:txBody>
      </p:sp>
      <p:pic>
        <p:nvPicPr>
          <p:cNvPr id="5121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3810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Oval 34"/>
          <p:cNvSpPr/>
          <p:nvPr/>
        </p:nvSpPr>
        <p:spPr>
          <a:xfrm>
            <a:off x="6300788" y="2613025"/>
            <a:ext cx="152400"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Oval 35"/>
          <p:cNvSpPr/>
          <p:nvPr/>
        </p:nvSpPr>
        <p:spPr>
          <a:xfrm>
            <a:off x="6102350" y="4110038"/>
            <a:ext cx="152400"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Oval 36"/>
          <p:cNvSpPr/>
          <p:nvPr/>
        </p:nvSpPr>
        <p:spPr>
          <a:xfrm>
            <a:off x="4168775" y="5248275"/>
            <a:ext cx="152400"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Oval 37"/>
          <p:cNvSpPr/>
          <p:nvPr/>
        </p:nvSpPr>
        <p:spPr>
          <a:xfrm>
            <a:off x="1957388" y="2598738"/>
            <a:ext cx="152400"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Oval 38"/>
          <p:cNvSpPr/>
          <p:nvPr/>
        </p:nvSpPr>
        <p:spPr>
          <a:xfrm>
            <a:off x="2187575" y="4105275"/>
            <a:ext cx="152400" cy="16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0" name="Straight Connector 14"/>
          <p:cNvCxnSpPr/>
          <p:nvPr/>
        </p:nvCxnSpPr>
        <p:spPr>
          <a:xfrm>
            <a:off x="395288" y="944563"/>
            <a:ext cx="8229600" cy="0"/>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sp>
        <p:nvSpPr>
          <p:cNvPr id="41" name="TextBox 40"/>
          <p:cNvSpPr txBox="1">
            <a:spLocks noChangeArrowheads="1"/>
          </p:cNvSpPr>
          <p:nvPr/>
        </p:nvSpPr>
        <p:spPr bwMode="auto">
          <a:xfrm>
            <a:off x="284163" y="484188"/>
            <a:ext cx="4516437" cy="461962"/>
          </a:xfrm>
          <a:prstGeom prst="rect">
            <a:avLst/>
          </a:prstGeom>
          <a:noFill/>
          <a:ln w="9525">
            <a:noFill/>
            <a:miter lim="800000"/>
            <a:headEnd/>
            <a:tailEnd/>
          </a:ln>
        </p:spPr>
        <p:txBody>
          <a:bodyPr wrap="none">
            <a:spAutoFit/>
          </a:bodyPr>
          <a:lstStyle/>
          <a:p>
            <a:pPr>
              <a:defRPr/>
            </a:pPr>
            <a:r>
              <a:rPr lang="zh-CN" altLang="en-US" b="1" dirty="0">
                <a:solidFill>
                  <a:schemeClr val="tx1">
                    <a:lumMod val="50000"/>
                  </a:schemeClr>
                </a:solidFill>
                <a:ea typeface="+mn-ea"/>
              </a:rPr>
              <a:t>您选择</a:t>
            </a:r>
            <a:r>
              <a:rPr lang="en-US" altLang="zh-CN" b="1" dirty="0">
                <a:solidFill>
                  <a:schemeClr val="tx1">
                    <a:lumMod val="50000"/>
                  </a:schemeClr>
                </a:solidFill>
                <a:ea typeface="+mn-ea"/>
              </a:rPr>
              <a:t>《</a:t>
            </a:r>
            <a:r>
              <a:rPr lang="zh-CN" altLang="en-US" b="1" dirty="0">
                <a:solidFill>
                  <a:schemeClr val="tx1">
                    <a:lumMod val="50000"/>
                  </a:schemeClr>
                </a:solidFill>
                <a:ea typeface="+mn-ea"/>
              </a:rPr>
              <a:t>酶学方法</a:t>
            </a:r>
            <a:r>
              <a:rPr lang="en-US" altLang="zh-CN" b="1" dirty="0">
                <a:solidFill>
                  <a:schemeClr val="tx1">
                    <a:lumMod val="50000"/>
                  </a:schemeClr>
                </a:solidFill>
                <a:ea typeface="+mn-ea"/>
              </a:rPr>
              <a:t>》</a:t>
            </a:r>
            <a:r>
              <a:rPr lang="zh-CN" altLang="en-US" b="1" dirty="0">
                <a:solidFill>
                  <a:schemeClr val="tx1">
                    <a:lumMod val="50000"/>
                  </a:schemeClr>
                </a:solidFill>
                <a:ea typeface="+mn-ea"/>
              </a:rPr>
              <a:t>的几大理由</a:t>
            </a:r>
            <a:endParaRPr lang="en-US" altLang="en-US" b="1" dirty="0">
              <a:solidFill>
                <a:schemeClr val="tx1">
                  <a:lumMod val="50000"/>
                </a:schemeClr>
              </a:solidFill>
              <a:ea typeface="+mn-ea"/>
            </a:endParaRPr>
          </a:p>
        </p:txBody>
      </p:sp>
    </p:spTree>
    <p:extLst>
      <p:ext uri="{BB962C8B-B14F-4D97-AF65-F5344CB8AC3E}">
        <p14:creationId xmlns:p14="http://schemas.microsoft.com/office/powerpoint/2010/main" val="898146219"/>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722313" y="2276872"/>
            <a:ext cx="7772400" cy="1500187"/>
          </a:xfrm>
        </p:spPr>
        <p:txBody>
          <a:bodyPr/>
          <a:lstStyle/>
          <a:p>
            <a:r>
              <a:rPr lang="zh-CN" altLang="zh-CN" b="1" dirty="0">
                <a:solidFill>
                  <a:srgbClr val="FF0000"/>
                </a:solidFill>
              </a:rPr>
              <a:t>注意：远程访问设置一经开通有效期为</a:t>
            </a:r>
            <a:r>
              <a:rPr lang="en-US" altLang="zh-CN" b="1" dirty="0">
                <a:solidFill>
                  <a:srgbClr val="FF0000"/>
                </a:solidFill>
              </a:rPr>
              <a:t>180</a:t>
            </a:r>
            <a:r>
              <a:rPr lang="zh-CN" altLang="zh-CN" b="1" dirty="0">
                <a:solidFill>
                  <a:srgbClr val="FF0000"/>
                </a:solidFill>
              </a:rPr>
              <a:t>天，过期后可以再次</a:t>
            </a:r>
            <a:r>
              <a:rPr lang="zh-CN" altLang="zh-CN" b="1" dirty="0" smtClean="0">
                <a:solidFill>
                  <a:srgbClr val="FF0000"/>
                </a:solidFill>
              </a:rPr>
              <a:t>申请</a:t>
            </a:r>
            <a:r>
              <a:rPr lang="en-US" altLang="zh-CN" b="1" dirty="0" smtClean="0">
                <a:solidFill>
                  <a:srgbClr val="FF0000"/>
                </a:solidFill>
              </a:rPr>
              <a:t>    </a:t>
            </a:r>
            <a:r>
              <a:rPr lang="zh-CN" altLang="zh-CN" b="1" dirty="0" smtClean="0">
                <a:solidFill>
                  <a:srgbClr val="FF0000"/>
                </a:solidFill>
              </a:rPr>
              <a:t>开通</a:t>
            </a:r>
            <a:r>
              <a:rPr lang="zh-CN" altLang="zh-CN" b="1" dirty="0">
                <a:solidFill>
                  <a:srgbClr val="FF0000"/>
                </a:solidFill>
              </a:rPr>
              <a:t>。</a:t>
            </a:r>
            <a:endParaRPr lang="zh-CN" altLang="zh-CN" dirty="0">
              <a:solidFill>
                <a:srgbClr val="FF0000"/>
              </a:solidFill>
            </a:endParaRPr>
          </a:p>
          <a:p>
            <a:endParaRPr lang="zh-CN" altLang="en-US" dirty="0"/>
          </a:p>
        </p:txBody>
      </p:sp>
    </p:spTree>
    <p:extLst>
      <p:ext uri="{BB962C8B-B14F-4D97-AF65-F5344CB8AC3E}">
        <p14:creationId xmlns:p14="http://schemas.microsoft.com/office/powerpoint/2010/main" val="198313520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Image result for wise deci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002088"/>
            <a:ext cx="19050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76200" y="754559"/>
            <a:ext cx="9144000" cy="769441"/>
          </a:xfrm>
          <a:prstGeom prst="rect">
            <a:avLst/>
          </a:prstGeom>
          <a:noFill/>
        </p:spPr>
        <p:txBody>
          <a:bodyPr>
            <a:spAutoFit/>
          </a:bodyPr>
          <a:lstStyle/>
          <a:p>
            <a:pPr algn="ctr">
              <a:defRPr/>
            </a:pPr>
            <a:r>
              <a:rPr lang="en-US" altLang="zh-CN"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r>
              <a:rPr lang="zh-CN" altLang="en-US"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酶学方法</a:t>
            </a:r>
            <a:r>
              <a:rPr lang="en-US" altLang="zh-CN"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r>
              <a:rPr lang="zh-CN" altLang="en-US"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助力您的科研</a:t>
            </a:r>
            <a:endParaRPr lang="en-US"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 name="Oval 1"/>
          <p:cNvSpPr/>
          <p:nvPr/>
        </p:nvSpPr>
        <p:spPr>
          <a:xfrm rot="20479642">
            <a:off x="1897063" y="3216275"/>
            <a:ext cx="1387475" cy="70326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zh-CN" altLang="en-US" b="1" dirty="0"/>
              <a:t>省时</a:t>
            </a:r>
            <a:endParaRPr lang="en-US" b="1" dirty="0"/>
          </a:p>
        </p:txBody>
      </p:sp>
      <p:sp>
        <p:nvSpPr>
          <p:cNvPr id="5" name="Oval 4"/>
          <p:cNvSpPr/>
          <p:nvPr/>
        </p:nvSpPr>
        <p:spPr>
          <a:xfrm rot="989759">
            <a:off x="3959225" y="3340100"/>
            <a:ext cx="1435100" cy="738188"/>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zh-CN" altLang="en-US" b="1" dirty="0"/>
              <a:t>权威</a:t>
            </a:r>
            <a:endParaRPr lang="en-US" b="1" dirty="0"/>
          </a:p>
        </p:txBody>
      </p:sp>
      <p:sp>
        <p:nvSpPr>
          <p:cNvPr id="6" name="Oval 5"/>
          <p:cNvSpPr/>
          <p:nvPr/>
        </p:nvSpPr>
        <p:spPr>
          <a:xfrm rot="20148164">
            <a:off x="6361113" y="3162300"/>
            <a:ext cx="1169987" cy="682625"/>
          </a:xfrm>
          <a:prstGeom prst="ellipse">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zh-CN" altLang="en-US" b="1" dirty="0"/>
              <a:t>全面</a:t>
            </a:r>
            <a:endParaRPr lang="en-US" b="1" dirty="0"/>
          </a:p>
        </p:txBody>
      </p:sp>
      <p:sp>
        <p:nvSpPr>
          <p:cNvPr id="7" name="Oval 6"/>
          <p:cNvSpPr/>
          <p:nvPr/>
        </p:nvSpPr>
        <p:spPr>
          <a:xfrm>
            <a:off x="4881563" y="4365625"/>
            <a:ext cx="1852612" cy="552450"/>
          </a:xfrm>
          <a:prstGeom prst="ellipse">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zh-CN" altLang="en-US" sz="1600" b="1" dirty="0"/>
              <a:t>坚实根基</a:t>
            </a:r>
            <a:endParaRPr lang="en-US" sz="1600" b="1" dirty="0"/>
          </a:p>
        </p:txBody>
      </p:sp>
      <p:sp>
        <p:nvSpPr>
          <p:cNvPr id="9" name="Oval 8"/>
          <p:cNvSpPr/>
          <p:nvPr/>
        </p:nvSpPr>
        <p:spPr>
          <a:xfrm>
            <a:off x="2928938" y="4365625"/>
            <a:ext cx="1524000" cy="527050"/>
          </a:xfrm>
          <a:prstGeom prst="ellipse">
            <a:avLst/>
          </a:prstGeom>
        </p:spPr>
        <p:style>
          <a:lnRef idx="3">
            <a:schemeClr val="lt1"/>
          </a:lnRef>
          <a:fillRef idx="1">
            <a:schemeClr val="dk1"/>
          </a:fillRef>
          <a:effectRef idx="1">
            <a:schemeClr val="dk1"/>
          </a:effectRef>
          <a:fontRef idx="minor">
            <a:schemeClr val="lt1"/>
          </a:fontRef>
        </p:style>
        <p:txBody>
          <a:bodyPr anchor="ctr"/>
          <a:lstStyle/>
          <a:p>
            <a:pPr algn="ctr">
              <a:defRPr/>
            </a:pPr>
            <a:r>
              <a:rPr lang="zh-CN" altLang="en-US" sz="1600" b="1" dirty="0"/>
              <a:t>与时俱进</a:t>
            </a:r>
            <a:endParaRPr lang="en-US" sz="1600" b="1" dirty="0"/>
          </a:p>
        </p:txBody>
      </p:sp>
      <p:sp>
        <p:nvSpPr>
          <p:cNvPr id="10" name="Oval 9"/>
          <p:cNvSpPr/>
          <p:nvPr/>
        </p:nvSpPr>
        <p:spPr>
          <a:xfrm>
            <a:off x="2225675" y="2046288"/>
            <a:ext cx="1524000" cy="63658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zh-CN" altLang="en-US" sz="1600" b="1" dirty="0"/>
              <a:t>背景知识</a:t>
            </a:r>
            <a:endParaRPr lang="en-US" sz="1600" b="1" dirty="0"/>
          </a:p>
        </p:txBody>
      </p:sp>
      <p:sp>
        <p:nvSpPr>
          <p:cNvPr id="11" name="Oval 10"/>
          <p:cNvSpPr/>
          <p:nvPr/>
        </p:nvSpPr>
        <p:spPr>
          <a:xfrm>
            <a:off x="4897438" y="2039938"/>
            <a:ext cx="1447800" cy="642937"/>
          </a:xfrm>
          <a:prstGeom prst="ellipse">
            <a:avLst/>
          </a:prstGeom>
        </p:spPr>
        <p:style>
          <a:lnRef idx="3">
            <a:schemeClr val="lt1"/>
          </a:lnRef>
          <a:fillRef idx="1">
            <a:schemeClr val="accent1"/>
          </a:fillRef>
          <a:effectRef idx="1">
            <a:schemeClr val="accent1"/>
          </a:effectRef>
          <a:fontRef idx="minor">
            <a:schemeClr val="lt1"/>
          </a:fontRef>
        </p:style>
        <p:txBody>
          <a:bodyPr anchor="ctr"/>
          <a:lstStyle/>
          <a:p>
            <a:pPr algn="ctr">
              <a:defRPr/>
            </a:pPr>
            <a:r>
              <a:rPr lang="zh-CN" altLang="en-US" sz="1600" b="1" dirty="0"/>
              <a:t>操作指南</a:t>
            </a:r>
            <a:endParaRPr lang="en-US" sz="1600" b="1" dirty="0"/>
          </a:p>
        </p:txBody>
      </p:sp>
      <p:sp>
        <p:nvSpPr>
          <p:cNvPr id="12" name="Oval 11"/>
          <p:cNvSpPr/>
          <p:nvPr/>
        </p:nvSpPr>
        <p:spPr>
          <a:xfrm rot="21183556">
            <a:off x="3538538" y="5561013"/>
            <a:ext cx="1077912" cy="631825"/>
          </a:xfrm>
          <a:prstGeom prst="ellipse">
            <a:avLst/>
          </a:prstGeom>
        </p:spPr>
        <p:style>
          <a:lnRef idx="3">
            <a:schemeClr val="lt1"/>
          </a:lnRef>
          <a:fillRef idx="1">
            <a:schemeClr val="accent2"/>
          </a:fillRef>
          <a:effectRef idx="1">
            <a:schemeClr val="accent2"/>
          </a:effectRef>
          <a:fontRef idx="minor">
            <a:schemeClr val="lt1"/>
          </a:fontRef>
        </p:style>
        <p:txBody>
          <a:bodyPr anchor="ctr"/>
          <a:lstStyle/>
          <a:p>
            <a:pPr algn="ctr">
              <a:defRPr/>
            </a:pPr>
            <a:r>
              <a:rPr lang="zh-CN" altLang="en-US" sz="1600" b="1" dirty="0"/>
              <a:t>图表</a:t>
            </a:r>
            <a:endParaRPr lang="en-US" sz="1600" b="1" dirty="0"/>
          </a:p>
        </p:txBody>
      </p:sp>
      <p:sp>
        <p:nvSpPr>
          <p:cNvPr id="13" name="Oval 12"/>
          <p:cNvSpPr/>
          <p:nvPr/>
        </p:nvSpPr>
        <p:spPr>
          <a:xfrm rot="717344">
            <a:off x="5454650" y="5573713"/>
            <a:ext cx="1235075" cy="5603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600" b="1" dirty="0"/>
              <a:t>视频</a:t>
            </a:r>
            <a:endParaRPr lang="en-US" sz="1600" b="1" dirty="0"/>
          </a:p>
        </p:txBody>
      </p:sp>
      <p:sp>
        <p:nvSpPr>
          <p:cNvPr id="14" name="Oval 13"/>
          <p:cNvSpPr/>
          <p:nvPr/>
        </p:nvSpPr>
        <p:spPr>
          <a:xfrm rot="717344">
            <a:off x="7281863" y="4862513"/>
            <a:ext cx="1430337" cy="558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600" b="1" dirty="0"/>
              <a:t>诺贝尔奖</a:t>
            </a:r>
            <a:endParaRPr lang="en-US" sz="1600" b="1" dirty="0"/>
          </a:p>
        </p:txBody>
      </p:sp>
    </p:spTree>
    <p:extLst>
      <p:ext uri="{BB962C8B-B14F-4D97-AF65-F5344CB8AC3E}">
        <p14:creationId xmlns:p14="http://schemas.microsoft.com/office/powerpoint/2010/main" val="205161005"/>
      </p:ext>
    </p:extLst>
  </p:cSld>
  <p:clrMapOvr>
    <a:masterClrMapping/>
  </p:clrMapOvr>
  <p:transition>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2828836"/>
            <a:ext cx="4572000" cy="646331"/>
          </a:xfrm>
          <a:prstGeom prst="rect">
            <a:avLst/>
          </a:prstGeom>
        </p:spPr>
        <p:txBody>
          <a:bodyPr>
            <a:spAutoFit/>
          </a:bodyPr>
          <a:lstStyle/>
          <a:p>
            <a:r>
              <a:rPr lang="zh-CN" altLang="en-US" dirty="0"/>
              <a:t>谢</a:t>
            </a:r>
            <a:r>
              <a:rPr lang="zh-CN" altLang="en-US" dirty="0" smtClean="0"/>
              <a:t>谢</a:t>
            </a:r>
            <a:endParaRPr lang="en-US" altLang="zh-CN" dirty="0" smtClean="0"/>
          </a:p>
          <a:p>
            <a:r>
              <a:rPr lang="en-US" altLang="zh-CN" dirty="0" smtClean="0"/>
              <a:t>Elsevier </a:t>
            </a:r>
            <a:r>
              <a:rPr lang="zh-CN" altLang="en-US" dirty="0"/>
              <a:t>公</a:t>
            </a:r>
            <a:r>
              <a:rPr lang="zh-CN" altLang="en-US" dirty="0" smtClean="0"/>
              <a:t>众账号：爱思唯尔</a:t>
            </a:r>
            <a:r>
              <a:rPr lang="en-US" altLang="zh-CN" dirty="0" smtClean="0"/>
              <a:t>Elsevier</a:t>
            </a:r>
          </a:p>
        </p:txBody>
      </p:sp>
    </p:spTree>
    <p:extLst>
      <p:ext uri="{BB962C8B-B14F-4D97-AF65-F5344CB8AC3E}">
        <p14:creationId xmlns:p14="http://schemas.microsoft.com/office/powerpoint/2010/main" val="121557293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57174" y="2781300"/>
            <a:ext cx="7151468" cy="1470025"/>
          </a:xfrm>
        </p:spPr>
        <p:txBody>
          <a:bodyPr/>
          <a:lstStyle/>
          <a:p>
            <a:pPr marL="457200" indent="-457200">
              <a:lnSpc>
                <a:spcPts val="5000"/>
              </a:lnSpc>
            </a:pPr>
            <a:r>
              <a:rPr lang="en-US" altLang="zh-CN" sz="3200" dirty="0"/>
              <a:t>ScienceDirect</a:t>
            </a:r>
            <a:r>
              <a:rPr lang="zh-CN" altLang="en-US" sz="3200" dirty="0"/>
              <a:t>的使用</a:t>
            </a:r>
          </a:p>
        </p:txBody>
      </p:sp>
    </p:spTree>
    <p:extLst>
      <p:ext uri="{BB962C8B-B14F-4D97-AF65-F5344CB8AC3E}">
        <p14:creationId xmlns:p14="http://schemas.microsoft.com/office/powerpoint/2010/main" val="494642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3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319" y="4673600"/>
            <a:ext cx="7181850" cy="218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22" y="1136402"/>
            <a:ext cx="8794750" cy="186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976" y="2996952"/>
            <a:ext cx="7366000" cy="231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p:cNvSpPr txBox="1"/>
          <p:nvPr/>
        </p:nvSpPr>
        <p:spPr>
          <a:xfrm>
            <a:off x="4355976" y="2375153"/>
            <a:ext cx="2362574" cy="408623"/>
          </a:xfrm>
          <a:prstGeom prst="roundRect">
            <a:avLst/>
          </a:prstGeom>
          <a:solidFill>
            <a:srgbClr val="F18D4D"/>
          </a:solidFill>
          <a:ln w="28575">
            <a:solidFill>
              <a:srgbClr val="E86412"/>
            </a:solidFill>
          </a:ln>
        </p:spPr>
        <p:style>
          <a:lnRef idx="1">
            <a:schemeClr val="accent6"/>
          </a:lnRef>
          <a:fillRef idx="3">
            <a:schemeClr val="accent6"/>
          </a:fillRef>
          <a:effectRef idx="2">
            <a:schemeClr val="accent6"/>
          </a:effectRef>
          <a:fontRef idx="minor">
            <a:schemeClr val="lt1"/>
          </a:fontRef>
        </p:style>
        <p:txBody>
          <a:bodyPr wrap="square" rtlCol="0">
            <a:spAutoFit/>
          </a:bodyPr>
          <a:lstStyle>
            <a:defPPr>
              <a:defRPr lang="zh-CN"/>
            </a:defPPr>
            <a:lvl1pPr>
              <a:defRPr b="1">
                <a:solidFill>
                  <a:schemeClr val="bg1"/>
                </a:solidFill>
              </a:defRPr>
            </a:lvl1pPr>
          </a:lstStyle>
          <a:p>
            <a:r>
              <a:rPr lang="zh-CN" altLang="en-US" dirty="0"/>
              <a:t>快速搜索及高级搜索</a:t>
            </a:r>
          </a:p>
        </p:txBody>
      </p:sp>
      <p:sp>
        <p:nvSpPr>
          <p:cNvPr id="24" name="Rectangle 7"/>
          <p:cNvSpPr>
            <a:spLocks noChangeArrowheads="1"/>
          </p:cNvSpPr>
          <p:nvPr/>
        </p:nvSpPr>
        <p:spPr bwMode="auto">
          <a:xfrm>
            <a:off x="1547663" y="2095784"/>
            <a:ext cx="5832649" cy="741288"/>
          </a:xfrm>
          <a:prstGeom prst="rect">
            <a:avLst/>
          </a:prstGeom>
          <a:noFill/>
          <a:ln w="19050">
            <a:solidFill>
              <a:srgbClr val="366F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zh-CN" altLang="en-US" sz="2400" b="1">
              <a:solidFill>
                <a:srgbClr val="EEECE1">
                  <a:lumMod val="10000"/>
                </a:srgbClr>
              </a:solidFill>
              <a:ea typeface="宋体" pitchFamily="2" charset="-122"/>
            </a:endParaRPr>
          </a:p>
        </p:txBody>
      </p:sp>
      <p:sp>
        <p:nvSpPr>
          <p:cNvPr id="2" name="TextBox 1"/>
          <p:cNvSpPr txBox="1"/>
          <p:nvPr/>
        </p:nvSpPr>
        <p:spPr>
          <a:xfrm>
            <a:off x="6226412" y="6309320"/>
            <a:ext cx="1224136" cy="408623"/>
          </a:xfrm>
          <a:prstGeom prst="roundRect">
            <a:avLst/>
          </a:prstGeom>
          <a:solidFill>
            <a:srgbClr val="F18D4D"/>
          </a:solidFill>
          <a:ln w="28575">
            <a:solidFill>
              <a:srgbClr val="E86412"/>
            </a:solidFill>
          </a:ln>
        </p:spPr>
        <p:style>
          <a:lnRef idx="1">
            <a:schemeClr val="accent6"/>
          </a:lnRef>
          <a:fillRef idx="3">
            <a:schemeClr val="accent6"/>
          </a:fillRef>
          <a:effectRef idx="2">
            <a:schemeClr val="accent6"/>
          </a:effectRef>
          <a:fontRef idx="minor">
            <a:schemeClr val="lt1"/>
          </a:fontRef>
        </p:style>
        <p:txBody>
          <a:bodyPr wrap="square" rtlCol="0">
            <a:spAutoFit/>
          </a:bodyPr>
          <a:lstStyle>
            <a:defPPr>
              <a:defRPr lang="zh-CN"/>
            </a:defPPr>
            <a:lvl1pPr>
              <a:defRPr b="1">
                <a:solidFill>
                  <a:schemeClr val="bg1"/>
                </a:solidFill>
              </a:defRPr>
            </a:lvl1pPr>
          </a:lstStyle>
          <a:p>
            <a:r>
              <a:rPr lang="zh-CN" altLang="en-US" dirty="0" smtClean="0"/>
              <a:t>开放获取</a:t>
            </a:r>
            <a:endParaRPr lang="zh-CN" altLang="en-US" dirty="0"/>
          </a:p>
        </p:txBody>
      </p:sp>
      <p:sp>
        <p:nvSpPr>
          <p:cNvPr id="33" name="Rectangle 7"/>
          <p:cNvSpPr>
            <a:spLocks noChangeArrowheads="1"/>
          </p:cNvSpPr>
          <p:nvPr/>
        </p:nvSpPr>
        <p:spPr bwMode="auto">
          <a:xfrm>
            <a:off x="2555776" y="5517232"/>
            <a:ext cx="5040560" cy="1224136"/>
          </a:xfrm>
          <a:prstGeom prst="rect">
            <a:avLst/>
          </a:prstGeom>
          <a:noFill/>
          <a:ln w="19050">
            <a:solidFill>
              <a:srgbClr val="366F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zh-CN" altLang="en-US" sz="2400" b="1">
              <a:solidFill>
                <a:srgbClr val="EEECE1">
                  <a:lumMod val="10000"/>
                </a:srgbClr>
              </a:solidFill>
              <a:ea typeface="宋体" pitchFamily="2" charset="-122"/>
            </a:endParaRPr>
          </a:p>
        </p:txBody>
      </p:sp>
      <p:sp>
        <p:nvSpPr>
          <p:cNvPr id="34" name="Rectangle 7"/>
          <p:cNvSpPr>
            <a:spLocks noChangeArrowheads="1"/>
          </p:cNvSpPr>
          <p:nvPr/>
        </p:nvSpPr>
        <p:spPr bwMode="auto">
          <a:xfrm>
            <a:off x="672977" y="2769271"/>
            <a:ext cx="7139384" cy="2151520"/>
          </a:xfrm>
          <a:prstGeom prst="rect">
            <a:avLst/>
          </a:prstGeom>
          <a:noFill/>
          <a:ln w="19050">
            <a:solidFill>
              <a:srgbClr val="366F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zh-CN" altLang="en-US" sz="2400" b="1">
              <a:solidFill>
                <a:srgbClr val="EEECE1">
                  <a:lumMod val="10000"/>
                </a:srgbClr>
              </a:solidFill>
              <a:ea typeface="宋体" pitchFamily="2" charset="-122"/>
            </a:endParaRPr>
          </a:p>
        </p:txBody>
      </p:sp>
      <p:sp>
        <p:nvSpPr>
          <p:cNvPr id="15" name="TextBox 14"/>
          <p:cNvSpPr txBox="1"/>
          <p:nvPr/>
        </p:nvSpPr>
        <p:spPr>
          <a:xfrm>
            <a:off x="5652120" y="3479947"/>
            <a:ext cx="1810920" cy="408623"/>
          </a:xfrm>
          <a:prstGeom prst="roundRect">
            <a:avLst/>
          </a:prstGeom>
          <a:solidFill>
            <a:srgbClr val="F18D4D"/>
          </a:solidFill>
          <a:ln w="28575">
            <a:solidFill>
              <a:srgbClr val="E86412"/>
            </a:solidFill>
          </a:ln>
        </p:spPr>
        <p:style>
          <a:lnRef idx="1">
            <a:schemeClr val="accent6"/>
          </a:lnRef>
          <a:fillRef idx="3">
            <a:schemeClr val="accent6"/>
          </a:fillRef>
          <a:effectRef idx="2">
            <a:schemeClr val="accent6"/>
          </a:effectRef>
          <a:fontRef idx="minor">
            <a:schemeClr val="lt1"/>
          </a:fontRef>
        </p:style>
        <p:txBody>
          <a:bodyPr wrap="square" rtlCol="0">
            <a:spAutoFit/>
          </a:bodyPr>
          <a:lstStyle>
            <a:defPPr>
              <a:defRPr lang="zh-CN"/>
            </a:defPPr>
            <a:lvl1pPr>
              <a:defRPr b="1">
                <a:solidFill>
                  <a:schemeClr val="bg1"/>
                </a:solidFill>
              </a:defRPr>
            </a:lvl1pPr>
          </a:lstStyle>
          <a:p>
            <a:r>
              <a:rPr lang="zh-CN" altLang="en-US" dirty="0"/>
              <a:t>四</a:t>
            </a:r>
            <a:r>
              <a:rPr lang="zh-CN" altLang="en-US" dirty="0" smtClean="0"/>
              <a:t>大学科类型</a:t>
            </a:r>
            <a:endParaRPr lang="zh-CN" altLang="en-US" dirty="0"/>
          </a:p>
        </p:txBody>
      </p:sp>
      <p:pic>
        <p:nvPicPr>
          <p:cNvPr id="522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9" y="686594"/>
            <a:ext cx="9137650"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Text Box 12"/>
          <p:cNvSpPr txBox="1">
            <a:spLocks noChangeArrowheads="1"/>
          </p:cNvSpPr>
          <p:nvPr/>
        </p:nvSpPr>
        <p:spPr bwMode="auto">
          <a:xfrm>
            <a:off x="334888" y="260648"/>
            <a:ext cx="5029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a:r>
              <a:rPr lang="en-US" altLang="zh-CN" sz="2800" b="1" dirty="0" smtClean="0">
                <a:solidFill>
                  <a:srgbClr val="036635"/>
                </a:solidFill>
                <a:latin typeface="微软雅黑" panose="020B0503020204020204" pitchFamily="34" charset="-122"/>
                <a:ea typeface="微软雅黑" panose="020B0503020204020204" pitchFamily="34" charset="-122"/>
                <a:cs typeface="+mj-cs"/>
              </a:rPr>
              <a:t>SD </a:t>
            </a:r>
            <a:r>
              <a:rPr lang="zh-CN" altLang="en-US" sz="2800" b="1" dirty="0" smtClean="0">
                <a:solidFill>
                  <a:srgbClr val="036635"/>
                </a:solidFill>
                <a:latin typeface="微软雅黑" panose="020B0503020204020204" pitchFamily="34" charset="-122"/>
                <a:ea typeface="微软雅黑" panose="020B0503020204020204" pitchFamily="34" charset="-122"/>
                <a:cs typeface="+mj-cs"/>
              </a:rPr>
              <a:t>主页</a:t>
            </a:r>
            <a:endParaRPr lang="zh-CN" altLang="en-US" sz="2800" b="1" dirty="0">
              <a:solidFill>
                <a:srgbClr val="036635"/>
              </a:solidFill>
              <a:latin typeface="微软雅黑" panose="020B0503020204020204" pitchFamily="34" charset="-122"/>
              <a:ea typeface="微软雅黑" panose="020B0503020204020204" pitchFamily="34" charset="-122"/>
              <a:cs typeface="+mj-cs"/>
            </a:endParaRPr>
          </a:p>
        </p:txBody>
      </p:sp>
    </p:spTree>
    <p:extLst>
      <p:ext uri="{BB962C8B-B14F-4D97-AF65-F5344CB8AC3E}">
        <p14:creationId xmlns:p14="http://schemas.microsoft.com/office/powerpoint/2010/main" val="911892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8" y="951143"/>
            <a:ext cx="6134100"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组合 1"/>
          <p:cNvGrpSpPr/>
          <p:nvPr/>
        </p:nvGrpSpPr>
        <p:grpSpPr>
          <a:xfrm>
            <a:off x="4259465" y="1245655"/>
            <a:ext cx="5065063" cy="5527524"/>
            <a:chOff x="4158436" y="997820"/>
            <a:chExt cx="5276106" cy="5757837"/>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8436" y="997820"/>
              <a:ext cx="5276106" cy="575783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7"/>
            <p:cNvSpPr>
              <a:spLocks noChangeArrowheads="1"/>
            </p:cNvSpPr>
            <p:nvPr/>
          </p:nvSpPr>
          <p:spPr bwMode="auto">
            <a:xfrm>
              <a:off x="4634010" y="2138463"/>
              <a:ext cx="4582800" cy="1860969"/>
            </a:xfrm>
            <a:prstGeom prst="rect">
              <a:avLst/>
            </a:prstGeom>
            <a:noFill/>
            <a:ln w="19050">
              <a:solidFill>
                <a:srgbClr val="F18D4D"/>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zh-CN" altLang="en-US" sz="2400" b="1">
                <a:solidFill>
                  <a:srgbClr val="EEECE1">
                    <a:lumMod val="10000"/>
                  </a:srgbClr>
                </a:solidFill>
                <a:ea typeface="宋体" pitchFamily="2" charset="-122"/>
              </a:endParaRPr>
            </a:p>
          </p:txBody>
        </p:sp>
      </p:grpSp>
      <p:sp>
        <p:nvSpPr>
          <p:cNvPr id="5" name="Rectangle 3"/>
          <p:cNvSpPr txBox="1">
            <a:spLocks noChangeArrowheads="1"/>
          </p:cNvSpPr>
          <p:nvPr/>
        </p:nvSpPr>
        <p:spPr bwMode="auto">
          <a:xfrm>
            <a:off x="1259632" y="3573016"/>
            <a:ext cx="2271333" cy="2986103"/>
          </a:xfrm>
          <a:prstGeom prst="rect">
            <a:avLst/>
          </a:prstGeom>
          <a:ln w="19050">
            <a:solidFill>
              <a:srgbClr val="0070C0"/>
            </a:solidFill>
          </a:ln>
          <a:ex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36635"/>
              </a:buClr>
              <a:buSzPct val="140000"/>
              <a:buFont typeface="Arial" pitchFamily="34" charset="0"/>
              <a:buChar char="•"/>
              <a:defRPr sz="2000">
                <a:solidFill>
                  <a:srgbClr val="262626"/>
                </a:solidFill>
                <a:latin typeface="+mn-lt"/>
                <a:ea typeface="+mn-ea"/>
                <a:cs typeface="+mn-cs"/>
              </a:defRPr>
            </a:lvl1pPr>
            <a:lvl2pPr marL="742950" indent="-285750" algn="l" rtl="0" eaLnBrk="0" fontAlgn="base" hangingPunct="0">
              <a:spcBef>
                <a:spcPct val="20000"/>
              </a:spcBef>
              <a:spcAft>
                <a:spcPct val="0"/>
              </a:spcAft>
              <a:buClr>
                <a:srgbClr val="036635"/>
              </a:buClr>
              <a:buFont typeface="Arial" pitchFamily="34" charset="0"/>
              <a:buChar char="–"/>
              <a:defRPr sz="2000">
                <a:solidFill>
                  <a:srgbClr val="262626"/>
                </a:solidFill>
                <a:latin typeface="+mn-lt"/>
                <a:cs typeface="+mn-cs"/>
              </a:defRPr>
            </a:lvl2pPr>
            <a:lvl3pPr marL="1143000" indent="-228600" algn="l" rtl="0" eaLnBrk="0" fontAlgn="base" hangingPunct="0">
              <a:spcBef>
                <a:spcPct val="20000"/>
              </a:spcBef>
              <a:spcAft>
                <a:spcPct val="0"/>
              </a:spcAft>
              <a:buClr>
                <a:srgbClr val="036635"/>
              </a:buClr>
              <a:buFont typeface="Arial" pitchFamily="34" charset="0"/>
              <a:buChar char="•"/>
              <a:defRPr sz="2000">
                <a:solidFill>
                  <a:srgbClr val="262626"/>
                </a:solidFill>
                <a:latin typeface="+mn-lt"/>
                <a:cs typeface="+mn-cs"/>
              </a:defRPr>
            </a:lvl3pPr>
            <a:lvl4pPr marL="1600200" indent="-228600" algn="l" rtl="0" eaLnBrk="0" fontAlgn="base" hangingPunct="0">
              <a:spcBef>
                <a:spcPct val="20000"/>
              </a:spcBef>
              <a:spcAft>
                <a:spcPct val="0"/>
              </a:spcAft>
              <a:buClr>
                <a:srgbClr val="036635"/>
              </a:buClr>
              <a:buFont typeface="Arial" pitchFamily="34" charset="0"/>
              <a:buChar char="–"/>
              <a:defRPr sz="2000">
                <a:solidFill>
                  <a:srgbClr val="262626"/>
                </a:solidFill>
                <a:latin typeface="+mn-lt"/>
                <a:cs typeface="+mn-cs"/>
              </a:defRPr>
            </a:lvl4pPr>
            <a:lvl5pPr marL="20574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5pPr>
            <a:lvl6pPr marL="25146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6pPr>
            <a:lvl7pPr marL="29718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7pPr>
            <a:lvl8pPr marL="34290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8pPr>
            <a:lvl9pPr marL="3886200" indent="-228600" algn="l" rtl="0" eaLnBrk="0" fontAlgn="base" hangingPunct="0">
              <a:spcBef>
                <a:spcPct val="20000"/>
              </a:spcBef>
              <a:spcAft>
                <a:spcPct val="0"/>
              </a:spcAft>
              <a:buClr>
                <a:srgbClr val="036635"/>
              </a:buClr>
              <a:buFont typeface="Courier New" pitchFamily="49" charset="0"/>
              <a:buChar char="o"/>
              <a:defRPr sz="2000">
                <a:solidFill>
                  <a:srgbClr val="262626"/>
                </a:solidFill>
                <a:latin typeface="+mn-lt"/>
                <a:cs typeface="+mn-cs"/>
              </a:defRPr>
            </a:lvl9pPr>
          </a:lstStyle>
          <a:p>
            <a:pPr marL="0" indent="0" eaLnBrk="1" hangingPunct="1">
              <a:lnSpc>
                <a:spcPts val="2400"/>
              </a:lnSpc>
              <a:buClr>
                <a:srgbClr val="008000"/>
              </a:buClr>
              <a:buSzPct val="50000"/>
              <a:buFont typeface="Arial" pitchFamily="34" charset="0"/>
              <a:buNone/>
            </a:pPr>
            <a:r>
              <a:rPr lang="zh-CN" altLang="en-US" sz="1600" b="1" kern="0" dirty="0" smtClean="0">
                <a:ea typeface="宋体" pitchFamily="2" charset="-122"/>
              </a:rPr>
              <a:t>追踪研究领域最新进展</a:t>
            </a:r>
          </a:p>
          <a:p>
            <a:pPr marL="358775" lvl="1" eaLnBrk="1" hangingPunct="1">
              <a:lnSpc>
                <a:spcPts val="2400"/>
              </a:lnSpc>
              <a:buClr>
                <a:srgbClr val="008000"/>
              </a:buClr>
              <a:buSzPct val="50000"/>
              <a:buFont typeface="Wingdings" pitchFamily="2" charset="2"/>
              <a:buChar char="l"/>
            </a:pPr>
            <a:r>
              <a:rPr lang="zh-CN" altLang="en-US" sz="1600" b="1" kern="0" dirty="0"/>
              <a:t>期刊</a:t>
            </a:r>
            <a:r>
              <a:rPr lang="en-US" altLang="zh-CN" sz="1600" b="1" kern="0" dirty="0"/>
              <a:t>(Journal)</a:t>
            </a:r>
          </a:p>
          <a:p>
            <a:pPr marL="358775" lvl="1" eaLnBrk="1" hangingPunct="1">
              <a:lnSpc>
                <a:spcPts val="2400"/>
              </a:lnSpc>
              <a:buClr>
                <a:srgbClr val="008000"/>
              </a:buClr>
              <a:buSzPct val="50000"/>
              <a:buFont typeface="Wingdings" pitchFamily="2" charset="2"/>
              <a:buChar char="l"/>
            </a:pPr>
            <a:r>
              <a:rPr lang="zh-CN" altLang="en-US" sz="1600" b="1" kern="0" dirty="0"/>
              <a:t>丛书</a:t>
            </a:r>
            <a:r>
              <a:rPr lang="en-US" altLang="zh-CN" sz="1600" b="1" kern="0" dirty="0"/>
              <a:t>(Book series)</a:t>
            </a:r>
          </a:p>
          <a:p>
            <a:pPr marL="358775" lvl="1" eaLnBrk="1" hangingPunct="1">
              <a:lnSpc>
                <a:spcPts val="2400"/>
              </a:lnSpc>
              <a:buClr>
                <a:srgbClr val="008000"/>
              </a:buClr>
              <a:buSzPct val="50000"/>
              <a:buFont typeface="Wingdings" pitchFamily="2" charset="2"/>
              <a:buChar char="l"/>
            </a:pPr>
            <a:r>
              <a:rPr lang="zh-CN" altLang="en-US" sz="1600" b="1" kern="0" dirty="0"/>
              <a:t>主题</a:t>
            </a:r>
            <a:r>
              <a:rPr lang="en-US" altLang="zh-CN" sz="1600" b="1" kern="0" dirty="0"/>
              <a:t>(subject)</a:t>
            </a:r>
          </a:p>
          <a:p>
            <a:pPr marL="358775" lvl="1" eaLnBrk="1" hangingPunct="1">
              <a:lnSpc>
                <a:spcPts val="2400"/>
              </a:lnSpc>
              <a:buClr>
                <a:srgbClr val="008000"/>
              </a:buClr>
              <a:buSzPct val="50000"/>
              <a:buFont typeface="Wingdings" pitchFamily="2" charset="2"/>
              <a:buChar char="l"/>
            </a:pPr>
            <a:r>
              <a:rPr lang="zh-CN" altLang="en-US" sz="1600" b="1" kern="0" dirty="0"/>
              <a:t>检索</a:t>
            </a:r>
            <a:r>
              <a:rPr lang="en-US" altLang="zh-CN" sz="1600" b="1" kern="0" dirty="0"/>
              <a:t>(search</a:t>
            </a:r>
            <a:r>
              <a:rPr lang="en-US" altLang="zh-CN" sz="1600" b="1" kern="0" dirty="0" smtClean="0"/>
              <a:t>)</a:t>
            </a:r>
            <a:endParaRPr lang="zh-CN" altLang="en-US" sz="1600" b="1" kern="0" dirty="0" smtClean="0"/>
          </a:p>
          <a:p>
            <a:pPr marL="0" indent="0" eaLnBrk="1" hangingPunct="1">
              <a:lnSpc>
                <a:spcPts val="2400"/>
              </a:lnSpc>
              <a:buClr>
                <a:srgbClr val="008000"/>
              </a:buClr>
              <a:buSzPct val="50000"/>
              <a:buFont typeface="Arial" pitchFamily="34" charset="0"/>
              <a:buNone/>
            </a:pPr>
            <a:r>
              <a:rPr lang="zh-CN" altLang="en-US" sz="1600" b="1" kern="0" dirty="0">
                <a:ea typeface="宋体" pitchFamily="2" charset="-122"/>
              </a:rPr>
              <a:t>记录</a:t>
            </a:r>
            <a:r>
              <a:rPr lang="zh-CN" altLang="en-US" sz="1600" b="1" kern="0" dirty="0" smtClean="0">
                <a:ea typeface="宋体" pitchFamily="2" charset="-122"/>
              </a:rPr>
              <a:t>个人操作信息</a:t>
            </a:r>
            <a:endParaRPr lang="en-US" altLang="zh-CN" sz="1600" b="1" kern="0" dirty="0" smtClean="0">
              <a:ea typeface="宋体" pitchFamily="2" charset="-122"/>
            </a:endParaRPr>
          </a:p>
          <a:p>
            <a:pPr marL="358775" lvl="1" eaLnBrk="1" hangingPunct="1">
              <a:lnSpc>
                <a:spcPts val="2400"/>
              </a:lnSpc>
              <a:buClr>
                <a:srgbClr val="008000"/>
              </a:buClr>
              <a:buSzPct val="50000"/>
              <a:buFont typeface="Wingdings" pitchFamily="2" charset="2"/>
              <a:buChar char="l"/>
            </a:pPr>
            <a:r>
              <a:rPr lang="zh-CN" altLang="en-US" sz="1600" b="1" kern="0" dirty="0" smtClean="0"/>
              <a:t>检索</a:t>
            </a:r>
            <a:r>
              <a:rPr lang="zh-CN" altLang="en-US" sz="1600" b="1" kern="0" dirty="0"/>
              <a:t>条件</a:t>
            </a:r>
            <a:endParaRPr lang="en-US" altLang="zh-CN" sz="1600" b="1" kern="0" dirty="0"/>
          </a:p>
          <a:p>
            <a:pPr marL="358775" lvl="1" eaLnBrk="1" hangingPunct="1">
              <a:lnSpc>
                <a:spcPts val="2400"/>
              </a:lnSpc>
              <a:buClr>
                <a:srgbClr val="008000"/>
              </a:buClr>
              <a:buSzPct val="50000"/>
              <a:buFont typeface="Wingdings" pitchFamily="2" charset="2"/>
              <a:buChar char="l"/>
            </a:pPr>
            <a:r>
              <a:rPr lang="zh-CN" altLang="en-US" sz="1600" b="1" kern="0" dirty="0" smtClean="0">
                <a:ea typeface="宋体" pitchFamily="2" charset="-122"/>
              </a:rPr>
              <a:t>检索历史</a:t>
            </a:r>
          </a:p>
        </p:txBody>
      </p:sp>
      <p:sp>
        <p:nvSpPr>
          <p:cNvPr id="6" name="Text Box 12"/>
          <p:cNvSpPr txBox="1">
            <a:spLocks noChangeArrowheads="1"/>
          </p:cNvSpPr>
          <p:nvPr/>
        </p:nvSpPr>
        <p:spPr bwMode="auto">
          <a:xfrm>
            <a:off x="334888" y="260648"/>
            <a:ext cx="5029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a:r>
              <a:rPr lang="zh-CN" altLang="en-US" sz="2800" b="1" dirty="0" smtClean="0">
                <a:solidFill>
                  <a:srgbClr val="036635"/>
                </a:solidFill>
                <a:latin typeface="微软雅黑" panose="020B0503020204020204" pitchFamily="34" charset="-122"/>
                <a:ea typeface="微软雅黑" panose="020B0503020204020204" pitchFamily="34" charset="-122"/>
                <a:cs typeface="+mj-cs"/>
              </a:rPr>
              <a:t>注册</a:t>
            </a:r>
            <a:r>
              <a:rPr lang="zh-CN" altLang="en-US" sz="2800" b="1" dirty="0">
                <a:solidFill>
                  <a:srgbClr val="036635"/>
                </a:solidFill>
                <a:latin typeface="微软雅黑" panose="020B0503020204020204" pitchFamily="34" charset="-122"/>
                <a:ea typeface="微软雅黑" panose="020B0503020204020204" pitchFamily="34" charset="-122"/>
              </a:rPr>
              <a:t>和</a:t>
            </a:r>
            <a:r>
              <a:rPr lang="zh-CN" altLang="en-US" sz="2800" b="1" dirty="0" smtClean="0">
                <a:solidFill>
                  <a:srgbClr val="036635"/>
                </a:solidFill>
                <a:latin typeface="微软雅黑" panose="020B0503020204020204" pitchFamily="34" charset="-122"/>
                <a:ea typeface="微软雅黑" panose="020B0503020204020204" pitchFamily="34" charset="-122"/>
              </a:rPr>
              <a:t>登陆</a:t>
            </a:r>
            <a:endParaRPr lang="zh-CN" altLang="en-US" sz="2800" b="1" dirty="0">
              <a:solidFill>
                <a:srgbClr val="036635"/>
              </a:solidFill>
              <a:latin typeface="微软雅黑" panose="020B0503020204020204" pitchFamily="34" charset="-122"/>
              <a:ea typeface="微软雅黑" panose="020B0503020204020204" pitchFamily="34" charset="-122"/>
              <a:cs typeface="+mj-cs"/>
            </a:endParaRPr>
          </a:p>
        </p:txBody>
      </p:sp>
    </p:spTree>
    <p:extLst>
      <p:ext uri="{BB962C8B-B14F-4D97-AF65-F5344CB8AC3E}">
        <p14:creationId xmlns:p14="http://schemas.microsoft.com/office/powerpoint/2010/main" val="338553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661" y="902464"/>
            <a:ext cx="8285358" cy="57695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2554"/>
          <a:stretch/>
        </p:blipFill>
        <p:spPr bwMode="auto">
          <a:xfrm>
            <a:off x="6229620" y="1927509"/>
            <a:ext cx="922770" cy="106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13461"/>
          <a:stretch/>
        </p:blipFill>
        <p:spPr bwMode="auto">
          <a:xfrm>
            <a:off x="7015040" y="1938908"/>
            <a:ext cx="1235217" cy="916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t="15622"/>
          <a:stretch/>
        </p:blipFill>
        <p:spPr bwMode="auto">
          <a:xfrm>
            <a:off x="2298175" y="1932475"/>
            <a:ext cx="1970865" cy="823862"/>
          </a:xfrm>
          <a:prstGeom prst="rect">
            <a:avLst/>
          </a:prstGeom>
          <a:noFill/>
          <a:ln>
            <a:noFill/>
          </a:ln>
          <a:effectLst>
            <a:outerShdw blurRad="50800" dist="254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52391" y="4907184"/>
            <a:ext cx="1326946" cy="1588100"/>
          </a:xfrm>
          <a:prstGeom prst="rect">
            <a:avLst/>
          </a:prstGeom>
          <a:ln w="19050">
            <a:solidFill>
              <a:srgbClr val="F18D4D"/>
            </a:solidFill>
          </a:ln>
          <a:effectLst>
            <a:outerShdw blurRad="190500" algn="tl" rotWithShape="0">
              <a:srgbClr val="000000">
                <a:alpha val="70000"/>
              </a:srgbClr>
            </a:outerShdw>
          </a:effectLst>
        </p:spPr>
      </p:pic>
      <p:sp>
        <p:nvSpPr>
          <p:cNvPr id="7" name="Text Box 12"/>
          <p:cNvSpPr txBox="1">
            <a:spLocks noChangeArrowheads="1"/>
          </p:cNvSpPr>
          <p:nvPr/>
        </p:nvSpPr>
        <p:spPr bwMode="auto">
          <a:xfrm>
            <a:off x="334888" y="260648"/>
            <a:ext cx="5029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a:r>
              <a:rPr lang="zh-CN" altLang="en-US" sz="2800" b="1" dirty="0" smtClean="0">
                <a:solidFill>
                  <a:srgbClr val="036635"/>
                </a:solidFill>
                <a:latin typeface="微软雅黑" panose="020B0503020204020204" pitchFamily="34" charset="-122"/>
                <a:ea typeface="微软雅黑" panose="020B0503020204020204" pitchFamily="34" charset="-122"/>
                <a:cs typeface="+mj-cs"/>
              </a:rPr>
              <a:t>浏览期刊和书籍</a:t>
            </a:r>
            <a:endParaRPr lang="zh-CN" altLang="en-US" sz="2800" b="1" dirty="0">
              <a:solidFill>
                <a:srgbClr val="036635"/>
              </a:solidFill>
              <a:latin typeface="微软雅黑" panose="020B0503020204020204" pitchFamily="34" charset="-122"/>
              <a:ea typeface="微软雅黑" panose="020B0503020204020204" pitchFamily="34" charset="-122"/>
              <a:cs typeface="+mj-cs"/>
            </a:endParaRPr>
          </a:p>
        </p:txBody>
      </p:sp>
      <p:sp>
        <p:nvSpPr>
          <p:cNvPr id="8" name="Rectangle 7"/>
          <p:cNvSpPr>
            <a:spLocks noChangeArrowheads="1"/>
          </p:cNvSpPr>
          <p:nvPr/>
        </p:nvSpPr>
        <p:spPr bwMode="auto">
          <a:xfrm>
            <a:off x="445498" y="1628800"/>
            <a:ext cx="1776409" cy="3208120"/>
          </a:xfrm>
          <a:prstGeom prst="rect">
            <a:avLst/>
          </a:prstGeom>
          <a:noFill/>
          <a:ln w="19050">
            <a:solidFill>
              <a:srgbClr val="F18D4D"/>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zh-CN" altLang="en-US" sz="2400" b="1">
              <a:solidFill>
                <a:srgbClr val="EEECE1">
                  <a:lumMod val="10000"/>
                </a:srgbClr>
              </a:solidFill>
              <a:ea typeface="宋体" pitchFamily="2" charset="-122"/>
            </a:endParaRPr>
          </a:p>
        </p:txBody>
      </p:sp>
    </p:spTree>
    <p:extLst>
      <p:ext uri="{BB962C8B-B14F-4D97-AF65-F5344CB8AC3E}">
        <p14:creationId xmlns:p14="http://schemas.microsoft.com/office/powerpoint/2010/main" val="3832373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fade">
                                      <p:cBhvr>
                                        <p:cTn id="7" dur="500"/>
                                        <p:tgtEl>
                                          <p:spTgt spid="102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3"/>
                                        </p:tgtEl>
                                        <p:attrNameLst>
                                          <p:attrName>style.visibility</p:attrName>
                                        </p:attrNameLst>
                                      </p:cBhvr>
                                      <p:to>
                                        <p:strVal val="visible"/>
                                      </p:to>
                                    </p:set>
                                    <p:animEffect transition="in" filter="fade">
                                      <p:cBhvr>
                                        <p:cTn id="12" dur="500"/>
                                        <p:tgtEl>
                                          <p:spTgt spid="10243"/>
                                        </p:tgtEl>
                                      </p:cBhvr>
                                    </p:animEffect>
                                  </p:childTnLst>
                                </p:cTn>
                              </p:par>
                              <p:par>
                                <p:cTn id="13" presetID="10" presetClass="exit" presetSubtype="0" fill="hold" nodeType="withEffect">
                                  <p:stCondLst>
                                    <p:cond delay="0"/>
                                  </p:stCondLst>
                                  <p:childTnLst>
                                    <p:animEffect transition="out" filter="fade">
                                      <p:cBhvr>
                                        <p:cTn id="14" dur="500"/>
                                        <p:tgtEl>
                                          <p:spTgt spid="10246"/>
                                        </p:tgtEl>
                                      </p:cBhvr>
                                    </p:animEffect>
                                    <p:set>
                                      <p:cBhvr>
                                        <p:cTn id="15" dur="1" fill="hold">
                                          <p:stCondLst>
                                            <p:cond delay="499"/>
                                          </p:stCondLst>
                                        </p:cTn>
                                        <p:tgtEl>
                                          <p:spTgt spid="1024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44"/>
                                        </p:tgtEl>
                                        <p:attrNameLst>
                                          <p:attrName>style.visibility</p:attrName>
                                        </p:attrNameLst>
                                      </p:cBhvr>
                                      <p:to>
                                        <p:strVal val="visible"/>
                                      </p:to>
                                    </p:set>
                                    <p:animEffect transition="in" filter="fade">
                                      <p:cBhvr>
                                        <p:cTn id="20" dur="500"/>
                                        <p:tgtEl>
                                          <p:spTgt spid="10244"/>
                                        </p:tgtEl>
                                      </p:cBhvr>
                                    </p:animEffect>
                                  </p:childTnLst>
                                </p:cTn>
                              </p:par>
                              <p:par>
                                <p:cTn id="21" presetID="10" presetClass="exit" presetSubtype="0" fill="hold" nodeType="withEffect">
                                  <p:stCondLst>
                                    <p:cond delay="0"/>
                                  </p:stCondLst>
                                  <p:childTnLst>
                                    <p:animEffect transition="out" filter="fade">
                                      <p:cBhvr>
                                        <p:cTn id="22" dur="500"/>
                                        <p:tgtEl>
                                          <p:spTgt spid="10243"/>
                                        </p:tgtEl>
                                      </p:cBhvr>
                                    </p:animEffect>
                                    <p:set>
                                      <p:cBhvr>
                                        <p:cTn id="23" dur="1" fill="hold">
                                          <p:stCondLst>
                                            <p:cond delay="499"/>
                                          </p:stCondLst>
                                        </p:cTn>
                                        <p:tgtEl>
                                          <p:spTgt spid="1024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xit" presetSubtype="0" fill="hold" nodeType="withEffect">
                                  <p:stCondLst>
                                    <p:cond delay="0"/>
                                  </p:stCondLst>
                                  <p:childTnLst>
                                    <p:animEffect transition="out" filter="fade">
                                      <p:cBhvr>
                                        <p:cTn id="30" dur="500"/>
                                        <p:tgtEl>
                                          <p:spTgt spid="10244"/>
                                        </p:tgtEl>
                                      </p:cBhvr>
                                    </p:animEffect>
                                    <p:set>
                                      <p:cBhvr>
                                        <p:cTn id="31" dur="1" fill="hold">
                                          <p:stCondLst>
                                            <p:cond delay="499"/>
                                          </p:stCondLst>
                                        </p:cTn>
                                        <p:tgtEl>
                                          <p:spTgt spid="102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988" y="1120522"/>
            <a:ext cx="8699500" cy="558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12"/>
          <p:cNvSpPr txBox="1">
            <a:spLocks noChangeArrowheads="1"/>
          </p:cNvSpPr>
          <p:nvPr/>
        </p:nvSpPr>
        <p:spPr bwMode="auto">
          <a:xfrm>
            <a:off x="334888" y="260648"/>
            <a:ext cx="3517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a:r>
              <a:rPr lang="zh-CN" altLang="en-US" sz="2800" b="1" dirty="0" smtClean="0">
                <a:solidFill>
                  <a:srgbClr val="036635"/>
                </a:solidFill>
                <a:latin typeface="微软雅黑" panose="020B0503020204020204" pitchFamily="34" charset="-122"/>
                <a:ea typeface="微软雅黑" panose="020B0503020204020204" pitchFamily="34" charset="-122"/>
                <a:cs typeface="+mj-cs"/>
              </a:rPr>
              <a:t>期刊主页</a:t>
            </a:r>
            <a:endParaRPr lang="zh-CN" altLang="en-US" sz="2800" b="1" dirty="0">
              <a:solidFill>
                <a:srgbClr val="036635"/>
              </a:solidFill>
              <a:latin typeface="微软雅黑" panose="020B0503020204020204" pitchFamily="34" charset="-122"/>
              <a:ea typeface="微软雅黑" panose="020B0503020204020204" pitchFamily="34" charset="-122"/>
              <a:cs typeface="+mj-cs"/>
            </a:endParaRPr>
          </a:p>
        </p:txBody>
      </p:sp>
      <p:sp>
        <p:nvSpPr>
          <p:cNvPr id="4" name="矩形 3"/>
          <p:cNvSpPr/>
          <p:nvPr/>
        </p:nvSpPr>
        <p:spPr bwMode="auto">
          <a:xfrm>
            <a:off x="334888" y="3730760"/>
            <a:ext cx="1284784" cy="157745"/>
          </a:xfrm>
          <a:prstGeom prst="rect">
            <a:avLst/>
          </a:prstGeom>
          <a:noFill/>
          <a:ln w="19050">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5" name="矩形 4"/>
          <p:cNvSpPr/>
          <p:nvPr/>
        </p:nvSpPr>
        <p:spPr bwMode="auto">
          <a:xfrm>
            <a:off x="1259632" y="2276872"/>
            <a:ext cx="1502240" cy="174898"/>
          </a:xfrm>
          <a:prstGeom prst="rect">
            <a:avLst/>
          </a:prstGeom>
          <a:noFill/>
          <a:ln w="19050">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6" name="矩形 5"/>
          <p:cNvSpPr/>
          <p:nvPr/>
        </p:nvSpPr>
        <p:spPr bwMode="auto">
          <a:xfrm>
            <a:off x="1275613" y="2663305"/>
            <a:ext cx="1486259" cy="414908"/>
          </a:xfrm>
          <a:prstGeom prst="rect">
            <a:avLst/>
          </a:prstGeom>
          <a:noFill/>
          <a:ln w="19050">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7" name="矩形 6"/>
          <p:cNvSpPr/>
          <p:nvPr/>
        </p:nvSpPr>
        <p:spPr bwMode="auto">
          <a:xfrm>
            <a:off x="1908022" y="3933056"/>
            <a:ext cx="2015906" cy="229837"/>
          </a:xfrm>
          <a:prstGeom prst="rect">
            <a:avLst/>
          </a:prstGeom>
          <a:noFill/>
          <a:ln w="19050">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9" name="矩形 8"/>
          <p:cNvSpPr/>
          <p:nvPr/>
        </p:nvSpPr>
        <p:spPr bwMode="auto">
          <a:xfrm>
            <a:off x="1908021" y="4162892"/>
            <a:ext cx="3721670" cy="2571193"/>
          </a:xfrm>
          <a:prstGeom prst="rect">
            <a:avLst/>
          </a:prstGeom>
          <a:noFill/>
          <a:ln w="19050">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10" name="矩形 9"/>
          <p:cNvSpPr/>
          <p:nvPr/>
        </p:nvSpPr>
        <p:spPr bwMode="auto">
          <a:xfrm>
            <a:off x="406896" y="4005064"/>
            <a:ext cx="1284784" cy="2808312"/>
          </a:xfrm>
          <a:prstGeom prst="rect">
            <a:avLst/>
          </a:prstGeom>
          <a:noFill/>
          <a:ln w="19050">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grpSp>
        <p:nvGrpSpPr>
          <p:cNvPr id="8" name="组合 7"/>
          <p:cNvGrpSpPr/>
          <p:nvPr/>
        </p:nvGrpSpPr>
        <p:grpSpPr>
          <a:xfrm>
            <a:off x="6732240" y="4005064"/>
            <a:ext cx="1008112" cy="690290"/>
            <a:chOff x="7740352" y="2822031"/>
            <a:chExt cx="1008112" cy="690290"/>
          </a:xfrm>
        </p:grpSpPr>
        <p:pic>
          <p:nvPicPr>
            <p:cNvPr id="368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2346"/>
            <a:stretch/>
          </p:blipFill>
          <p:spPr bwMode="auto">
            <a:xfrm>
              <a:off x="7793450" y="2979860"/>
              <a:ext cx="897624" cy="48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矩形 10"/>
            <p:cNvSpPr/>
            <p:nvPr/>
          </p:nvSpPr>
          <p:spPr bwMode="auto">
            <a:xfrm>
              <a:off x="7740352" y="2822031"/>
              <a:ext cx="1008112" cy="690290"/>
            </a:xfrm>
            <a:prstGeom prst="rect">
              <a:avLst/>
            </a:prstGeom>
            <a:noFill/>
            <a:ln w="19050">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grpSp>
    </p:spTree>
    <p:extLst>
      <p:ext uri="{BB962C8B-B14F-4D97-AF65-F5344CB8AC3E}">
        <p14:creationId xmlns:p14="http://schemas.microsoft.com/office/powerpoint/2010/main" val="133848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2"/>
          <p:cNvSpPr txBox="1">
            <a:spLocks noChangeArrowheads="1"/>
          </p:cNvSpPr>
          <p:nvPr/>
        </p:nvSpPr>
        <p:spPr bwMode="auto">
          <a:xfrm>
            <a:off x="334888" y="260648"/>
            <a:ext cx="3517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a:r>
              <a:rPr lang="zh-CN" altLang="en-US" sz="2800" b="1" dirty="0" smtClean="0">
                <a:solidFill>
                  <a:srgbClr val="036635"/>
                </a:solidFill>
                <a:latin typeface="微软雅黑" panose="020B0503020204020204" pitchFamily="34" charset="-122"/>
                <a:ea typeface="微软雅黑" panose="020B0503020204020204" pitchFamily="34" charset="-122"/>
                <a:cs typeface="+mj-cs"/>
              </a:rPr>
              <a:t>书籍页面</a:t>
            </a:r>
            <a:endParaRPr lang="zh-CN" altLang="en-US" sz="2800" b="1" dirty="0">
              <a:solidFill>
                <a:srgbClr val="036635"/>
              </a:solidFill>
              <a:latin typeface="微软雅黑" panose="020B0503020204020204" pitchFamily="34" charset="-122"/>
              <a:ea typeface="微软雅黑" panose="020B0503020204020204" pitchFamily="34" charset="-122"/>
              <a:cs typeface="+mj-cs"/>
            </a:endParaRPr>
          </a:p>
        </p:txBody>
      </p:sp>
      <p:pic>
        <p:nvPicPr>
          <p:cNvPr id="522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 y="860425"/>
            <a:ext cx="8661400" cy="5137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7616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3436"/>
            <a:ext cx="9144000" cy="5071127"/>
          </a:xfrm>
          <a:prstGeom prst="rect">
            <a:avLst/>
          </a:prstGeom>
        </p:spPr>
      </p:pic>
      <p:sp>
        <p:nvSpPr>
          <p:cNvPr id="3" name="TextBox 2"/>
          <p:cNvSpPr txBox="1"/>
          <p:nvPr/>
        </p:nvSpPr>
        <p:spPr>
          <a:xfrm>
            <a:off x="539552" y="188640"/>
            <a:ext cx="7272808" cy="523220"/>
          </a:xfrm>
          <a:prstGeom prst="rect">
            <a:avLst/>
          </a:prstGeom>
          <a:noFill/>
        </p:spPr>
        <p:txBody>
          <a:bodyPr wrap="square" rtlCol="0">
            <a:spAutoFit/>
          </a:bodyPr>
          <a:lstStyle/>
          <a:p>
            <a:pPr algn="l"/>
            <a:r>
              <a:rPr lang="zh-CN" altLang="en-US" sz="2800" dirty="0" smtClean="0"/>
              <a:t>网页全文的强大功能</a:t>
            </a:r>
            <a:endParaRPr lang="en-US" sz="2800" dirty="0"/>
          </a:p>
        </p:txBody>
      </p:sp>
    </p:spTree>
    <p:extLst>
      <p:ext uri="{BB962C8B-B14F-4D97-AF65-F5344CB8AC3E}">
        <p14:creationId xmlns:p14="http://schemas.microsoft.com/office/powerpoint/2010/main" val="4079601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34359" y="973251"/>
            <a:ext cx="7643192" cy="1143000"/>
          </a:xfrm>
        </p:spPr>
        <p:txBody>
          <a:bodyPr/>
          <a:lstStyle/>
          <a:p>
            <a:r>
              <a:rPr lang="en-US" altLang="zh-CN" sz="3200" dirty="0" smtClean="0"/>
              <a:t/>
            </a:r>
            <a:br>
              <a:rPr lang="en-US" altLang="zh-CN" sz="3200" dirty="0" smtClean="0"/>
            </a:br>
            <a:r>
              <a:rPr lang="zh-CN" altLang="en-US" sz="3200" dirty="0">
                <a:latin typeface="微软雅黑" panose="020B0503020204020204" pitchFamily="34" charset="-122"/>
                <a:ea typeface="微软雅黑" panose="020B0503020204020204" pitchFamily="34" charset="-122"/>
              </a:rPr>
              <a:t>内容</a:t>
            </a:r>
          </a:p>
        </p:txBody>
      </p:sp>
      <p:sp>
        <p:nvSpPr>
          <p:cNvPr id="4" name="TextBox 3"/>
          <p:cNvSpPr txBox="1"/>
          <p:nvPr/>
        </p:nvSpPr>
        <p:spPr>
          <a:xfrm>
            <a:off x="1475655" y="2204864"/>
            <a:ext cx="7101895" cy="4370427"/>
          </a:xfrm>
          <a:prstGeom prst="rect">
            <a:avLst/>
          </a:prstGeom>
          <a:noFill/>
        </p:spPr>
        <p:txBody>
          <a:bodyPr wrap="square" rtlCol="0">
            <a:spAutoFit/>
          </a:bodyPr>
          <a:lstStyle/>
          <a:p>
            <a:pPr marL="457200" indent="-457200" algn="l">
              <a:lnSpc>
                <a:spcPts val="5000"/>
              </a:lnSpc>
              <a:buFont typeface="Arial" panose="020B0604020202020204" pitchFamily="34" charset="0"/>
              <a:buChar char="•"/>
            </a:pPr>
            <a:r>
              <a:rPr lang="en-US" altLang="zh-CN" sz="2800" b="1" dirty="0" smtClean="0"/>
              <a:t>El</a:t>
            </a:r>
            <a:r>
              <a:rPr lang="en-US" altLang="zh-CN" sz="2800" b="1" dirty="0" smtClean="0">
                <a:solidFill>
                  <a:schemeClr val="accent4"/>
                </a:solidFill>
              </a:rPr>
              <a:t>sevier</a:t>
            </a:r>
            <a:r>
              <a:rPr lang="zh-CN" altLang="en-US" sz="2800" b="1" dirty="0" smtClean="0"/>
              <a:t>出版社及</a:t>
            </a:r>
            <a:r>
              <a:rPr lang="en-US" altLang="zh-CN" sz="2800" b="1" dirty="0" smtClean="0"/>
              <a:t>ScienceDirect</a:t>
            </a:r>
            <a:r>
              <a:rPr lang="zh-CN" altLang="en-US" sz="2800" b="1" dirty="0" smtClean="0"/>
              <a:t>简介</a:t>
            </a:r>
            <a:endParaRPr lang="en-US" altLang="zh-CN" sz="2800" b="1" dirty="0"/>
          </a:p>
          <a:p>
            <a:pPr marL="457200" indent="-457200" algn="l">
              <a:lnSpc>
                <a:spcPts val="5000"/>
              </a:lnSpc>
              <a:buFont typeface="Arial" panose="020B0604020202020204" pitchFamily="34" charset="0"/>
              <a:buChar char="•"/>
            </a:pPr>
            <a:r>
              <a:rPr lang="zh-CN" altLang="en-US" sz="2800" b="1" dirty="0">
                <a:solidFill>
                  <a:schemeClr val="accent4"/>
                </a:solidFill>
              </a:rPr>
              <a:t>如何设置</a:t>
            </a:r>
            <a:r>
              <a:rPr lang="en-GB" sz="2800" b="1" dirty="0">
                <a:solidFill>
                  <a:schemeClr val="accent4"/>
                </a:solidFill>
              </a:rPr>
              <a:t>ScienceDirect </a:t>
            </a:r>
            <a:r>
              <a:rPr lang="zh-CN" altLang="en-US" sz="2800" b="1" dirty="0">
                <a:solidFill>
                  <a:schemeClr val="accent4"/>
                </a:solidFill>
              </a:rPr>
              <a:t>远程登录</a:t>
            </a:r>
            <a:endParaRPr lang="en-US" altLang="zh-CN" sz="2800" b="1" dirty="0">
              <a:solidFill>
                <a:schemeClr val="accent4"/>
              </a:solidFill>
            </a:endParaRPr>
          </a:p>
          <a:p>
            <a:pPr marL="457200" indent="-457200" algn="l">
              <a:lnSpc>
                <a:spcPts val="5000"/>
              </a:lnSpc>
              <a:buFont typeface="Arial" panose="020B0604020202020204" pitchFamily="34" charset="0"/>
              <a:buChar char="•"/>
            </a:pPr>
            <a:r>
              <a:rPr lang="en-US" altLang="zh-CN" sz="2800" b="1" dirty="0" smtClean="0"/>
              <a:t>ScienceDirect</a:t>
            </a:r>
            <a:r>
              <a:rPr lang="zh-CN" altLang="en-US" sz="2800" b="1" dirty="0" smtClean="0"/>
              <a:t>的使用</a:t>
            </a:r>
            <a:endParaRPr lang="en-US" altLang="zh-CN" sz="2800" b="1" dirty="0" smtClean="0"/>
          </a:p>
          <a:p>
            <a:pPr marL="457200" indent="-457200" algn="l">
              <a:lnSpc>
                <a:spcPts val="5000"/>
              </a:lnSpc>
              <a:buFont typeface="Arial" panose="020B0604020202020204" pitchFamily="34" charset="0"/>
              <a:buChar char="•"/>
            </a:pPr>
            <a:r>
              <a:rPr lang="en-US" altLang="zh-CN" sz="2800" b="1" dirty="0" err="1" smtClean="0">
                <a:solidFill>
                  <a:schemeClr val="accent4"/>
                </a:solidFill>
              </a:rPr>
              <a:t>Mendeley</a:t>
            </a:r>
            <a:r>
              <a:rPr lang="zh-CN" altLang="en-US" sz="2800" b="1" dirty="0" smtClean="0">
                <a:solidFill>
                  <a:schemeClr val="accent4"/>
                </a:solidFill>
              </a:rPr>
              <a:t>的使用</a:t>
            </a:r>
            <a:endParaRPr lang="en-US" altLang="zh-CN" sz="2800" b="1" dirty="0" smtClean="0">
              <a:solidFill>
                <a:schemeClr val="accent4"/>
              </a:solidFill>
            </a:endParaRPr>
          </a:p>
          <a:p>
            <a:pPr marL="457200" indent="-457200" algn="l">
              <a:lnSpc>
                <a:spcPts val="5000"/>
              </a:lnSpc>
              <a:buFont typeface="Arial" panose="020B0604020202020204" pitchFamily="34" charset="0"/>
              <a:buChar char="•"/>
            </a:pPr>
            <a:r>
              <a:rPr lang="en-US" altLang="zh-CN" sz="2800" b="1" dirty="0" smtClean="0">
                <a:solidFill>
                  <a:schemeClr val="accent4"/>
                </a:solidFill>
              </a:rPr>
              <a:t>Elsevier</a:t>
            </a:r>
            <a:r>
              <a:rPr lang="zh-CN" altLang="en-US" sz="2800" b="1" dirty="0">
                <a:solidFill>
                  <a:schemeClr val="accent4"/>
                </a:solidFill>
              </a:rPr>
              <a:t>期刊投稿</a:t>
            </a:r>
            <a:r>
              <a:rPr lang="zh-CN" altLang="en-US" sz="2800" b="1" dirty="0" smtClean="0">
                <a:solidFill>
                  <a:schemeClr val="accent4"/>
                </a:solidFill>
              </a:rPr>
              <a:t>常识</a:t>
            </a:r>
            <a:endParaRPr lang="en-US" altLang="zh-CN" sz="2800" b="1" dirty="0">
              <a:solidFill>
                <a:schemeClr val="accent4"/>
              </a:solidFill>
            </a:endParaRPr>
          </a:p>
          <a:p>
            <a:pPr marL="457200" indent="-457200" algn="l">
              <a:lnSpc>
                <a:spcPts val="5000"/>
              </a:lnSpc>
              <a:buFont typeface="Arial" panose="020B0604020202020204" pitchFamily="34" charset="0"/>
              <a:buChar char="•"/>
            </a:pPr>
            <a:r>
              <a:rPr lang="en-US" altLang="zh-CN" sz="2800" b="1" dirty="0" smtClean="0">
                <a:solidFill>
                  <a:schemeClr val="accent4"/>
                </a:solidFill>
              </a:rPr>
              <a:t>Q&amp;A</a:t>
            </a:r>
            <a:endParaRPr lang="zh-CN" altLang="en-US" sz="2800" b="1" dirty="0">
              <a:solidFill>
                <a:schemeClr val="accent4"/>
              </a:solidFill>
            </a:endParaRPr>
          </a:p>
          <a:p>
            <a:pPr marL="457200" indent="-457200" algn="l">
              <a:buFont typeface="Arial" panose="020B0604020202020204" pitchFamily="34" charset="0"/>
              <a:buChar char="•"/>
            </a:pPr>
            <a:endParaRPr lang="en-US" altLang="zh-CN" sz="2800" b="1" dirty="0" smtClean="0"/>
          </a:p>
        </p:txBody>
      </p:sp>
    </p:spTree>
    <p:extLst>
      <p:ext uri="{BB962C8B-B14F-4D97-AF65-F5344CB8AC3E}">
        <p14:creationId xmlns:p14="http://schemas.microsoft.com/office/powerpoint/2010/main" val="2915938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5"/>
          <p:cNvSpPr>
            <a:spLocks noChangeArrowheads="1"/>
          </p:cNvSpPr>
          <p:nvPr/>
        </p:nvSpPr>
        <p:spPr bwMode="auto">
          <a:xfrm>
            <a:off x="1143000" y="251875"/>
            <a:ext cx="6858000" cy="476250"/>
          </a:xfrm>
          <a:prstGeom prst="homePlate">
            <a:avLst>
              <a:gd name="adj" fmla="val 0"/>
            </a:avLst>
          </a:prstGeom>
        </p:spPr>
        <p:txBody>
          <a:bodyPr vert="horz" lIns="91440" tIns="45720" rIns="91440" bIns="45720" rtlCol="0" anchor="ctr">
            <a:noAutofit/>
          </a:bodyPr>
          <a:lstStyle/>
          <a:p>
            <a:pPr defTabSz="457200">
              <a:spcBef>
                <a:spcPct val="0"/>
              </a:spcBef>
            </a:pPr>
            <a:r>
              <a:rPr lang="en-US" altLang="zh-CN" sz="2400" b="1" dirty="0" err="1" smtClean="0">
                <a:solidFill>
                  <a:schemeClr val="accent1"/>
                </a:solidFill>
                <a:latin typeface="Arial Bold"/>
                <a:ea typeface="+mj-ea"/>
                <a:cs typeface="Arial Bold"/>
              </a:rPr>
              <a:t>ScienceDirect</a:t>
            </a:r>
            <a:r>
              <a:rPr lang="zh-CN" altLang="en-US" sz="2400" b="1" dirty="0">
                <a:solidFill>
                  <a:schemeClr val="accent1"/>
                </a:solidFill>
                <a:latin typeface="Arial Bold"/>
                <a:ea typeface="+mj-ea"/>
                <a:cs typeface="Arial Bold"/>
              </a:rPr>
              <a:t>的特色功能</a:t>
            </a:r>
            <a:endParaRPr lang="en-GB" sz="2400" b="1" dirty="0">
              <a:solidFill>
                <a:schemeClr val="accent1"/>
              </a:solidFill>
              <a:latin typeface="Arial Bold"/>
              <a:ea typeface="+mj-ea"/>
              <a:cs typeface="Arial Bold"/>
            </a:endParaRPr>
          </a:p>
        </p:txBody>
      </p:sp>
      <p:sp>
        <p:nvSpPr>
          <p:cNvPr id="3" name="TextBox 2"/>
          <p:cNvSpPr txBox="1"/>
          <p:nvPr/>
        </p:nvSpPr>
        <p:spPr>
          <a:xfrm>
            <a:off x="251520" y="836712"/>
            <a:ext cx="8424936" cy="369332"/>
          </a:xfrm>
          <a:prstGeom prst="rect">
            <a:avLst/>
          </a:prstGeom>
          <a:noFill/>
        </p:spPr>
        <p:txBody>
          <a:bodyPr wrap="square" rtlCol="0">
            <a:spAutoFit/>
          </a:bodyPr>
          <a:lstStyle/>
          <a:p>
            <a:pPr fontAlgn="base">
              <a:spcBef>
                <a:spcPct val="0"/>
              </a:spcBef>
              <a:spcAft>
                <a:spcPct val="0"/>
              </a:spcAft>
            </a:pPr>
            <a:r>
              <a:rPr lang="zh-CN" altLang="en-US" dirty="0">
                <a:solidFill>
                  <a:srgbClr val="000000"/>
                </a:solidFill>
                <a:latin typeface="Calibri" panose="020F0502020204030204" pitchFamily="34" charset="0"/>
                <a:ea typeface="宋体" pitchFamily="2" charset="-122"/>
              </a:rPr>
              <a:t>运</a:t>
            </a:r>
            <a:r>
              <a:rPr lang="zh-CN" altLang="en-US" dirty="0" smtClean="0">
                <a:solidFill>
                  <a:srgbClr val="000000"/>
                </a:solidFill>
                <a:latin typeface="Calibri" panose="020F0502020204030204" pitchFamily="34" charset="0"/>
                <a:ea typeface="宋体" pitchFamily="2" charset="-122"/>
              </a:rPr>
              <a:t>用</a:t>
            </a:r>
            <a:r>
              <a:rPr lang="en-US" altLang="zh-CN" dirty="0" smtClean="0">
                <a:solidFill>
                  <a:srgbClr val="000000"/>
                </a:solidFill>
                <a:latin typeface="Calibri" panose="020F0502020204030204" pitchFamily="34" charset="0"/>
                <a:ea typeface="宋体" pitchFamily="2" charset="-122"/>
              </a:rPr>
              <a:t>fingerprint</a:t>
            </a:r>
            <a:r>
              <a:rPr lang="zh-CN" altLang="en-US" dirty="0" smtClean="0">
                <a:solidFill>
                  <a:srgbClr val="000000"/>
                </a:solidFill>
                <a:latin typeface="Calibri" panose="020F0502020204030204" pitchFamily="34" charset="0"/>
                <a:ea typeface="宋体" pitchFamily="2" charset="-122"/>
              </a:rPr>
              <a:t>技术推荐类型文章</a:t>
            </a:r>
            <a:endParaRPr lang="en-US" altLang="zh-CN" dirty="0" smtClean="0">
              <a:solidFill>
                <a:srgbClr val="000000"/>
              </a:solidFill>
              <a:latin typeface="Calibri" panose="020F0502020204030204" pitchFamily="34" charset="0"/>
              <a:ea typeface="宋体" pitchFamily="2" charset="-122"/>
            </a:endParaRPr>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723" y="1629125"/>
            <a:ext cx="7532277" cy="4981916"/>
          </a:xfrm>
          <a:prstGeom prst="rect">
            <a:avLst/>
          </a:prstGeom>
        </p:spPr>
      </p:pic>
    </p:spTree>
    <p:extLst>
      <p:ext uri="{BB962C8B-B14F-4D97-AF65-F5344CB8AC3E}">
        <p14:creationId xmlns:p14="http://schemas.microsoft.com/office/powerpoint/2010/main" val="37879972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7177" y="1297020"/>
            <a:ext cx="7013019" cy="46119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全文页</a:t>
            </a:r>
            <a:r>
              <a:rPr lang="zh-CN" altLang="en-US" dirty="0" smtClean="0">
                <a:latin typeface="微软雅黑" panose="020B0503020204020204" pitchFamily="34" charset="-122"/>
                <a:ea typeface="微软雅黑" panose="020B0503020204020204" pitchFamily="34" charset="-122"/>
              </a:rPr>
              <a:t>面 </a:t>
            </a:r>
            <a:r>
              <a:rPr lang="en-US" dirty="0" smtClean="0"/>
              <a:t>Interactive Plots</a:t>
            </a:r>
            <a:endParaRPr lang="en-US" dirty="0"/>
          </a:p>
        </p:txBody>
      </p:sp>
      <p:sp>
        <p:nvSpPr>
          <p:cNvPr id="3" name="Rectangle 2"/>
          <p:cNvSpPr/>
          <p:nvPr/>
        </p:nvSpPr>
        <p:spPr>
          <a:xfrm>
            <a:off x="457199" y="6449548"/>
            <a:ext cx="7349320" cy="276999"/>
          </a:xfrm>
          <a:prstGeom prst="rect">
            <a:avLst/>
          </a:prstGeom>
        </p:spPr>
        <p:txBody>
          <a:bodyPr wrap="square">
            <a:spAutoFit/>
          </a:bodyPr>
          <a:lstStyle/>
          <a:p>
            <a:r>
              <a:rPr lang="en-US" sz="1200" dirty="0" smtClean="0"/>
              <a:t>Article: </a:t>
            </a:r>
            <a:r>
              <a:rPr lang="en-US" sz="1200" dirty="0" smtClean="0">
                <a:hlinkClick r:id="rId3"/>
              </a:rPr>
              <a:t>http</a:t>
            </a:r>
            <a:r>
              <a:rPr lang="en-US" sz="1200" dirty="0">
                <a:hlinkClick r:id="rId3"/>
              </a:rPr>
              <a:t>://</a:t>
            </a:r>
            <a:r>
              <a:rPr lang="en-US" sz="1200" dirty="0" smtClean="0">
                <a:hlinkClick r:id="rId3"/>
              </a:rPr>
              <a:t>www.sciencedirect.com/science/article/pii/S0926860X14003688</a:t>
            </a:r>
            <a:r>
              <a:rPr lang="en-US" sz="1200" dirty="0" smtClean="0"/>
              <a:t> </a:t>
            </a:r>
            <a:endParaRPr lang="en-US" sz="1200" dirty="0"/>
          </a:p>
        </p:txBody>
      </p:sp>
      <p:sp>
        <p:nvSpPr>
          <p:cNvPr id="7" name="Rectangular Callout 6"/>
          <p:cNvSpPr/>
          <p:nvPr/>
        </p:nvSpPr>
        <p:spPr>
          <a:xfrm>
            <a:off x="4131859" y="4975589"/>
            <a:ext cx="4414419" cy="1405720"/>
          </a:xfrm>
          <a:prstGeom prst="wedgeRectCallout">
            <a:avLst>
              <a:gd name="adj1" fmla="val 11837"/>
              <a:gd name="adj2" fmla="val -74791"/>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r>
              <a:rPr lang="en-US" dirty="0" smtClean="0">
                <a:solidFill>
                  <a:schemeClr val="bg1"/>
                </a:solidFill>
              </a:rPr>
              <a:t>Interactive plot viewer renders CSV data and allows for data inspection &amp; download – right from the article!</a:t>
            </a:r>
            <a:endParaRPr lang="en-GB" dirty="0">
              <a:solidFill>
                <a:schemeClr val="bg1"/>
              </a:solidFill>
            </a:endParaRPr>
          </a:p>
        </p:txBody>
      </p:sp>
      <p:sp>
        <p:nvSpPr>
          <p:cNvPr id="4" name="Pentagon 3"/>
          <p:cNvSpPr/>
          <p:nvPr/>
        </p:nvSpPr>
        <p:spPr>
          <a:xfrm>
            <a:off x="205030" y="2743198"/>
            <a:ext cx="3316091" cy="109182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dirty="0">
                <a:solidFill>
                  <a:schemeClr val="bg1"/>
                </a:solidFill>
              </a:rPr>
              <a:t>Author uploads CSV data as </a:t>
            </a:r>
            <a:r>
              <a:rPr lang="en-US" i="1" dirty="0">
                <a:solidFill>
                  <a:schemeClr val="bg1"/>
                </a:solidFill>
              </a:rPr>
              <a:t>supplementary material</a:t>
            </a:r>
            <a:r>
              <a:rPr lang="en-US" dirty="0">
                <a:solidFill>
                  <a:schemeClr val="bg1"/>
                </a:solidFill>
              </a:rPr>
              <a:t> with their article.</a:t>
            </a:r>
            <a:endParaRPr lang="en-GB" dirty="0">
              <a:solidFill>
                <a:schemeClr val="bg1"/>
              </a:solidFill>
            </a:endParaRPr>
          </a:p>
        </p:txBody>
      </p:sp>
      <p:sp>
        <p:nvSpPr>
          <p:cNvPr id="8" name="Oval 7"/>
          <p:cNvSpPr/>
          <p:nvPr/>
        </p:nvSpPr>
        <p:spPr>
          <a:xfrm>
            <a:off x="8188658" y="235917"/>
            <a:ext cx="818296" cy="469287"/>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400" dirty="0" smtClean="0"/>
              <a:t>EXT</a:t>
            </a:r>
            <a:endParaRPr lang="en-US" sz="1400" dirty="0"/>
          </a:p>
        </p:txBody>
      </p:sp>
    </p:spTree>
    <p:extLst>
      <p:ext uri="{BB962C8B-B14F-4D97-AF65-F5344CB8AC3E}">
        <p14:creationId xmlns:p14="http://schemas.microsoft.com/office/powerpoint/2010/main" val="428104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2"/>
          <p:cNvSpPr txBox="1">
            <a:spLocks noChangeArrowheads="1"/>
          </p:cNvSpPr>
          <p:nvPr/>
        </p:nvSpPr>
        <p:spPr bwMode="auto">
          <a:xfrm>
            <a:off x="334888" y="116632"/>
            <a:ext cx="16448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a:r>
              <a:rPr lang="zh-CN" altLang="en-US" sz="2800" b="1" dirty="0" smtClean="0">
                <a:solidFill>
                  <a:srgbClr val="036635"/>
                </a:solidFill>
                <a:latin typeface="微软雅黑" panose="020B0503020204020204" pitchFamily="34" charset="-122"/>
                <a:ea typeface="微软雅黑" panose="020B0503020204020204" pitchFamily="34" charset="-122"/>
                <a:cs typeface="+mj-cs"/>
              </a:rPr>
              <a:t>快速检索</a:t>
            </a:r>
            <a:endParaRPr lang="zh-CN" altLang="en-US" sz="2800" b="1" dirty="0">
              <a:solidFill>
                <a:srgbClr val="036635"/>
              </a:solidFill>
              <a:latin typeface="微软雅黑" panose="020B0503020204020204" pitchFamily="34" charset="-122"/>
              <a:ea typeface="微软雅黑" panose="020B0503020204020204" pitchFamily="34" charset="-122"/>
              <a:cs typeface="+mj-cs"/>
            </a:endParaRPr>
          </a:p>
        </p:txBody>
      </p:sp>
      <p:pic>
        <p:nvPicPr>
          <p:cNvPr id="10" name="Picture 9"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764703"/>
            <a:ext cx="8532440" cy="5953227"/>
          </a:xfrm>
          <a:prstGeom prst="rect">
            <a:avLst/>
          </a:prstGeom>
        </p:spPr>
      </p:pic>
      <p:sp>
        <p:nvSpPr>
          <p:cNvPr id="11" name="矩形 5"/>
          <p:cNvSpPr/>
          <p:nvPr/>
        </p:nvSpPr>
        <p:spPr bwMode="auto">
          <a:xfrm>
            <a:off x="126710" y="1052736"/>
            <a:ext cx="4733322" cy="205531"/>
          </a:xfrm>
          <a:prstGeom prst="rect">
            <a:avLst/>
          </a:prstGeom>
          <a:noFill/>
          <a:ln w="19050">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12" name="Rectangle 11"/>
          <p:cNvSpPr/>
          <p:nvPr/>
        </p:nvSpPr>
        <p:spPr bwMode="auto">
          <a:xfrm>
            <a:off x="6156176" y="1412776"/>
            <a:ext cx="1512168" cy="216024"/>
          </a:xfrm>
          <a:prstGeom prst="rect">
            <a:avLst/>
          </a:prstGeom>
          <a:no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13" name="Rectangle 12"/>
          <p:cNvSpPr/>
          <p:nvPr/>
        </p:nvSpPr>
        <p:spPr bwMode="auto">
          <a:xfrm>
            <a:off x="107504" y="1808820"/>
            <a:ext cx="1528113" cy="4540465"/>
          </a:xfrm>
          <a:prstGeom prst="rect">
            <a:avLst/>
          </a:prstGeom>
          <a:no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14" name="AutoShape 13"/>
          <p:cNvSpPr>
            <a:spLocks noChangeArrowheads="1"/>
          </p:cNvSpPr>
          <p:nvPr/>
        </p:nvSpPr>
        <p:spPr bwMode="auto">
          <a:xfrm>
            <a:off x="954483" y="1922969"/>
            <a:ext cx="737197" cy="722101"/>
          </a:xfrm>
          <a:prstGeom prst="wedgeRoundRectCallout">
            <a:avLst>
              <a:gd name="adj1" fmla="val -71621"/>
              <a:gd name="adj2" fmla="val -54"/>
              <a:gd name="adj3" fmla="val 16667"/>
            </a:avLst>
          </a:prstGeom>
          <a:ln w="19050"/>
          <a:extLst/>
        </p:spPr>
        <p:style>
          <a:lnRef idx="2">
            <a:schemeClr val="accent1">
              <a:shade val="50000"/>
            </a:schemeClr>
          </a:lnRef>
          <a:fillRef idx="1">
            <a:schemeClr val="accent1"/>
          </a:fillRef>
          <a:effectRef idx="0">
            <a:schemeClr val="accent1"/>
          </a:effectRef>
          <a:fontRef idx="minor">
            <a:schemeClr val="lt1"/>
          </a:fontRef>
        </p:style>
        <p:txBody>
          <a:bodyPr/>
          <a:lstStyle/>
          <a:p>
            <a:pPr algn="l"/>
            <a:r>
              <a:rPr lang="zh-CN" altLang="en-US" b="1" dirty="0" smtClean="0"/>
              <a:t>条件精简</a:t>
            </a:r>
            <a:endParaRPr lang="zh-CN" altLang="en-US" b="1" dirty="0"/>
          </a:p>
        </p:txBody>
      </p:sp>
      <p:sp>
        <p:nvSpPr>
          <p:cNvPr id="15" name="Rectangle 14"/>
          <p:cNvSpPr/>
          <p:nvPr/>
        </p:nvSpPr>
        <p:spPr bwMode="auto">
          <a:xfrm>
            <a:off x="7092280" y="1988840"/>
            <a:ext cx="288032" cy="3960440"/>
          </a:xfrm>
          <a:prstGeom prst="rect">
            <a:avLst/>
          </a:prstGeom>
          <a:noFill/>
          <a:ln w="127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16" name="Rectangle 15"/>
          <p:cNvSpPr/>
          <p:nvPr/>
        </p:nvSpPr>
        <p:spPr bwMode="auto">
          <a:xfrm>
            <a:off x="3203848" y="1484784"/>
            <a:ext cx="1008112" cy="144016"/>
          </a:xfrm>
          <a:prstGeom prst="rect">
            <a:avLst/>
          </a:prstGeom>
          <a:noFill/>
          <a:ln w="1270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17" name="Rectangle 16"/>
          <p:cNvSpPr/>
          <p:nvPr/>
        </p:nvSpPr>
        <p:spPr bwMode="auto">
          <a:xfrm>
            <a:off x="7452320" y="1808820"/>
            <a:ext cx="1187624" cy="2160240"/>
          </a:xfrm>
          <a:prstGeom prst="rect">
            <a:avLst/>
          </a:prstGeom>
          <a:noFill/>
          <a:ln w="952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a typeface="宋体" pitchFamily="2" charset="-122"/>
            </a:endParaRPr>
          </a:p>
        </p:txBody>
      </p:sp>
    </p:spTree>
    <p:extLst>
      <p:ext uri="{BB962C8B-B14F-4D97-AF65-F5344CB8AC3E}">
        <p14:creationId xmlns:p14="http://schemas.microsoft.com/office/powerpoint/2010/main" val="807556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2"/>
          <p:cNvSpPr txBox="1">
            <a:spLocks noChangeArrowheads="1"/>
          </p:cNvSpPr>
          <p:nvPr/>
        </p:nvSpPr>
        <p:spPr bwMode="auto">
          <a:xfrm>
            <a:off x="334888" y="260648"/>
            <a:ext cx="16448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a:r>
              <a:rPr lang="zh-CN" altLang="en-US" sz="2800" b="1" dirty="0">
                <a:solidFill>
                  <a:srgbClr val="036635"/>
                </a:solidFill>
                <a:latin typeface="微软雅黑" panose="020B0503020204020204" pitchFamily="34" charset="-122"/>
                <a:ea typeface="微软雅黑" panose="020B0503020204020204" pitchFamily="34" charset="-122"/>
                <a:cs typeface="+mj-cs"/>
              </a:rPr>
              <a:t>图片</a:t>
            </a:r>
            <a:r>
              <a:rPr lang="zh-CN" altLang="en-US" sz="2800" b="1" dirty="0" smtClean="0">
                <a:solidFill>
                  <a:srgbClr val="036635"/>
                </a:solidFill>
                <a:latin typeface="微软雅黑" panose="020B0503020204020204" pitchFamily="34" charset="-122"/>
                <a:ea typeface="微软雅黑" panose="020B0503020204020204" pitchFamily="34" charset="-122"/>
                <a:cs typeface="+mj-cs"/>
              </a:rPr>
              <a:t>检索</a:t>
            </a:r>
            <a:endParaRPr lang="zh-CN" altLang="en-US" sz="2800" b="1" dirty="0">
              <a:solidFill>
                <a:srgbClr val="036635"/>
              </a:solidFill>
              <a:latin typeface="微软雅黑" panose="020B0503020204020204" pitchFamily="34" charset="-122"/>
              <a:ea typeface="微软雅黑" panose="020B0503020204020204" pitchFamily="34" charset="-122"/>
              <a:cs typeface="+mj-cs"/>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000" y="903600"/>
            <a:ext cx="8090957" cy="5770800"/>
          </a:xfrm>
          <a:prstGeom prst="rect">
            <a:avLst/>
          </a:prstGeom>
          <a:ln>
            <a:noFill/>
          </a:ln>
          <a:effectLst>
            <a:outerShdw blurRad="190500" algn="tl" rotWithShape="0">
              <a:srgbClr val="000000">
                <a:alpha val="70000"/>
              </a:srgbClr>
            </a:outerShdw>
          </a:effectLst>
        </p:spPr>
      </p:pic>
      <p:sp>
        <p:nvSpPr>
          <p:cNvPr id="14" name="矩形 13"/>
          <p:cNvSpPr/>
          <p:nvPr/>
        </p:nvSpPr>
        <p:spPr bwMode="auto">
          <a:xfrm>
            <a:off x="1085316" y="908720"/>
            <a:ext cx="2694596" cy="202233"/>
          </a:xfrm>
          <a:prstGeom prst="rect">
            <a:avLst/>
          </a:prstGeom>
          <a:noFill/>
          <a:ln w="19050">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15" name="矩形 14"/>
          <p:cNvSpPr/>
          <p:nvPr/>
        </p:nvSpPr>
        <p:spPr bwMode="auto">
          <a:xfrm>
            <a:off x="1085316" y="1563880"/>
            <a:ext cx="1264778" cy="410199"/>
          </a:xfrm>
          <a:prstGeom prst="rect">
            <a:avLst/>
          </a:prstGeom>
          <a:noFill/>
          <a:ln w="19050">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16" name="矩形 15"/>
          <p:cNvSpPr/>
          <p:nvPr/>
        </p:nvSpPr>
        <p:spPr bwMode="auto">
          <a:xfrm>
            <a:off x="2426321" y="1563880"/>
            <a:ext cx="1239824" cy="222191"/>
          </a:xfrm>
          <a:prstGeom prst="rect">
            <a:avLst/>
          </a:prstGeom>
          <a:noFill/>
          <a:ln w="19050">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17" name="矩形 16"/>
          <p:cNvSpPr/>
          <p:nvPr/>
        </p:nvSpPr>
        <p:spPr bwMode="auto">
          <a:xfrm>
            <a:off x="2495368" y="4509120"/>
            <a:ext cx="1401511" cy="1264777"/>
          </a:xfrm>
          <a:prstGeom prst="rect">
            <a:avLst/>
          </a:prstGeom>
          <a:noFill/>
          <a:ln w="19050">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18" name="矩形 17"/>
          <p:cNvSpPr/>
          <p:nvPr/>
        </p:nvSpPr>
        <p:spPr bwMode="auto">
          <a:xfrm>
            <a:off x="1085315" y="2076629"/>
            <a:ext cx="1264779" cy="4589091"/>
          </a:xfrm>
          <a:prstGeom prst="rect">
            <a:avLst/>
          </a:prstGeom>
          <a:noFill/>
          <a:ln w="19050">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22" name="椭圆 21"/>
          <p:cNvSpPr/>
          <p:nvPr/>
        </p:nvSpPr>
        <p:spPr bwMode="auto">
          <a:xfrm>
            <a:off x="541926" y="2439824"/>
            <a:ext cx="1713475" cy="497306"/>
          </a:xfrm>
          <a:prstGeom prst="ellipse">
            <a:avLst/>
          </a:prstGeom>
          <a:noFill/>
          <a:ln>
            <a:headEnd type="none" w="med" len="med"/>
            <a:tailEnd type="none" w="med" len="med"/>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pic>
        <p:nvPicPr>
          <p:cNvPr id="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0094" y="429219"/>
            <a:ext cx="5003604" cy="26529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矩形 23"/>
          <p:cNvSpPr/>
          <p:nvPr/>
        </p:nvSpPr>
        <p:spPr bwMode="auto">
          <a:xfrm>
            <a:off x="4298534" y="453286"/>
            <a:ext cx="709299" cy="221832"/>
          </a:xfrm>
          <a:prstGeom prst="rect">
            <a:avLst/>
          </a:prstGeom>
          <a:noFill/>
          <a:ln w="19050">
            <a:solidFill>
              <a:srgbClr val="008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rgbClr val="008000"/>
              </a:solidFill>
              <a:effectLst/>
              <a:latin typeface="Arial" pitchFamily="34" charset="0"/>
              <a:ea typeface="宋体" pitchFamily="2" charset="-122"/>
            </a:endParaRPr>
          </a:p>
        </p:txBody>
      </p:sp>
      <p:pic>
        <p:nvPicPr>
          <p:cNvPr id="522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28"/>
          <a:stretch/>
        </p:blipFill>
        <p:spPr bwMode="auto">
          <a:xfrm>
            <a:off x="2771800" y="4059366"/>
            <a:ext cx="2592288" cy="260635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734" y="4960380"/>
            <a:ext cx="140037" cy="182440"/>
          </a:xfrm>
          <a:prstGeom prst="rect">
            <a:avLst/>
          </a:prstGeom>
          <a:ln w="19050">
            <a:noFill/>
          </a:ln>
        </p:spPr>
      </p:pic>
    </p:spTree>
    <p:extLst>
      <p:ext uri="{BB962C8B-B14F-4D97-AF65-F5344CB8AC3E}">
        <p14:creationId xmlns:p14="http://schemas.microsoft.com/office/powerpoint/2010/main" val="288707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52227"/>
                                        </p:tgtEl>
                                        <p:attrNameLst>
                                          <p:attrName>style.visibility</p:attrName>
                                        </p:attrNameLst>
                                      </p:cBhvr>
                                      <p:to>
                                        <p:strVal val="visible"/>
                                      </p:to>
                                    </p:set>
                                    <p:animEffect transition="in" filter="fade">
                                      <p:cBhvr>
                                        <p:cTn id="35" dur="500"/>
                                        <p:tgtEl>
                                          <p:spTgt spid="5222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22" grpId="0" animBg="1"/>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4694695"/>
            <a:ext cx="6607257" cy="29284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Box 12"/>
          <p:cNvSpPr txBox="1">
            <a:spLocks noChangeArrowheads="1"/>
          </p:cNvSpPr>
          <p:nvPr/>
        </p:nvSpPr>
        <p:spPr bwMode="auto">
          <a:xfrm>
            <a:off x="334888" y="260648"/>
            <a:ext cx="38050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a:r>
              <a:rPr lang="zh-CN" altLang="en-US" sz="2800" b="1" dirty="0" smtClean="0">
                <a:solidFill>
                  <a:srgbClr val="036635"/>
                </a:solidFill>
                <a:latin typeface="微软雅黑" panose="020B0503020204020204" pitchFamily="34" charset="-122"/>
                <a:ea typeface="微软雅黑" panose="020B0503020204020204" pitchFamily="34" charset="-122"/>
                <a:cs typeface="+mj-cs"/>
              </a:rPr>
              <a:t>快速检索某一特定文献</a:t>
            </a:r>
            <a:endParaRPr lang="zh-CN" altLang="en-US" sz="2800" b="1" dirty="0">
              <a:solidFill>
                <a:srgbClr val="036635"/>
              </a:solidFill>
              <a:latin typeface="微软雅黑" panose="020B0503020204020204" pitchFamily="34" charset="-122"/>
              <a:ea typeface="微软雅黑" panose="020B0503020204020204" pitchFamily="34" charset="-122"/>
              <a:cs typeface="+mj-cs"/>
            </a:endParaRPr>
          </a:p>
        </p:txBody>
      </p:sp>
      <p:sp>
        <p:nvSpPr>
          <p:cNvPr id="3" name="TextBox 2"/>
          <p:cNvSpPr txBox="1"/>
          <p:nvPr/>
        </p:nvSpPr>
        <p:spPr>
          <a:xfrm>
            <a:off x="505806" y="3909162"/>
            <a:ext cx="5745782" cy="646331"/>
          </a:xfrm>
          <a:prstGeom prst="rect">
            <a:avLst/>
          </a:prstGeom>
          <a:noFill/>
        </p:spPr>
        <p:txBody>
          <a:bodyPr wrap="square" rtlCol="0">
            <a:spAutoFit/>
          </a:bodyPr>
          <a:lstStyle/>
          <a:p>
            <a:pPr algn="l"/>
            <a:r>
              <a:rPr lang="en-US" altLang="zh-CN" dirty="0"/>
              <a:t>I. </a:t>
            </a:r>
            <a:r>
              <a:rPr lang="en-US" altLang="zh-CN" dirty="0" err="1"/>
              <a:t>Diez</a:t>
            </a:r>
            <a:r>
              <a:rPr lang="en-US" altLang="zh-CN" dirty="0"/>
              <a:t>-Perez, C. </a:t>
            </a:r>
            <a:r>
              <a:rPr lang="en-US" altLang="zh-CN" dirty="0" err="1"/>
              <a:t>Vericat</a:t>
            </a:r>
            <a:r>
              <a:rPr lang="en-US" altLang="zh-CN" dirty="0"/>
              <a:t>, P. </a:t>
            </a:r>
            <a:r>
              <a:rPr lang="en-US" altLang="zh-CN" dirty="0" err="1"/>
              <a:t>Gorostiza</a:t>
            </a:r>
            <a:r>
              <a:rPr lang="en-US" altLang="zh-CN" dirty="0"/>
              <a:t>, F. </a:t>
            </a:r>
            <a:r>
              <a:rPr lang="en-US" altLang="zh-CN" dirty="0" err="1" smtClean="0"/>
              <a:t>Sanz</a:t>
            </a:r>
            <a:r>
              <a:rPr lang="en-US" altLang="zh-CN" dirty="0"/>
              <a:t>, ELECTROCHEM COMMUN 8 (2006) 627.</a:t>
            </a:r>
            <a:endParaRPr lang="zh-CN" altLang="en-US" dirty="0"/>
          </a:p>
        </p:txBody>
      </p:sp>
      <p:cxnSp>
        <p:nvCxnSpPr>
          <p:cNvPr id="6" name="直接连接符 5"/>
          <p:cNvCxnSpPr/>
          <p:nvPr/>
        </p:nvCxnSpPr>
        <p:spPr bwMode="auto">
          <a:xfrm>
            <a:off x="577376" y="4502318"/>
            <a:ext cx="2872891" cy="0"/>
          </a:xfrm>
          <a:prstGeom prst="line">
            <a:avLst/>
          </a:prstGeom>
          <a:solidFill>
            <a:schemeClr val="accent1"/>
          </a:solidFill>
          <a:ln w="19050" cap="flat" cmpd="sng" algn="ctr">
            <a:solidFill>
              <a:srgbClr val="FF9900"/>
            </a:solidFill>
            <a:prstDash val="solid"/>
            <a:round/>
            <a:headEnd type="none" w="med" len="med"/>
            <a:tailEnd type="none" w="med" len="med"/>
          </a:ln>
          <a:effectLst/>
        </p:spPr>
      </p:cxnSp>
      <p:sp>
        <p:nvSpPr>
          <p:cNvPr id="9" name="矩形 8"/>
          <p:cNvSpPr/>
          <p:nvPr/>
        </p:nvSpPr>
        <p:spPr bwMode="auto">
          <a:xfrm>
            <a:off x="-8546" y="3189082"/>
            <a:ext cx="9152546" cy="210877"/>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10" name="矩形 9"/>
          <p:cNvSpPr/>
          <p:nvPr/>
        </p:nvSpPr>
        <p:spPr>
          <a:xfrm>
            <a:off x="126124" y="3477114"/>
            <a:ext cx="4031874" cy="369332"/>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r>
              <a:rPr lang="zh-CN" altLang="en-US" b="1" dirty="0"/>
              <a:t>方式</a:t>
            </a:r>
            <a:r>
              <a:rPr lang="en-US" altLang="zh-CN" b="1" dirty="0"/>
              <a:t>2</a:t>
            </a:r>
            <a:r>
              <a:rPr lang="zh-CN" altLang="en-US" b="1" dirty="0"/>
              <a:t>：输入期刊名、</a:t>
            </a:r>
            <a:r>
              <a:rPr lang="zh-CN" altLang="en-US" b="1" dirty="0" smtClean="0"/>
              <a:t>卷（期）、页码</a:t>
            </a:r>
            <a:endParaRPr lang="zh-CN" altLang="en-US" b="1" dirty="0"/>
          </a:p>
        </p:txBody>
      </p:sp>
      <p:sp>
        <p:nvSpPr>
          <p:cNvPr id="13" name="矩形 12"/>
          <p:cNvSpPr/>
          <p:nvPr/>
        </p:nvSpPr>
        <p:spPr>
          <a:xfrm>
            <a:off x="126124" y="908720"/>
            <a:ext cx="2404826" cy="369332"/>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r>
              <a:rPr lang="zh-CN" altLang="en-US" b="1" dirty="0" smtClean="0"/>
              <a:t>方式</a:t>
            </a:r>
            <a:r>
              <a:rPr lang="en-US" altLang="zh-CN" b="1" dirty="0" smtClean="0"/>
              <a:t>1</a:t>
            </a:r>
            <a:r>
              <a:rPr lang="zh-CN" altLang="en-US" b="1" dirty="0" smtClean="0"/>
              <a:t>：输入文献全名</a:t>
            </a:r>
            <a:endParaRPr lang="zh-CN" altLang="en-US" b="1" dirty="0"/>
          </a:p>
        </p:txBody>
      </p:sp>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1078" t="10088" r="868"/>
          <a:stretch/>
        </p:blipFill>
        <p:spPr>
          <a:xfrm>
            <a:off x="827585" y="1412776"/>
            <a:ext cx="6552728" cy="263392"/>
          </a:xfrm>
          <a:prstGeom prst="rect">
            <a:avLst/>
          </a:prstGeom>
          <a:ln>
            <a:noFill/>
          </a:ln>
          <a:effectLst>
            <a:outerShdw blurRad="190500" algn="tl" rotWithShape="0">
              <a:srgbClr val="000000">
                <a:alpha val="70000"/>
              </a:srgbClr>
            </a:outerShdw>
          </a:effectLst>
        </p:spPr>
      </p:pic>
      <p:sp>
        <p:nvSpPr>
          <p:cNvPr id="17" name="矩形 16"/>
          <p:cNvSpPr/>
          <p:nvPr/>
        </p:nvSpPr>
        <p:spPr bwMode="auto">
          <a:xfrm>
            <a:off x="880553" y="1427148"/>
            <a:ext cx="2401368" cy="196553"/>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pic>
        <p:nvPicPr>
          <p:cNvPr id="542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1862570"/>
            <a:ext cx="7392355" cy="120646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bwMode="auto">
          <a:xfrm>
            <a:off x="4606183" y="4696952"/>
            <a:ext cx="2503918" cy="263280"/>
          </a:xfrm>
          <a:prstGeom prst="rect">
            <a:avLst/>
          </a:prstGeom>
          <a:noFill/>
          <a:ln w="19050">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pic>
        <p:nvPicPr>
          <p:cNvPr id="542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2541" y="3933131"/>
            <a:ext cx="3293268" cy="58485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8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624" y="5102837"/>
            <a:ext cx="7392355" cy="154587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302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4274"/>
                                        </p:tgtEl>
                                        <p:attrNameLst>
                                          <p:attrName>style.visibility</p:attrName>
                                        </p:attrNameLst>
                                      </p:cBhvr>
                                      <p:to>
                                        <p:strVal val="visible"/>
                                      </p:to>
                                    </p:set>
                                    <p:animEffect transition="in" filter="fade">
                                      <p:cBhvr>
                                        <p:cTn id="15" dur="500"/>
                                        <p:tgtEl>
                                          <p:spTgt spid="5427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4278"/>
                                        </p:tgtEl>
                                        <p:attrNameLst>
                                          <p:attrName>style.visibility</p:attrName>
                                        </p:attrNameLst>
                                      </p:cBhvr>
                                      <p:to>
                                        <p:strVal val="visible"/>
                                      </p:to>
                                    </p:set>
                                    <p:animEffect transition="in" filter="fade">
                                      <p:cBhvr>
                                        <p:cTn id="42" dur="500"/>
                                        <p:tgtEl>
                                          <p:spTgt spid="5427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4279"/>
                                        </p:tgtEl>
                                        <p:attrNameLst>
                                          <p:attrName>style.visibility</p:attrName>
                                        </p:attrNameLst>
                                      </p:cBhvr>
                                      <p:to>
                                        <p:strVal val="visible"/>
                                      </p:to>
                                    </p:set>
                                    <p:animEffect transition="in" filter="fade">
                                      <p:cBhvr>
                                        <p:cTn id="47" dur="500"/>
                                        <p:tgtEl>
                                          <p:spTgt spid="5427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4280"/>
                                        </p:tgtEl>
                                        <p:attrNameLst>
                                          <p:attrName>style.visibility</p:attrName>
                                        </p:attrNameLst>
                                      </p:cBhvr>
                                      <p:to>
                                        <p:strVal val="visible"/>
                                      </p:to>
                                    </p:set>
                                    <p:animEffect transition="in" filter="fade">
                                      <p:cBhvr>
                                        <p:cTn id="52" dur="500"/>
                                        <p:tgtEl>
                                          <p:spTgt spid="54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10" grpId="0" animBg="1"/>
      <p:bldP spid="17"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519" y="1340768"/>
            <a:ext cx="6619875" cy="49053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12"/>
          <p:cNvSpPr txBox="1">
            <a:spLocks noChangeArrowheads="1"/>
          </p:cNvSpPr>
          <p:nvPr/>
        </p:nvSpPr>
        <p:spPr bwMode="auto">
          <a:xfrm>
            <a:off x="334888" y="260648"/>
            <a:ext cx="17168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a:r>
              <a:rPr lang="zh-CN" altLang="en-US" sz="2800" b="1" dirty="0" smtClean="0">
                <a:solidFill>
                  <a:srgbClr val="036635"/>
                </a:solidFill>
                <a:latin typeface="微软雅黑" panose="020B0503020204020204" pitchFamily="34" charset="-122"/>
                <a:ea typeface="微软雅黑" panose="020B0503020204020204" pitchFamily="34" charset="-122"/>
                <a:cs typeface="+mj-cs"/>
              </a:rPr>
              <a:t>高级检索</a:t>
            </a:r>
            <a:endParaRPr lang="zh-CN" altLang="en-US" sz="2800" b="1" dirty="0">
              <a:solidFill>
                <a:srgbClr val="036635"/>
              </a:solidFill>
              <a:latin typeface="微软雅黑" panose="020B0503020204020204" pitchFamily="34" charset="-122"/>
              <a:ea typeface="微软雅黑" panose="020B0503020204020204" pitchFamily="34" charset="-122"/>
              <a:cs typeface="+mj-cs"/>
            </a:endParaRPr>
          </a:p>
        </p:txBody>
      </p:sp>
      <p:grpSp>
        <p:nvGrpSpPr>
          <p:cNvPr id="44047" name="组合 44046"/>
          <p:cNvGrpSpPr/>
          <p:nvPr/>
        </p:nvGrpSpPr>
        <p:grpSpPr>
          <a:xfrm>
            <a:off x="967539" y="4555126"/>
            <a:ext cx="6145641" cy="722101"/>
            <a:chOff x="954483" y="5038521"/>
            <a:chExt cx="6145641" cy="722101"/>
          </a:xfrm>
        </p:grpSpPr>
        <p:sp>
          <p:nvSpPr>
            <p:cNvPr id="47" name="矩形 46"/>
            <p:cNvSpPr/>
            <p:nvPr/>
          </p:nvSpPr>
          <p:spPr bwMode="auto">
            <a:xfrm>
              <a:off x="2267743" y="5049154"/>
              <a:ext cx="4832381" cy="609567"/>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54" name="AutoShape 13"/>
            <p:cNvSpPr>
              <a:spLocks noChangeArrowheads="1"/>
            </p:cNvSpPr>
            <p:nvPr/>
          </p:nvSpPr>
          <p:spPr bwMode="auto">
            <a:xfrm>
              <a:off x="954483" y="5038521"/>
              <a:ext cx="737197" cy="722101"/>
            </a:xfrm>
            <a:prstGeom prst="wedgeRoundRectCallout">
              <a:avLst>
                <a:gd name="adj1" fmla="val 124958"/>
                <a:gd name="adj2" fmla="val -4888"/>
                <a:gd name="adj3" fmla="val 16667"/>
              </a:avLst>
            </a:prstGeom>
            <a:ln/>
            <a:extLst/>
          </p:spPr>
          <p:style>
            <a:lnRef idx="2">
              <a:schemeClr val="accent1">
                <a:shade val="50000"/>
              </a:schemeClr>
            </a:lnRef>
            <a:fillRef idx="1">
              <a:schemeClr val="accent1"/>
            </a:fillRef>
            <a:effectRef idx="0">
              <a:schemeClr val="accent1"/>
            </a:effectRef>
            <a:fontRef idx="minor">
              <a:schemeClr val="lt1"/>
            </a:fontRef>
          </p:style>
          <p:txBody>
            <a:bodyPr/>
            <a:lstStyle/>
            <a:p>
              <a:pPr algn="l"/>
              <a:r>
                <a:rPr lang="zh-CN" altLang="en-US" b="1" dirty="0"/>
                <a:t>所属领域</a:t>
              </a:r>
            </a:p>
          </p:txBody>
        </p:sp>
      </p:grpSp>
      <p:grpSp>
        <p:nvGrpSpPr>
          <p:cNvPr id="44045" name="组合 44044"/>
          <p:cNvGrpSpPr/>
          <p:nvPr/>
        </p:nvGrpSpPr>
        <p:grpSpPr>
          <a:xfrm>
            <a:off x="5868144" y="2153516"/>
            <a:ext cx="3024336" cy="3011177"/>
            <a:chOff x="5691689" y="2708920"/>
            <a:chExt cx="3024336" cy="3011177"/>
          </a:xfrm>
        </p:grpSpPr>
        <p:grpSp>
          <p:nvGrpSpPr>
            <p:cNvPr id="44043" name="组合 44042"/>
            <p:cNvGrpSpPr/>
            <p:nvPr/>
          </p:nvGrpSpPr>
          <p:grpSpPr>
            <a:xfrm>
              <a:off x="5691689" y="2910619"/>
              <a:ext cx="3024336" cy="2809478"/>
              <a:chOff x="5979721" y="2563738"/>
              <a:chExt cx="3024336" cy="2809478"/>
            </a:xfrm>
          </p:grpSpPr>
          <p:pic>
            <p:nvPicPr>
              <p:cNvPr id="44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312" y="3489357"/>
                <a:ext cx="1623745" cy="188385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6" name="直接箭头连接符 35"/>
              <p:cNvCxnSpPr>
                <a:stCxn id="45" idx="3"/>
                <a:endCxn id="44035" idx="0"/>
              </p:cNvCxnSpPr>
              <p:nvPr/>
            </p:nvCxnSpPr>
            <p:spPr bwMode="auto">
              <a:xfrm>
                <a:off x="7524328" y="2961725"/>
                <a:ext cx="667857" cy="527632"/>
              </a:xfrm>
              <a:prstGeom prst="straightConnector1">
                <a:avLst/>
              </a:prstGeom>
              <a:solidFill>
                <a:schemeClr val="accent1"/>
              </a:solidFill>
              <a:ln w="28575" cap="flat" cmpd="sng" algn="ctr">
                <a:solidFill>
                  <a:srgbClr val="FF9900"/>
                </a:solidFill>
                <a:prstDash val="solid"/>
                <a:round/>
                <a:headEnd type="none" w="med" len="med"/>
                <a:tailEnd type="triangle" w="med" len="lg"/>
              </a:ln>
              <a:effectLst/>
            </p:spPr>
          </p:cxnSp>
          <p:sp>
            <p:nvSpPr>
              <p:cNvPr id="45" name="矩形 44"/>
              <p:cNvSpPr/>
              <p:nvPr/>
            </p:nvSpPr>
            <p:spPr bwMode="auto">
              <a:xfrm>
                <a:off x="5979721" y="2563738"/>
                <a:ext cx="1544607" cy="795974"/>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grpSp>
        <p:sp>
          <p:nvSpPr>
            <p:cNvPr id="55" name="AutoShape 13"/>
            <p:cNvSpPr>
              <a:spLocks noChangeArrowheads="1"/>
            </p:cNvSpPr>
            <p:nvPr/>
          </p:nvSpPr>
          <p:spPr bwMode="auto">
            <a:xfrm>
              <a:off x="7570224" y="2708920"/>
              <a:ext cx="737197" cy="722101"/>
            </a:xfrm>
            <a:prstGeom prst="wedgeRoundRectCallout">
              <a:avLst>
                <a:gd name="adj1" fmla="val -92976"/>
                <a:gd name="adj2" fmla="val -11989"/>
                <a:gd name="adj3" fmla="val 16667"/>
              </a:avLst>
            </a:prstGeom>
            <a:ln/>
            <a:extLst/>
          </p:spPr>
          <p:style>
            <a:lnRef idx="2">
              <a:schemeClr val="accent1">
                <a:shade val="50000"/>
              </a:schemeClr>
            </a:lnRef>
            <a:fillRef idx="1">
              <a:schemeClr val="accent1"/>
            </a:fillRef>
            <a:effectRef idx="0">
              <a:schemeClr val="accent1"/>
            </a:effectRef>
            <a:fontRef idx="minor">
              <a:schemeClr val="lt1"/>
            </a:fontRef>
          </p:style>
          <p:txBody>
            <a:bodyPr/>
            <a:lstStyle/>
            <a:p>
              <a:pPr algn="l"/>
              <a:r>
                <a:rPr lang="zh-CN" altLang="en-US" b="1" dirty="0" smtClean="0"/>
                <a:t>检索字段</a:t>
              </a:r>
              <a:endParaRPr lang="zh-CN" altLang="en-US" b="1" dirty="0"/>
            </a:p>
          </p:txBody>
        </p:sp>
      </p:grpSp>
      <p:grpSp>
        <p:nvGrpSpPr>
          <p:cNvPr id="44046" name="组合 44045"/>
          <p:cNvGrpSpPr/>
          <p:nvPr/>
        </p:nvGrpSpPr>
        <p:grpSpPr>
          <a:xfrm>
            <a:off x="965464" y="3228794"/>
            <a:ext cx="4417947" cy="955332"/>
            <a:chOff x="954483" y="3756653"/>
            <a:chExt cx="4417947" cy="955332"/>
          </a:xfrm>
        </p:grpSpPr>
        <p:sp>
          <p:nvSpPr>
            <p:cNvPr id="34" name="矩形 33"/>
            <p:cNvSpPr/>
            <p:nvPr/>
          </p:nvSpPr>
          <p:spPr bwMode="auto">
            <a:xfrm>
              <a:off x="2267743" y="3756653"/>
              <a:ext cx="3104687" cy="955332"/>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56" name="AutoShape 13"/>
            <p:cNvSpPr>
              <a:spLocks noChangeArrowheads="1"/>
            </p:cNvSpPr>
            <p:nvPr/>
          </p:nvSpPr>
          <p:spPr bwMode="auto">
            <a:xfrm>
              <a:off x="954483" y="3960263"/>
              <a:ext cx="737197" cy="722101"/>
            </a:xfrm>
            <a:prstGeom prst="wedgeRoundRectCallout">
              <a:avLst>
                <a:gd name="adj1" fmla="val 129003"/>
                <a:gd name="adj2" fmla="val -25571"/>
                <a:gd name="adj3" fmla="val 16667"/>
              </a:avLst>
            </a:prstGeom>
            <a:ln/>
            <a:extLst/>
          </p:spPr>
          <p:style>
            <a:lnRef idx="2">
              <a:schemeClr val="accent1">
                <a:shade val="50000"/>
              </a:schemeClr>
            </a:lnRef>
            <a:fillRef idx="1">
              <a:schemeClr val="accent1"/>
            </a:fillRef>
            <a:effectRef idx="0">
              <a:schemeClr val="accent1"/>
            </a:effectRef>
            <a:fontRef idx="minor">
              <a:schemeClr val="lt1"/>
            </a:fontRef>
          </p:style>
          <p:txBody>
            <a:bodyPr/>
            <a:lstStyle/>
            <a:p>
              <a:pPr algn="l"/>
              <a:r>
                <a:rPr lang="zh-CN" altLang="en-US" b="1" dirty="0" smtClean="0"/>
                <a:t>资源类型</a:t>
              </a:r>
              <a:endParaRPr lang="zh-CN" altLang="en-US" b="1" dirty="0"/>
            </a:p>
          </p:txBody>
        </p:sp>
      </p:grpSp>
      <p:grpSp>
        <p:nvGrpSpPr>
          <p:cNvPr id="44049" name="组合 44048"/>
          <p:cNvGrpSpPr/>
          <p:nvPr/>
        </p:nvGrpSpPr>
        <p:grpSpPr>
          <a:xfrm>
            <a:off x="2284638" y="2342297"/>
            <a:ext cx="2493888" cy="789261"/>
            <a:chOff x="2282215" y="2751261"/>
            <a:chExt cx="2493888" cy="789261"/>
          </a:xfrm>
        </p:grpSpPr>
        <p:sp>
          <p:nvSpPr>
            <p:cNvPr id="62" name="矩形 61"/>
            <p:cNvSpPr/>
            <p:nvPr/>
          </p:nvSpPr>
          <p:spPr bwMode="auto">
            <a:xfrm>
              <a:off x="2282215" y="2763847"/>
              <a:ext cx="860258" cy="776675"/>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63" name="AutoShape 13"/>
            <p:cNvSpPr>
              <a:spLocks noChangeArrowheads="1"/>
            </p:cNvSpPr>
            <p:nvPr/>
          </p:nvSpPr>
          <p:spPr bwMode="auto">
            <a:xfrm>
              <a:off x="3802054" y="2751261"/>
              <a:ext cx="974049" cy="448848"/>
            </a:xfrm>
            <a:prstGeom prst="wedgeRoundRectCallout">
              <a:avLst>
                <a:gd name="adj1" fmla="val -119920"/>
                <a:gd name="adj2" fmla="val 54646"/>
                <a:gd name="adj3" fmla="val 16667"/>
              </a:avLst>
            </a:prstGeom>
            <a:ln/>
            <a:extLst/>
          </p:spPr>
          <p:style>
            <a:lnRef idx="2">
              <a:schemeClr val="accent1">
                <a:shade val="50000"/>
              </a:schemeClr>
            </a:lnRef>
            <a:fillRef idx="1">
              <a:schemeClr val="accent1"/>
            </a:fillRef>
            <a:effectRef idx="0">
              <a:schemeClr val="accent1"/>
            </a:effectRef>
            <a:fontRef idx="minor">
              <a:schemeClr val="lt1"/>
            </a:fontRef>
          </p:style>
          <p:txBody>
            <a:bodyPr/>
            <a:lstStyle/>
            <a:p>
              <a:pPr algn="l"/>
              <a:r>
                <a:rPr lang="zh-CN" altLang="en-US" b="1" dirty="0"/>
                <a:t>检索词</a:t>
              </a:r>
            </a:p>
          </p:txBody>
        </p:sp>
      </p:grpSp>
      <p:grpSp>
        <p:nvGrpSpPr>
          <p:cNvPr id="44050" name="组合 44049"/>
          <p:cNvGrpSpPr/>
          <p:nvPr/>
        </p:nvGrpSpPr>
        <p:grpSpPr>
          <a:xfrm>
            <a:off x="2274004" y="5306291"/>
            <a:ext cx="3962738" cy="722101"/>
            <a:chOff x="2314113" y="5747154"/>
            <a:chExt cx="3962738" cy="722101"/>
          </a:xfrm>
        </p:grpSpPr>
        <p:sp>
          <p:nvSpPr>
            <p:cNvPr id="48" name="矩形 47"/>
            <p:cNvSpPr/>
            <p:nvPr/>
          </p:nvSpPr>
          <p:spPr bwMode="auto">
            <a:xfrm>
              <a:off x="2314113" y="5783396"/>
              <a:ext cx="2504521" cy="237892"/>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65" name="AutoShape 13"/>
            <p:cNvSpPr>
              <a:spLocks noChangeArrowheads="1"/>
            </p:cNvSpPr>
            <p:nvPr/>
          </p:nvSpPr>
          <p:spPr bwMode="auto">
            <a:xfrm>
              <a:off x="5539654" y="5747154"/>
              <a:ext cx="737197" cy="722101"/>
            </a:xfrm>
            <a:prstGeom prst="wedgeRoundRectCallout">
              <a:avLst>
                <a:gd name="adj1" fmla="val -147461"/>
                <a:gd name="adj2" fmla="val -28557"/>
                <a:gd name="adj3" fmla="val 16667"/>
              </a:avLst>
            </a:prstGeom>
            <a:ln/>
            <a:extLst/>
          </p:spPr>
          <p:style>
            <a:lnRef idx="2">
              <a:schemeClr val="accent1">
                <a:shade val="50000"/>
              </a:schemeClr>
            </a:lnRef>
            <a:fillRef idx="1">
              <a:schemeClr val="accent1"/>
            </a:fillRef>
            <a:effectRef idx="0">
              <a:schemeClr val="accent1"/>
            </a:effectRef>
            <a:fontRef idx="minor">
              <a:schemeClr val="lt1"/>
            </a:fontRef>
          </p:style>
          <p:txBody>
            <a:bodyPr/>
            <a:lstStyle/>
            <a:p>
              <a:pPr algn="l"/>
              <a:r>
                <a:rPr lang="zh-CN" altLang="en-US" b="1" dirty="0" smtClean="0"/>
                <a:t>出版时间</a:t>
              </a:r>
              <a:endParaRPr lang="zh-CN" altLang="en-US" b="1" dirty="0"/>
            </a:p>
          </p:txBody>
        </p:sp>
      </p:grpSp>
      <p:grpSp>
        <p:nvGrpSpPr>
          <p:cNvPr id="44053" name="组合 44052"/>
          <p:cNvGrpSpPr/>
          <p:nvPr/>
        </p:nvGrpSpPr>
        <p:grpSpPr>
          <a:xfrm>
            <a:off x="539552" y="1399674"/>
            <a:ext cx="4885473" cy="1567096"/>
            <a:chOff x="509595" y="2035295"/>
            <a:chExt cx="4885473" cy="1567096"/>
          </a:xfrm>
        </p:grpSpPr>
        <p:grpSp>
          <p:nvGrpSpPr>
            <p:cNvPr id="44048" name="组合 44047"/>
            <p:cNvGrpSpPr/>
            <p:nvPr/>
          </p:nvGrpSpPr>
          <p:grpSpPr>
            <a:xfrm>
              <a:off x="509595" y="2035295"/>
              <a:ext cx="4885473" cy="1567096"/>
              <a:chOff x="509595" y="2035295"/>
              <a:chExt cx="4885473" cy="1567096"/>
            </a:xfrm>
          </p:grpSpPr>
          <p:sp>
            <p:nvSpPr>
              <p:cNvPr id="44044" name="TextBox 44043"/>
              <p:cNvSpPr txBox="1"/>
              <p:nvPr/>
            </p:nvSpPr>
            <p:spPr>
              <a:xfrm>
                <a:off x="509595" y="2035295"/>
                <a:ext cx="1224136" cy="156709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l">
                  <a:lnSpc>
                    <a:spcPts val="2300"/>
                  </a:lnSpc>
                </a:pPr>
                <a:r>
                  <a:rPr lang="zh-CN" altLang="en-US" b="1" dirty="0"/>
                  <a:t>所有资源</a:t>
                </a:r>
                <a:endParaRPr lang="en-US" altLang="zh-CN" b="1" dirty="0" smtClean="0"/>
              </a:p>
              <a:p>
                <a:pPr algn="l">
                  <a:lnSpc>
                    <a:spcPts val="2300"/>
                  </a:lnSpc>
                </a:pPr>
                <a:r>
                  <a:rPr lang="zh-CN" altLang="en-US" b="1" dirty="0" smtClean="0"/>
                  <a:t>期刊</a:t>
                </a:r>
                <a:endParaRPr lang="en-US" altLang="zh-CN" b="1" dirty="0" smtClean="0"/>
              </a:p>
              <a:p>
                <a:pPr algn="l">
                  <a:lnSpc>
                    <a:spcPts val="2300"/>
                  </a:lnSpc>
                </a:pPr>
                <a:r>
                  <a:rPr lang="zh-CN" altLang="en-US" b="1" dirty="0" smtClean="0"/>
                  <a:t>书籍</a:t>
                </a:r>
                <a:endParaRPr lang="en-US" altLang="zh-CN" b="1" dirty="0" smtClean="0"/>
              </a:p>
              <a:p>
                <a:pPr algn="l">
                  <a:lnSpc>
                    <a:spcPts val="2300"/>
                  </a:lnSpc>
                </a:pPr>
                <a:r>
                  <a:rPr lang="zh-CN" altLang="en-US" b="1" dirty="0" smtClean="0"/>
                  <a:t>参考书</a:t>
                </a:r>
                <a:endParaRPr lang="en-US" altLang="zh-CN" b="1" dirty="0" smtClean="0"/>
              </a:p>
              <a:p>
                <a:pPr algn="l">
                  <a:lnSpc>
                    <a:spcPts val="2300"/>
                  </a:lnSpc>
                </a:pPr>
                <a:r>
                  <a:rPr lang="zh-CN" altLang="en-US" b="1" dirty="0" smtClean="0"/>
                  <a:t>图片</a:t>
                </a:r>
                <a:r>
                  <a:rPr lang="en-US" altLang="zh-CN" b="1" dirty="0" smtClean="0"/>
                  <a:t>/</a:t>
                </a:r>
                <a:r>
                  <a:rPr lang="zh-CN" altLang="en-US" b="1" dirty="0" smtClean="0"/>
                  <a:t>视频</a:t>
                </a:r>
                <a:endParaRPr lang="zh-CN" altLang="en-US" b="1" dirty="0"/>
              </a:p>
            </p:txBody>
          </p:sp>
          <p:sp>
            <p:nvSpPr>
              <p:cNvPr id="60" name="矩形 59"/>
              <p:cNvSpPr/>
              <p:nvPr/>
            </p:nvSpPr>
            <p:spPr bwMode="auto">
              <a:xfrm>
                <a:off x="2008261" y="2060848"/>
                <a:ext cx="3386807" cy="288032"/>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grpSp>
        <p:cxnSp>
          <p:nvCxnSpPr>
            <p:cNvPr id="44052" name="直接箭头连接符 44051"/>
            <p:cNvCxnSpPr>
              <a:stCxn id="60" idx="1"/>
            </p:cNvCxnSpPr>
            <p:nvPr/>
          </p:nvCxnSpPr>
          <p:spPr bwMode="auto">
            <a:xfrm flipH="1">
              <a:off x="1733731" y="2204864"/>
              <a:ext cx="274530" cy="0"/>
            </a:xfrm>
            <a:prstGeom prst="straightConnector1">
              <a:avLst/>
            </a:prstGeom>
            <a:solidFill>
              <a:schemeClr val="accent1"/>
            </a:solidFill>
            <a:ln w="28575" cap="flat" cmpd="sng" algn="ctr">
              <a:solidFill>
                <a:srgbClr val="C00000"/>
              </a:solidFill>
              <a:prstDash val="solid"/>
              <a:round/>
              <a:headEnd type="none" w="med" len="med"/>
              <a:tailEnd type="triangle" w="med" len="lg"/>
            </a:ln>
            <a:effectLst/>
          </p:spPr>
        </p:cxnSp>
      </p:grpSp>
    </p:spTree>
    <p:extLst>
      <p:ext uri="{BB962C8B-B14F-4D97-AF65-F5344CB8AC3E}">
        <p14:creationId xmlns:p14="http://schemas.microsoft.com/office/powerpoint/2010/main" val="3594571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053"/>
                                        </p:tgtEl>
                                        <p:attrNameLst>
                                          <p:attrName>style.visibility</p:attrName>
                                        </p:attrNameLst>
                                      </p:cBhvr>
                                      <p:to>
                                        <p:strVal val="visible"/>
                                      </p:to>
                                    </p:set>
                                    <p:animEffect transition="in" filter="fade">
                                      <p:cBhvr>
                                        <p:cTn id="7" dur="500"/>
                                        <p:tgtEl>
                                          <p:spTgt spid="440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045"/>
                                        </p:tgtEl>
                                        <p:attrNameLst>
                                          <p:attrName>style.visibility</p:attrName>
                                        </p:attrNameLst>
                                      </p:cBhvr>
                                      <p:to>
                                        <p:strVal val="visible"/>
                                      </p:to>
                                    </p:set>
                                    <p:animEffect transition="in" filter="fade">
                                      <p:cBhvr>
                                        <p:cTn id="12" dur="500"/>
                                        <p:tgtEl>
                                          <p:spTgt spid="440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049"/>
                                        </p:tgtEl>
                                        <p:attrNameLst>
                                          <p:attrName>style.visibility</p:attrName>
                                        </p:attrNameLst>
                                      </p:cBhvr>
                                      <p:to>
                                        <p:strVal val="visible"/>
                                      </p:to>
                                    </p:set>
                                    <p:animEffect transition="in" filter="fade">
                                      <p:cBhvr>
                                        <p:cTn id="17" dur="500"/>
                                        <p:tgtEl>
                                          <p:spTgt spid="440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046"/>
                                        </p:tgtEl>
                                        <p:attrNameLst>
                                          <p:attrName>style.visibility</p:attrName>
                                        </p:attrNameLst>
                                      </p:cBhvr>
                                      <p:to>
                                        <p:strVal val="visible"/>
                                      </p:to>
                                    </p:set>
                                    <p:animEffect transition="in" filter="fade">
                                      <p:cBhvr>
                                        <p:cTn id="22" dur="500"/>
                                        <p:tgtEl>
                                          <p:spTgt spid="440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4047"/>
                                        </p:tgtEl>
                                        <p:attrNameLst>
                                          <p:attrName>style.visibility</p:attrName>
                                        </p:attrNameLst>
                                      </p:cBhvr>
                                      <p:to>
                                        <p:strVal val="visible"/>
                                      </p:to>
                                    </p:set>
                                    <p:animEffect transition="in" filter="fade">
                                      <p:cBhvr>
                                        <p:cTn id="27" dur="500"/>
                                        <p:tgtEl>
                                          <p:spTgt spid="4404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4050"/>
                                        </p:tgtEl>
                                        <p:attrNameLst>
                                          <p:attrName>style.visibility</p:attrName>
                                        </p:attrNameLst>
                                      </p:cBhvr>
                                      <p:to>
                                        <p:strVal val="visible"/>
                                      </p:to>
                                    </p:set>
                                    <p:animEffect transition="in" filter="fade">
                                      <p:cBhvr>
                                        <p:cTn id="32" dur="500"/>
                                        <p:tgtEl>
                                          <p:spTgt spid="44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8373"/>
          <a:stretch/>
        </p:blipFill>
        <p:spPr bwMode="auto">
          <a:xfrm>
            <a:off x="361642" y="907114"/>
            <a:ext cx="5283691" cy="463551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Box 12"/>
          <p:cNvSpPr txBox="1">
            <a:spLocks noChangeArrowheads="1"/>
          </p:cNvSpPr>
          <p:nvPr/>
        </p:nvSpPr>
        <p:spPr bwMode="auto">
          <a:xfrm>
            <a:off x="334888" y="260648"/>
            <a:ext cx="171683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a:r>
              <a:rPr lang="zh-CN" altLang="en-US" sz="2800" b="1" dirty="0" smtClean="0">
                <a:solidFill>
                  <a:srgbClr val="036635"/>
                </a:solidFill>
                <a:latin typeface="微软雅黑" panose="020B0503020204020204" pitchFamily="34" charset="-122"/>
                <a:ea typeface="微软雅黑" panose="020B0503020204020204" pitchFamily="34" charset="-122"/>
                <a:cs typeface="+mj-cs"/>
              </a:rPr>
              <a:t>高级检索</a:t>
            </a:r>
            <a:endParaRPr lang="en-US" altLang="zh-CN" sz="2800" b="1" dirty="0" smtClean="0">
              <a:solidFill>
                <a:srgbClr val="036635"/>
              </a:solidFill>
              <a:latin typeface="微软雅黑" panose="020B0503020204020204" pitchFamily="34" charset="-122"/>
              <a:ea typeface="微软雅黑" panose="020B0503020204020204" pitchFamily="34" charset="-122"/>
              <a:cs typeface="+mj-cs"/>
            </a:endParaRPr>
          </a:p>
          <a:p>
            <a:pPr algn="l"/>
            <a:endParaRPr lang="zh-CN" altLang="en-US" sz="2800" b="1" dirty="0">
              <a:solidFill>
                <a:srgbClr val="036635"/>
              </a:solidFill>
              <a:latin typeface="微软雅黑" panose="020B0503020204020204" pitchFamily="34" charset="-122"/>
              <a:ea typeface="微软雅黑" panose="020B0503020204020204" pitchFamily="34" charset="-122"/>
              <a:cs typeface="+mj-cs"/>
            </a:endParaRPr>
          </a:p>
        </p:txBody>
      </p:sp>
      <p:sp>
        <p:nvSpPr>
          <p:cNvPr id="10" name="矩形 9"/>
          <p:cNvSpPr/>
          <p:nvPr/>
        </p:nvSpPr>
        <p:spPr bwMode="auto">
          <a:xfrm>
            <a:off x="602768" y="3868907"/>
            <a:ext cx="3960440" cy="536040"/>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grpSp>
        <p:nvGrpSpPr>
          <p:cNvPr id="2" name="组合 1"/>
          <p:cNvGrpSpPr/>
          <p:nvPr/>
        </p:nvGrpSpPr>
        <p:grpSpPr>
          <a:xfrm>
            <a:off x="1072246" y="1484784"/>
            <a:ext cx="5804010" cy="4168804"/>
            <a:chOff x="1162145" y="1680422"/>
            <a:chExt cx="5804010" cy="4168804"/>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145" y="1680422"/>
              <a:ext cx="5804010" cy="416880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矩形 10"/>
            <p:cNvSpPr/>
            <p:nvPr/>
          </p:nvSpPr>
          <p:spPr bwMode="auto">
            <a:xfrm>
              <a:off x="1392800" y="4997478"/>
              <a:ext cx="1811048" cy="288032"/>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grpSp>
      <p:grpSp>
        <p:nvGrpSpPr>
          <p:cNvPr id="8" name="组合 7"/>
          <p:cNvGrpSpPr/>
          <p:nvPr/>
        </p:nvGrpSpPr>
        <p:grpSpPr>
          <a:xfrm>
            <a:off x="1874606" y="2132856"/>
            <a:ext cx="6792440" cy="3612561"/>
            <a:chOff x="1874606" y="2132856"/>
            <a:chExt cx="6792440" cy="3612561"/>
          </a:xfrm>
        </p:grpSpPr>
        <p:pic>
          <p:nvPicPr>
            <p:cNvPr id="450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4606" y="2132856"/>
              <a:ext cx="6792440" cy="361256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矩形 12"/>
            <p:cNvSpPr/>
            <p:nvPr/>
          </p:nvSpPr>
          <p:spPr bwMode="auto">
            <a:xfrm>
              <a:off x="2182936" y="3293394"/>
              <a:ext cx="6277495" cy="891744"/>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grpSp>
      <p:grpSp>
        <p:nvGrpSpPr>
          <p:cNvPr id="9" name="组合 8"/>
          <p:cNvGrpSpPr/>
          <p:nvPr/>
        </p:nvGrpSpPr>
        <p:grpSpPr>
          <a:xfrm>
            <a:off x="2699792" y="2708920"/>
            <a:ext cx="6120358" cy="4007051"/>
            <a:chOff x="2699792" y="2708920"/>
            <a:chExt cx="6120358" cy="4007051"/>
          </a:xfrm>
        </p:grpSpPr>
        <p:pic>
          <p:nvPicPr>
            <p:cNvPr id="4506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9792" y="2708920"/>
              <a:ext cx="6120358" cy="400705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矩形 14"/>
            <p:cNvSpPr/>
            <p:nvPr/>
          </p:nvSpPr>
          <p:spPr bwMode="auto">
            <a:xfrm>
              <a:off x="2948299" y="4423350"/>
              <a:ext cx="1335669" cy="387036"/>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grpSp>
    </p:spTree>
    <p:extLst>
      <p:ext uri="{BB962C8B-B14F-4D97-AF65-F5344CB8AC3E}">
        <p14:creationId xmlns:p14="http://schemas.microsoft.com/office/powerpoint/2010/main" val="1358197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2"/>
          <p:cNvSpPr txBox="1">
            <a:spLocks noChangeArrowheads="1"/>
          </p:cNvSpPr>
          <p:nvPr/>
        </p:nvSpPr>
        <p:spPr bwMode="auto">
          <a:xfrm>
            <a:off x="334888" y="260648"/>
            <a:ext cx="42371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a:r>
              <a:rPr lang="zh-CN" altLang="en-US" sz="2800" b="1" dirty="0" smtClean="0">
                <a:solidFill>
                  <a:srgbClr val="036635"/>
                </a:solidFill>
                <a:latin typeface="微软雅黑" panose="020B0503020204020204" pitchFamily="34" charset="-122"/>
                <a:ea typeface="微软雅黑" panose="020B0503020204020204" pitchFamily="34" charset="-122"/>
                <a:cs typeface="+mj-cs"/>
              </a:rPr>
              <a:t>检索历史保存和调用</a:t>
            </a:r>
            <a:endParaRPr lang="zh-CN" altLang="en-US" sz="2800" b="1" dirty="0">
              <a:solidFill>
                <a:srgbClr val="036635"/>
              </a:solidFill>
              <a:latin typeface="微软雅黑" panose="020B0503020204020204" pitchFamily="34" charset="-122"/>
              <a:ea typeface="微软雅黑" panose="020B0503020204020204" pitchFamily="34" charset="-122"/>
              <a:cs typeface="+mj-cs"/>
            </a:endParaRPr>
          </a:p>
        </p:txBody>
      </p:sp>
      <p:pic>
        <p:nvPicPr>
          <p:cNvPr id="471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556792"/>
            <a:ext cx="5616624" cy="24955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6422" y="4293096"/>
            <a:ext cx="3979599" cy="11774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bwMode="auto">
          <a:xfrm>
            <a:off x="4930924" y="1594692"/>
            <a:ext cx="760576" cy="268291"/>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Tree>
    <p:extLst>
      <p:ext uri="{BB962C8B-B14F-4D97-AF65-F5344CB8AC3E}">
        <p14:creationId xmlns:p14="http://schemas.microsoft.com/office/powerpoint/2010/main" val="2751489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106"/>
                                        </p:tgtEl>
                                        <p:attrNameLst>
                                          <p:attrName>style.visibility</p:attrName>
                                        </p:attrNameLst>
                                      </p:cBhvr>
                                      <p:to>
                                        <p:strVal val="visible"/>
                                      </p:to>
                                    </p:set>
                                    <p:animEffect transition="in" filter="fade">
                                      <p:cBhvr>
                                        <p:cTn id="7" dur="500"/>
                                        <p:tgtEl>
                                          <p:spTgt spid="471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908720"/>
            <a:ext cx="5730316" cy="4263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12"/>
          <p:cNvSpPr txBox="1">
            <a:spLocks noChangeArrowheads="1"/>
          </p:cNvSpPr>
          <p:nvPr/>
        </p:nvSpPr>
        <p:spPr bwMode="auto">
          <a:xfrm>
            <a:off x="334888" y="260648"/>
            <a:ext cx="3517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a:r>
              <a:rPr lang="zh-CN" altLang="en-US" sz="2800" b="1" dirty="0" smtClean="0">
                <a:solidFill>
                  <a:srgbClr val="036635"/>
                </a:solidFill>
                <a:latin typeface="微软雅黑" panose="020B0503020204020204" pitchFamily="34" charset="-122"/>
                <a:ea typeface="微软雅黑" panose="020B0503020204020204" pitchFamily="34" charset="-122"/>
                <a:cs typeface="+mj-cs"/>
              </a:rPr>
              <a:t>专家检索</a:t>
            </a:r>
            <a:endParaRPr lang="zh-CN" altLang="en-US" sz="2800" b="1" dirty="0">
              <a:solidFill>
                <a:srgbClr val="036635"/>
              </a:solidFill>
              <a:latin typeface="微软雅黑" panose="020B0503020204020204" pitchFamily="34" charset="-122"/>
              <a:ea typeface="微软雅黑" panose="020B0503020204020204" pitchFamily="34" charset="-122"/>
              <a:cs typeface="+mj-cs"/>
            </a:endParaRPr>
          </a:p>
        </p:txBody>
      </p:sp>
      <p:sp>
        <p:nvSpPr>
          <p:cNvPr id="2" name="矩形 1"/>
          <p:cNvSpPr/>
          <p:nvPr/>
        </p:nvSpPr>
        <p:spPr>
          <a:xfrm>
            <a:off x="1979712" y="5301208"/>
            <a:ext cx="5256584" cy="1200329"/>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l"/>
            <a:r>
              <a:rPr lang="zh-CN" altLang="en-US" b="1" dirty="0" smtClean="0"/>
              <a:t>使用布尔语法、邻近运算符和通配符建立搜索</a:t>
            </a:r>
            <a:endParaRPr lang="en-US" altLang="zh-CN" b="1" dirty="0" smtClean="0"/>
          </a:p>
          <a:p>
            <a:pPr algn="l"/>
            <a:r>
              <a:rPr lang="zh-CN" altLang="en-US" b="1" dirty="0"/>
              <a:t>优先</a:t>
            </a:r>
            <a:r>
              <a:rPr lang="zh-CN" altLang="en-US" b="1" dirty="0" smtClean="0"/>
              <a:t>考虑搜索字段</a:t>
            </a:r>
            <a:endParaRPr lang="en-US" altLang="zh-CN" b="1" dirty="0" smtClean="0"/>
          </a:p>
          <a:p>
            <a:pPr algn="l"/>
            <a:r>
              <a:rPr lang="zh-CN" altLang="en-US" b="1" dirty="0" smtClean="0"/>
              <a:t>同时搜索</a:t>
            </a:r>
            <a:r>
              <a:rPr lang="zh-CN" altLang="en-US" b="1" dirty="0"/>
              <a:t>多个</a:t>
            </a:r>
            <a:r>
              <a:rPr lang="zh-CN" altLang="en-US" b="1" dirty="0" smtClean="0"/>
              <a:t>领域</a:t>
            </a:r>
            <a:endParaRPr lang="en-US" altLang="zh-CN" b="1" dirty="0" smtClean="0"/>
          </a:p>
          <a:p>
            <a:pPr algn="l"/>
            <a:r>
              <a:rPr lang="en-US" altLang="zh-CN" b="1" dirty="0" smtClean="0"/>
              <a:t>Tips: </a:t>
            </a:r>
            <a:r>
              <a:rPr lang="zh-CN" altLang="en-US" b="1" dirty="0" smtClean="0"/>
              <a:t>使用文档类型、时间及主题精简搜索</a:t>
            </a:r>
            <a:endParaRPr lang="en-US" altLang="zh-CN" b="1" dirty="0"/>
          </a:p>
        </p:txBody>
      </p:sp>
      <p:sp>
        <p:nvSpPr>
          <p:cNvPr id="7" name="矩形 6"/>
          <p:cNvSpPr/>
          <p:nvPr/>
        </p:nvSpPr>
        <p:spPr bwMode="auto">
          <a:xfrm>
            <a:off x="2017513" y="1548554"/>
            <a:ext cx="4282679" cy="936104"/>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Tree>
    <p:extLst>
      <p:ext uri="{BB962C8B-B14F-4D97-AF65-F5344CB8AC3E}">
        <p14:creationId xmlns:p14="http://schemas.microsoft.com/office/powerpoint/2010/main" val="4256654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4"/>
          <p:cNvGraphicFramePr>
            <a:graphicFrameLocks/>
          </p:cNvGraphicFramePr>
          <p:nvPr>
            <p:extLst>
              <p:ext uri="{D42A27DB-BD31-4B8C-83A1-F6EECF244321}">
                <p14:modId xmlns:p14="http://schemas.microsoft.com/office/powerpoint/2010/main" val="3463953676"/>
              </p:ext>
            </p:extLst>
          </p:nvPr>
        </p:nvGraphicFramePr>
        <p:xfrm>
          <a:off x="1763688" y="1484532"/>
          <a:ext cx="6048672" cy="4176716"/>
        </p:xfrm>
        <a:graphic>
          <a:graphicData uri="http://schemas.openxmlformats.org/drawingml/2006/table">
            <a:tbl>
              <a:tblPr>
                <a:tableStyleId>{E8B1032C-EA38-4F05-BA0D-38AFFFC7BED3}</a:tableStyleId>
              </a:tblPr>
              <a:tblGrid>
                <a:gridCol w="1872208">
                  <a:extLst>
                    <a:ext uri="{9D8B030D-6E8A-4147-A177-3AD203B41FA5}">
                      <a16:colId xmlns:a16="http://schemas.microsoft.com/office/drawing/2014/main" val="20000"/>
                    </a:ext>
                  </a:extLst>
                </a:gridCol>
                <a:gridCol w="2088232">
                  <a:extLst>
                    <a:ext uri="{9D8B030D-6E8A-4147-A177-3AD203B41FA5}">
                      <a16:colId xmlns:a16="http://schemas.microsoft.com/office/drawing/2014/main" val="20001"/>
                    </a:ext>
                  </a:extLst>
                </a:gridCol>
                <a:gridCol w="2088232">
                  <a:extLst>
                    <a:ext uri="{9D8B030D-6E8A-4147-A177-3AD203B41FA5}">
                      <a16:colId xmlns:a16="http://schemas.microsoft.com/office/drawing/2014/main" val="20002"/>
                    </a:ext>
                  </a:extLst>
                </a:gridCol>
              </a:tblGrid>
              <a:tr h="508000">
                <a:tc rowSpan="2">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en-US" sz="1600" u="none" strike="noStrike" cap="none" normalizeH="0" baseline="0" dirty="0" smtClean="0">
                          <a:ln>
                            <a:noFill/>
                          </a:ln>
                          <a:effectLst/>
                        </a:rPr>
                        <a:t>常用检索字段</a:t>
                      </a:r>
                      <a:endParaRPr kumimoji="0" lang="zh-CN" altLang="en-US" sz="2400" b="1" i="0" u="none" strike="noStrike" cap="none" normalizeH="0" baseline="0" dirty="0" smtClean="0">
                        <a:ln>
                          <a:noFill/>
                        </a:ln>
                        <a:solidFill>
                          <a:srgbClr val="333333"/>
                        </a:solidFill>
                        <a:effectLst/>
                        <a:latin typeface="Arial Narrow" pitchFamily="34" charset="0"/>
                        <a:ea typeface="宋体" pitchFamily="2" charset="-122"/>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tc gridSpan="2">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en-US" sz="1600" u="none" strike="noStrike" cap="none" normalizeH="0" baseline="0" dirty="0" smtClean="0">
                          <a:ln>
                            <a:noFill/>
                          </a:ln>
                          <a:effectLst/>
                        </a:rPr>
                        <a:t>字段名（Field_name）</a:t>
                      </a:r>
                      <a:endParaRPr kumimoji="0" lang="zh-CN" altLang="en-US" sz="2400" b="1" i="0" u="none" strike="noStrike" cap="none" normalizeH="0" baseline="0" dirty="0" smtClean="0">
                        <a:ln>
                          <a:noFill/>
                        </a:ln>
                        <a:solidFill>
                          <a:srgbClr val="333333"/>
                        </a:solidFill>
                        <a:effectLst/>
                        <a:latin typeface="Arial" pitchFamily="34" charset="0"/>
                        <a:ea typeface="宋体" pitchFamily="2" charset="-122"/>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tc hMerge="1">
                  <a:txBody>
                    <a:bodyPr/>
                    <a:lstStyle/>
                    <a:p>
                      <a:endParaRPr lang="zh-CN" altLang="en-US"/>
                    </a:p>
                  </a:txBody>
                  <a:tcPr/>
                </a:tc>
                <a:extLst>
                  <a:ext uri="{0D108BD9-81ED-4DB2-BD59-A6C34878D82A}">
                    <a16:rowId xmlns:a16="http://schemas.microsoft.com/office/drawing/2014/main" val="10000"/>
                  </a:ext>
                </a:extLst>
              </a:tr>
              <a:tr h="441325">
                <a:tc vMerge="1">
                  <a:txBody>
                    <a:bodyPr/>
                    <a:lstStyle/>
                    <a:p>
                      <a:endParaRPr lang="zh-CN" altLang="en-US"/>
                    </a:p>
                  </a:txBody>
                  <a:tcPr/>
                </a:tc>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en-US" sz="1600" u="none" strike="noStrike" cap="none" normalizeH="0" baseline="0" dirty="0" smtClean="0">
                          <a:ln>
                            <a:noFill/>
                          </a:ln>
                          <a:effectLst/>
                        </a:rPr>
                        <a:t>字段全称</a:t>
                      </a:r>
                      <a:endParaRPr kumimoji="0" lang="zh-CN" altLang="en-US" sz="2400" b="1" i="0" u="none" strike="noStrike" cap="none" normalizeH="0" baseline="0" dirty="0" smtClean="0">
                        <a:ln>
                          <a:noFill/>
                        </a:ln>
                        <a:solidFill>
                          <a:srgbClr val="333333"/>
                        </a:solidFill>
                        <a:effectLst/>
                        <a:latin typeface="Arial" pitchFamily="34" charset="0"/>
                        <a:ea typeface="宋体" pitchFamily="2" charset="-122"/>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en-US" sz="1600" u="none" strike="noStrike" cap="none" normalizeH="0" baseline="0" smtClean="0">
                          <a:ln>
                            <a:noFill/>
                          </a:ln>
                          <a:effectLst/>
                        </a:rPr>
                        <a:t>简写编码</a:t>
                      </a:r>
                      <a:endParaRPr kumimoji="0" lang="zh-CN" altLang="en-US" sz="2400" b="1" i="0" u="none" strike="noStrike" cap="none" normalizeH="0" baseline="0" smtClean="0">
                        <a:ln>
                          <a:noFill/>
                        </a:ln>
                        <a:solidFill>
                          <a:srgbClr val="333333"/>
                        </a:solidFill>
                        <a:effectLst/>
                        <a:latin typeface="Arial" pitchFamily="34" charset="0"/>
                        <a:ea typeface="宋体" pitchFamily="2" charset="-122"/>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1"/>
                  </a:ext>
                </a:extLst>
              </a:tr>
              <a:tr h="322263">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en-US" sz="1600" u="none" strike="noStrike" cap="none" normalizeH="0" baseline="0" dirty="0" smtClean="0">
                          <a:ln>
                            <a:noFill/>
                          </a:ln>
                          <a:effectLst/>
                        </a:rPr>
                        <a:t>所有字段</a:t>
                      </a:r>
                      <a:endParaRPr kumimoji="0" lang="zh-CN" altLang="en-US" sz="2400" b="1" i="0" u="none" strike="noStrike" cap="none" normalizeH="0" baseline="0" dirty="0" smtClean="0">
                        <a:ln>
                          <a:noFill/>
                        </a:ln>
                        <a:solidFill>
                          <a:srgbClr val="333333"/>
                        </a:solidFill>
                        <a:effectLst/>
                        <a:latin typeface="Arial" pitchFamily="34" charset="0"/>
                        <a:ea typeface="宋体" pitchFamily="2" charset="-122"/>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zh-CN" sz="1600" u="none" strike="noStrike" cap="none" normalizeH="0" baseline="0" smtClean="0">
                          <a:ln>
                            <a:noFill/>
                          </a:ln>
                          <a:effectLst/>
                        </a:rPr>
                        <a:t>all</a:t>
                      </a:r>
                      <a:endParaRPr kumimoji="0" lang="zh-CN" altLang="zh-CN" sz="2400" b="1" i="0" u="none" strike="noStrike" cap="none" normalizeH="0" baseline="0" smtClean="0">
                        <a:ln>
                          <a:noFill/>
                        </a:ln>
                        <a:solidFill>
                          <a:srgbClr val="333333"/>
                        </a:solidFill>
                        <a:effectLst/>
                        <a:latin typeface="Arial" pitchFamily="34" charset="0"/>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zh-CN" sz="1600" u="none" strike="noStrike" cap="none" normalizeH="0" baseline="0" smtClean="0">
                          <a:ln>
                            <a:noFill/>
                          </a:ln>
                          <a:effectLst/>
                        </a:rPr>
                        <a:t>all</a:t>
                      </a:r>
                      <a:endParaRPr kumimoji="0" lang="zh-CN" altLang="zh-CN" sz="2400" b="1" i="0" u="none" strike="noStrike" cap="none" normalizeH="0" baseline="0" smtClean="0">
                        <a:ln>
                          <a:noFill/>
                        </a:ln>
                        <a:solidFill>
                          <a:srgbClr val="333333"/>
                        </a:solidFill>
                        <a:effectLst/>
                        <a:latin typeface="Arial" pitchFamily="34" charset="0"/>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2"/>
                  </a:ext>
                </a:extLst>
              </a:tr>
              <a:tr h="322263">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en-US" sz="1600" u="none" strike="noStrike" cap="none" normalizeH="0" baseline="0" dirty="0" smtClean="0">
                          <a:ln>
                            <a:noFill/>
                          </a:ln>
                          <a:effectLst/>
                        </a:rPr>
                        <a:t>题名/摘要/关键词</a:t>
                      </a:r>
                      <a:endParaRPr kumimoji="0" lang="zh-CN" altLang="en-US" sz="2400" b="1" i="0" u="none" strike="noStrike" cap="none" normalizeH="0" baseline="0" dirty="0" smtClean="0">
                        <a:ln>
                          <a:noFill/>
                        </a:ln>
                        <a:solidFill>
                          <a:srgbClr val="333333"/>
                        </a:solidFill>
                        <a:effectLst/>
                        <a:latin typeface="Arial" pitchFamily="34" charset="0"/>
                        <a:ea typeface="宋体" pitchFamily="2" charset="-122"/>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zh-CN" sz="1600" u="none" strike="noStrike" cap="none" normalizeH="0" baseline="0" smtClean="0">
                          <a:ln>
                            <a:noFill/>
                          </a:ln>
                          <a:effectLst/>
                        </a:rPr>
                        <a:t>title-abs-key</a:t>
                      </a:r>
                      <a:endParaRPr kumimoji="0" lang="zh-CN" altLang="zh-CN" sz="2400" b="1" i="0" u="none" strike="noStrike" cap="none" normalizeH="0" baseline="0" smtClean="0">
                        <a:ln>
                          <a:noFill/>
                        </a:ln>
                        <a:solidFill>
                          <a:srgbClr val="333333"/>
                        </a:solidFill>
                        <a:effectLst/>
                        <a:latin typeface="Arial" pitchFamily="34" charset="0"/>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zh-CN" sz="1600" u="none" strike="noStrike" cap="none" normalizeH="0" baseline="0" dirty="0" smtClean="0">
                          <a:ln>
                            <a:noFill/>
                          </a:ln>
                          <a:effectLst/>
                        </a:rPr>
                        <a:t>tak</a:t>
                      </a:r>
                      <a:endParaRPr kumimoji="0" lang="zh-CN" altLang="zh-CN" sz="2400" b="1" i="0" u="none" strike="noStrike" cap="none" normalizeH="0" baseline="0" dirty="0" smtClean="0">
                        <a:ln>
                          <a:noFill/>
                        </a:ln>
                        <a:solidFill>
                          <a:srgbClr val="333333"/>
                        </a:solidFill>
                        <a:effectLst/>
                        <a:latin typeface="Arial" pitchFamily="34" charset="0"/>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3"/>
                  </a:ext>
                </a:extLst>
              </a:tr>
              <a:tr h="323850">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en-US" sz="1600" u="none" strike="noStrike" cap="none" normalizeH="0" baseline="0" dirty="0" smtClean="0">
                          <a:ln>
                            <a:noFill/>
                          </a:ln>
                          <a:effectLst/>
                        </a:rPr>
                        <a:t>标题</a:t>
                      </a:r>
                      <a:endParaRPr kumimoji="0" lang="zh-CN" altLang="en-US" sz="2400" b="1" i="0" u="none" strike="noStrike" cap="none" normalizeH="0" baseline="0" dirty="0" smtClean="0">
                        <a:ln>
                          <a:noFill/>
                        </a:ln>
                        <a:solidFill>
                          <a:srgbClr val="333333"/>
                        </a:solidFill>
                        <a:effectLst/>
                        <a:latin typeface="Arial" pitchFamily="34" charset="0"/>
                        <a:ea typeface="宋体" pitchFamily="2" charset="-122"/>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zh-CN" sz="1600" u="none" strike="noStrike" cap="none" normalizeH="0" baseline="0" dirty="0" smtClean="0">
                          <a:ln>
                            <a:noFill/>
                          </a:ln>
                          <a:effectLst/>
                        </a:rPr>
                        <a:t>title</a:t>
                      </a:r>
                      <a:endParaRPr kumimoji="0" lang="zh-CN" altLang="zh-CN" sz="2400" b="1" i="0" u="none" strike="noStrike" cap="none" normalizeH="0" baseline="0" dirty="0" smtClean="0">
                        <a:ln>
                          <a:noFill/>
                        </a:ln>
                        <a:solidFill>
                          <a:srgbClr val="333333"/>
                        </a:solidFill>
                        <a:effectLst/>
                        <a:latin typeface="Arial" pitchFamily="34" charset="0"/>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zh-CN" sz="1600" u="none" strike="noStrike" cap="none" normalizeH="0" baseline="0" smtClean="0">
                          <a:ln>
                            <a:noFill/>
                          </a:ln>
                          <a:effectLst/>
                        </a:rPr>
                        <a:t>ttl</a:t>
                      </a:r>
                      <a:endParaRPr kumimoji="0" lang="zh-CN" altLang="zh-CN" sz="2400" b="1" i="0" u="none" strike="noStrike" cap="none" normalizeH="0" baseline="0" smtClean="0">
                        <a:ln>
                          <a:noFill/>
                        </a:ln>
                        <a:solidFill>
                          <a:srgbClr val="333333"/>
                        </a:solidFill>
                        <a:effectLst/>
                        <a:latin typeface="Arial" pitchFamily="34" charset="0"/>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4"/>
                  </a:ext>
                </a:extLst>
              </a:tr>
              <a:tr h="322263">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en-US" sz="1600" u="none" strike="noStrike" cap="none" normalizeH="0" baseline="0" dirty="0" smtClean="0">
                          <a:ln>
                            <a:noFill/>
                          </a:ln>
                          <a:effectLst/>
                        </a:rPr>
                        <a:t>摘要</a:t>
                      </a:r>
                      <a:endParaRPr kumimoji="0" lang="zh-CN" altLang="en-US" sz="2400" b="1" i="0" u="none" strike="noStrike" cap="none" normalizeH="0" baseline="0" dirty="0" smtClean="0">
                        <a:ln>
                          <a:noFill/>
                        </a:ln>
                        <a:solidFill>
                          <a:srgbClr val="333333"/>
                        </a:solidFill>
                        <a:effectLst/>
                        <a:latin typeface="Arial" pitchFamily="34" charset="0"/>
                        <a:ea typeface="宋体" pitchFamily="2" charset="-122"/>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zh-CN" sz="1600" u="none" strike="noStrike" cap="none" normalizeH="0" baseline="0" dirty="0" smtClean="0">
                          <a:ln>
                            <a:noFill/>
                          </a:ln>
                          <a:effectLst/>
                        </a:rPr>
                        <a:t>abstract</a:t>
                      </a:r>
                      <a:endParaRPr kumimoji="0" lang="zh-CN" altLang="zh-CN" sz="2400" b="1" i="0" u="none" strike="noStrike" cap="none" normalizeH="0" baseline="0" dirty="0" smtClean="0">
                        <a:ln>
                          <a:noFill/>
                        </a:ln>
                        <a:solidFill>
                          <a:srgbClr val="333333"/>
                        </a:solidFill>
                        <a:effectLst/>
                        <a:latin typeface="Arial" pitchFamily="34" charset="0"/>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zh-CN" sz="1600" u="none" strike="noStrike" cap="none" normalizeH="0" baseline="0" smtClean="0">
                          <a:ln>
                            <a:noFill/>
                          </a:ln>
                          <a:effectLst/>
                        </a:rPr>
                        <a:t>abs</a:t>
                      </a:r>
                      <a:endParaRPr kumimoji="0" lang="zh-CN" altLang="zh-CN" sz="2400" b="1" i="0" u="none" strike="noStrike" cap="none" normalizeH="0" baseline="0" smtClean="0">
                        <a:ln>
                          <a:noFill/>
                        </a:ln>
                        <a:solidFill>
                          <a:srgbClr val="333333"/>
                        </a:solidFill>
                        <a:effectLst/>
                        <a:latin typeface="Arial" pitchFamily="34" charset="0"/>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5"/>
                  </a:ext>
                </a:extLst>
              </a:tr>
              <a:tr h="322263">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en-US" sz="1600" u="none" strike="noStrike" cap="none" normalizeH="0" baseline="0" dirty="0" smtClean="0">
                          <a:ln>
                            <a:noFill/>
                          </a:ln>
                          <a:effectLst/>
                        </a:rPr>
                        <a:t>关键词</a:t>
                      </a:r>
                      <a:endParaRPr kumimoji="0" lang="zh-CN" altLang="en-US" sz="2400" b="1" i="0" u="none" strike="noStrike" cap="none" normalizeH="0" baseline="0" dirty="0" smtClean="0">
                        <a:ln>
                          <a:noFill/>
                        </a:ln>
                        <a:solidFill>
                          <a:srgbClr val="333333"/>
                        </a:solidFill>
                        <a:effectLst/>
                        <a:latin typeface="Arial" pitchFamily="34" charset="0"/>
                        <a:ea typeface="宋体" pitchFamily="2" charset="-122"/>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zh-CN" sz="1600" u="none" strike="noStrike" cap="none" normalizeH="0" baseline="0" dirty="0" smtClean="0">
                          <a:ln>
                            <a:noFill/>
                          </a:ln>
                          <a:effectLst/>
                        </a:rPr>
                        <a:t>keywords</a:t>
                      </a:r>
                      <a:endParaRPr kumimoji="0" lang="zh-CN" altLang="zh-CN" sz="2400" b="1" i="0" u="none" strike="noStrike" cap="none" normalizeH="0" baseline="0" dirty="0" smtClean="0">
                        <a:ln>
                          <a:noFill/>
                        </a:ln>
                        <a:solidFill>
                          <a:srgbClr val="333333"/>
                        </a:solidFill>
                        <a:effectLst/>
                        <a:latin typeface="Arial" pitchFamily="34" charset="0"/>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zh-CN" sz="1600" u="none" strike="noStrike" cap="none" normalizeH="0" baseline="0" dirty="0" smtClean="0">
                          <a:ln>
                            <a:noFill/>
                          </a:ln>
                          <a:effectLst/>
                        </a:rPr>
                        <a:t>key</a:t>
                      </a:r>
                      <a:endParaRPr kumimoji="0" lang="zh-CN" altLang="zh-CN" sz="2400" b="1" i="0" u="none" strike="noStrike" cap="none" normalizeH="0" baseline="0" dirty="0" smtClean="0">
                        <a:ln>
                          <a:noFill/>
                        </a:ln>
                        <a:solidFill>
                          <a:srgbClr val="333333"/>
                        </a:solidFill>
                        <a:effectLst/>
                        <a:latin typeface="Arial" pitchFamily="34" charset="0"/>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6"/>
                  </a:ext>
                </a:extLst>
              </a:tr>
              <a:tr h="323850">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en-US" sz="1600" u="none" strike="noStrike" cap="none" normalizeH="0" baseline="0" dirty="0" smtClean="0">
                          <a:ln>
                            <a:noFill/>
                          </a:ln>
                          <a:effectLst/>
                        </a:rPr>
                        <a:t>作者</a:t>
                      </a:r>
                      <a:endParaRPr kumimoji="0" lang="zh-CN" altLang="en-US" sz="2400" b="1" i="0" u="none" strike="noStrike" cap="none" normalizeH="0" baseline="0" dirty="0" smtClean="0">
                        <a:ln>
                          <a:noFill/>
                        </a:ln>
                        <a:solidFill>
                          <a:srgbClr val="333333"/>
                        </a:solidFill>
                        <a:effectLst/>
                        <a:latin typeface="Arial" pitchFamily="34" charset="0"/>
                        <a:ea typeface="宋体" pitchFamily="2" charset="-122"/>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zh-CN" sz="1600" u="none" strike="noStrike" cap="none" normalizeH="0" baseline="0" smtClean="0">
                          <a:ln>
                            <a:noFill/>
                          </a:ln>
                          <a:effectLst/>
                        </a:rPr>
                        <a:t>authors</a:t>
                      </a:r>
                      <a:endParaRPr kumimoji="0" lang="zh-CN" altLang="zh-CN" sz="2400" b="1" i="0" u="none" strike="noStrike" cap="none" normalizeH="0" baseline="0" smtClean="0">
                        <a:ln>
                          <a:noFill/>
                        </a:ln>
                        <a:solidFill>
                          <a:srgbClr val="333333"/>
                        </a:solidFill>
                        <a:effectLst/>
                        <a:latin typeface="Arial" pitchFamily="34" charset="0"/>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zh-CN" sz="1600" u="none" strike="noStrike" cap="none" normalizeH="0" baseline="0" dirty="0" smtClean="0">
                          <a:ln>
                            <a:noFill/>
                          </a:ln>
                          <a:effectLst/>
                        </a:rPr>
                        <a:t>aut</a:t>
                      </a:r>
                      <a:endParaRPr kumimoji="0" lang="zh-CN" altLang="zh-CN" sz="2400" b="1" i="0" u="none" strike="noStrike" cap="none" normalizeH="0" baseline="0" dirty="0" smtClean="0">
                        <a:ln>
                          <a:noFill/>
                        </a:ln>
                        <a:solidFill>
                          <a:srgbClr val="333333"/>
                        </a:solidFill>
                        <a:effectLst/>
                        <a:latin typeface="Arial" pitchFamily="34" charset="0"/>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7"/>
                  </a:ext>
                </a:extLst>
              </a:tr>
              <a:tr h="322263">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en-US" sz="1600" u="none" strike="noStrike" cap="none" normalizeH="0" baseline="0" dirty="0" smtClean="0">
                          <a:ln>
                            <a:noFill/>
                          </a:ln>
                          <a:effectLst/>
                        </a:rPr>
                        <a:t>特定作者</a:t>
                      </a:r>
                      <a:endParaRPr kumimoji="0" lang="zh-CN" altLang="en-US" sz="2400" b="1" i="0" u="none" strike="noStrike" cap="none" normalizeH="0" baseline="0" dirty="0" smtClean="0">
                        <a:ln>
                          <a:noFill/>
                        </a:ln>
                        <a:solidFill>
                          <a:srgbClr val="333333"/>
                        </a:solidFill>
                        <a:effectLst/>
                        <a:latin typeface="Arial" pitchFamily="34" charset="0"/>
                        <a:ea typeface="宋体" pitchFamily="2" charset="-122"/>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zh-CN" sz="1600" u="none" strike="noStrike" cap="none" normalizeH="0" baseline="0" dirty="0" smtClean="0">
                          <a:ln>
                            <a:noFill/>
                          </a:ln>
                          <a:effectLst/>
                        </a:rPr>
                        <a:t>specific-author</a:t>
                      </a:r>
                      <a:endParaRPr kumimoji="0" lang="zh-CN" altLang="zh-CN" sz="2400" b="1" i="0" u="none" strike="noStrike" cap="none" normalizeH="0" baseline="0" dirty="0" smtClean="0">
                        <a:ln>
                          <a:noFill/>
                        </a:ln>
                        <a:solidFill>
                          <a:srgbClr val="333333"/>
                        </a:solidFill>
                        <a:effectLst/>
                        <a:latin typeface="Arial" pitchFamily="34" charset="0"/>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zh-CN" sz="1600" u="none" strike="noStrike" cap="none" normalizeH="0" baseline="0" dirty="0" smtClean="0">
                          <a:ln>
                            <a:noFill/>
                          </a:ln>
                          <a:effectLst/>
                        </a:rPr>
                        <a:t>aus</a:t>
                      </a:r>
                      <a:endParaRPr kumimoji="0" lang="zh-CN" altLang="zh-CN" sz="2400" b="1" i="0" u="none" strike="noStrike" cap="none" normalizeH="0" baseline="0" dirty="0" smtClean="0">
                        <a:ln>
                          <a:noFill/>
                        </a:ln>
                        <a:solidFill>
                          <a:srgbClr val="333333"/>
                        </a:solidFill>
                        <a:effectLst/>
                        <a:latin typeface="Arial" pitchFamily="34" charset="0"/>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8"/>
                  </a:ext>
                </a:extLst>
              </a:tr>
              <a:tr h="322263">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en-US" sz="1600" u="none" strike="noStrike" cap="none" normalizeH="0" baseline="0" dirty="0" smtClean="0">
                          <a:ln>
                            <a:noFill/>
                          </a:ln>
                          <a:effectLst/>
                        </a:rPr>
                        <a:t>参考文献</a:t>
                      </a:r>
                      <a:endParaRPr kumimoji="0" lang="zh-CN" altLang="en-US" sz="2400" b="1" i="0" u="none" strike="noStrike" cap="none" normalizeH="0" baseline="0" dirty="0" smtClean="0">
                        <a:ln>
                          <a:noFill/>
                        </a:ln>
                        <a:solidFill>
                          <a:srgbClr val="333333"/>
                        </a:solidFill>
                        <a:effectLst/>
                        <a:latin typeface="Arial" pitchFamily="34" charset="0"/>
                        <a:ea typeface="宋体" pitchFamily="2" charset="-122"/>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zh-CN" sz="1600" u="none" strike="noStrike" cap="none" normalizeH="0" baseline="0" smtClean="0">
                          <a:ln>
                            <a:noFill/>
                          </a:ln>
                          <a:effectLst/>
                        </a:rPr>
                        <a:t>references</a:t>
                      </a:r>
                      <a:endParaRPr kumimoji="0" lang="zh-CN" altLang="zh-CN" sz="2400" b="1" i="0" u="none" strike="noStrike" cap="none" normalizeH="0" baseline="0" smtClean="0">
                        <a:ln>
                          <a:noFill/>
                        </a:ln>
                        <a:solidFill>
                          <a:srgbClr val="333333"/>
                        </a:solidFill>
                        <a:effectLst/>
                        <a:latin typeface="Arial" pitchFamily="34" charset="0"/>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zh-CN" sz="1600" u="none" strike="noStrike" cap="none" normalizeH="0" baseline="0" dirty="0" smtClean="0">
                          <a:ln>
                            <a:noFill/>
                          </a:ln>
                          <a:effectLst/>
                        </a:rPr>
                        <a:t>ref</a:t>
                      </a:r>
                      <a:endParaRPr kumimoji="0" lang="zh-CN" altLang="zh-CN" sz="2400" b="1" i="0" u="none" strike="noStrike" cap="none" normalizeH="0" baseline="0" dirty="0" smtClean="0">
                        <a:ln>
                          <a:noFill/>
                        </a:ln>
                        <a:solidFill>
                          <a:srgbClr val="333333"/>
                        </a:solidFill>
                        <a:effectLst/>
                        <a:latin typeface="Arial" pitchFamily="34" charset="0"/>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9"/>
                  </a:ext>
                </a:extLst>
              </a:tr>
              <a:tr h="323850">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en-US" sz="1600" u="none" strike="noStrike" kern="1200" cap="none" normalizeH="0" baseline="0" dirty="0" smtClean="0">
                          <a:ln>
                            <a:noFill/>
                          </a:ln>
                          <a:effectLst/>
                        </a:rPr>
                        <a:t>期刊/图书名</a:t>
                      </a:r>
                      <a:endParaRPr kumimoji="0" lang="zh-CN" altLang="en-US" sz="1600" b="1" i="0" u="none" strike="noStrike" kern="1200" cap="none" normalizeH="0" baseline="0" dirty="0" smtClean="0">
                        <a:ln>
                          <a:noFill/>
                        </a:ln>
                        <a:solidFill>
                          <a:srgbClr val="333333"/>
                        </a:solidFill>
                        <a:effectLst/>
                        <a:latin typeface="Times New Roman" pitchFamily="18" charset="0"/>
                        <a:ea typeface="宋体" pitchFamily="2" charset="-122"/>
                        <a:cs typeface="+mn-cs"/>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zh-CN" sz="1600" u="none" strike="noStrike" kern="1200" cap="none" normalizeH="0" baseline="0" dirty="0" smtClean="0">
                          <a:ln>
                            <a:noFill/>
                          </a:ln>
                          <a:effectLst/>
                        </a:rPr>
                        <a:t>srctitle</a:t>
                      </a:r>
                      <a:endParaRPr kumimoji="0" lang="zh-CN" altLang="zh-CN" sz="1600" b="1" i="0" u="none" strike="noStrike" kern="1200" cap="none" normalizeH="0" baseline="0" dirty="0" smtClean="0">
                        <a:ln>
                          <a:noFill/>
                        </a:ln>
                        <a:solidFill>
                          <a:srgbClr val="333333"/>
                        </a:solidFill>
                        <a:effectLst/>
                        <a:latin typeface="Times New Roman" pitchFamily="18" charset="0"/>
                        <a:ea typeface="宋体" pitchFamily="2" charset="-122"/>
                        <a:cs typeface="+mn-cs"/>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zh-CN" sz="1600" u="none" strike="noStrike" kern="1200" cap="none" normalizeH="0" baseline="0" dirty="0" smtClean="0">
                          <a:ln>
                            <a:noFill/>
                          </a:ln>
                          <a:effectLst/>
                        </a:rPr>
                        <a:t>src</a:t>
                      </a:r>
                      <a:endParaRPr kumimoji="0" lang="zh-CN" altLang="zh-CN" sz="1600" b="1" i="0" u="none" strike="noStrike" kern="1200" cap="none" normalizeH="0" baseline="0" dirty="0" smtClean="0">
                        <a:ln>
                          <a:noFill/>
                        </a:ln>
                        <a:solidFill>
                          <a:srgbClr val="333333"/>
                        </a:solidFill>
                        <a:effectLst/>
                        <a:latin typeface="Times New Roman" pitchFamily="18" charset="0"/>
                        <a:ea typeface="宋体" pitchFamily="2" charset="-122"/>
                        <a:cs typeface="+mn-cs"/>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10"/>
                  </a:ext>
                </a:extLst>
              </a:tr>
              <a:tr h="322263">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en-US" sz="1600" u="none" strike="noStrike" cap="none" normalizeH="0" baseline="0" dirty="0" smtClean="0">
                          <a:ln>
                            <a:noFill/>
                          </a:ln>
                          <a:effectLst/>
                        </a:rPr>
                        <a:t>作者机构</a:t>
                      </a:r>
                      <a:endParaRPr kumimoji="0" lang="zh-CN" altLang="en-US" sz="2400" b="1" i="0" u="none" strike="noStrike" cap="none" normalizeH="0" baseline="0" dirty="0" smtClean="0">
                        <a:ln>
                          <a:noFill/>
                        </a:ln>
                        <a:solidFill>
                          <a:srgbClr val="333333"/>
                        </a:solidFill>
                        <a:effectLst/>
                        <a:latin typeface="Arial" pitchFamily="34" charset="0"/>
                        <a:ea typeface="宋体" pitchFamily="2" charset="-122"/>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zh-CN" sz="1600" u="none" strike="noStrike" cap="none" normalizeH="0" baseline="0" dirty="0" smtClean="0">
                          <a:ln>
                            <a:noFill/>
                          </a:ln>
                          <a:effectLst/>
                        </a:rPr>
                        <a:t>affiliation</a:t>
                      </a:r>
                      <a:endParaRPr kumimoji="0" lang="zh-CN" altLang="zh-CN" sz="2400" b="1" i="0" u="none" strike="noStrike" cap="none" normalizeH="0" baseline="0" dirty="0" smtClean="0">
                        <a:ln>
                          <a:noFill/>
                        </a:ln>
                        <a:solidFill>
                          <a:srgbClr val="333333"/>
                        </a:solidFill>
                        <a:effectLst/>
                        <a:latin typeface="Arial" pitchFamily="34" charset="0"/>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tc>
                  <a:txBody>
                    <a:bodyPr/>
                    <a:lstStyle/>
                    <a:p>
                      <a:pPr marL="0" marR="0" lvl="0" indent="0" algn="ctr" defTabSz="914400" rtl="0" eaLnBrk="1" fontAlgn="base" latinLnBrk="0" hangingPunct="1">
                        <a:lnSpc>
                          <a:spcPct val="85000"/>
                        </a:lnSpc>
                        <a:spcBef>
                          <a:spcPct val="0"/>
                        </a:spcBef>
                        <a:spcAft>
                          <a:spcPct val="0"/>
                        </a:spcAft>
                        <a:buClrTx/>
                        <a:buSzPct val="70000"/>
                        <a:buFont typeface="Arial" pitchFamily="34" charset="0"/>
                        <a:buNone/>
                        <a:tabLst/>
                      </a:pPr>
                      <a:r>
                        <a:rPr kumimoji="0" lang="zh-CN" altLang="zh-CN" sz="1600" u="none" strike="noStrike" cap="none" normalizeH="0" baseline="0" dirty="0" smtClean="0">
                          <a:ln>
                            <a:noFill/>
                          </a:ln>
                          <a:effectLst/>
                        </a:rPr>
                        <a:t>aff</a:t>
                      </a:r>
                      <a:endParaRPr kumimoji="0" lang="zh-CN" altLang="zh-CN" sz="2400" b="1" i="0" u="none" strike="noStrike" cap="none" normalizeH="0" baseline="0" dirty="0" smtClean="0">
                        <a:ln>
                          <a:noFill/>
                        </a:ln>
                        <a:solidFill>
                          <a:srgbClr val="333333"/>
                        </a:solidFill>
                        <a:effectLst/>
                        <a:latin typeface="Arial" pitchFamily="34" charset="0"/>
                      </a:endParaRPr>
                    </a:p>
                  </a:txBody>
                  <a:tcPr marL="90000" marR="90000" marT="46800" marB="46800" anchor="ctr" horzOverflow="overflow">
                    <a:lnL w="28575" cap="flat" cmpd="sng" algn="ctr">
                      <a:solidFill>
                        <a:schemeClr val="accent6"/>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3" name="Text Box 12"/>
          <p:cNvSpPr txBox="1">
            <a:spLocks noChangeArrowheads="1"/>
          </p:cNvSpPr>
          <p:nvPr/>
        </p:nvSpPr>
        <p:spPr bwMode="auto">
          <a:xfrm>
            <a:off x="334888" y="260648"/>
            <a:ext cx="3517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a:r>
              <a:rPr lang="zh-CN" altLang="en-US" sz="2800" b="1" dirty="0" smtClean="0">
                <a:solidFill>
                  <a:srgbClr val="036635"/>
                </a:solidFill>
                <a:latin typeface="微软雅黑" panose="020B0503020204020204" pitchFamily="34" charset="-122"/>
                <a:ea typeface="微软雅黑" panose="020B0503020204020204" pitchFamily="34" charset="-122"/>
                <a:cs typeface="+mj-cs"/>
              </a:rPr>
              <a:t>专家检索</a:t>
            </a:r>
            <a:endParaRPr lang="zh-CN" altLang="en-US" sz="2800" b="1" dirty="0">
              <a:solidFill>
                <a:srgbClr val="036635"/>
              </a:solidFill>
              <a:latin typeface="微软雅黑" panose="020B0503020204020204" pitchFamily="34" charset="-122"/>
              <a:ea typeface="微软雅黑" panose="020B0503020204020204" pitchFamily="34" charset="-122"/>
              <a:cs typeface="+mj-cs"/>
            </a:endParaRPr>
          </a:p>
        </p:txBody>
      </p:sp>
      <p:sp>
        <p:nvSpPr>
          <p:cNvPr id="4" name="Text Box 56"/>
          <p:cNvSpPr txBox="1">
            <a:spLocks noChangeArrowheads="1"/>
          </p:cNvSpPr>
          <p:nvPr/>
        </p:nvSpPr>
        <p:spPr bwMode="auto">
          <a:xfrm>
            <a:off x="2059900" y="5877272"/>
            <a:ext cx="5176396" cy="396875"/>
          </a:xfrm>
          <a:prstGeom prst="rect">
            <a:avLst/>
          </a:prstGeom>
          <a:ln/>
          <a:extLst/>
        </p:spPr>
        <p:style>
          <a:lnRef idx="1">
            <a:schemeClr val="accent2"/>
          </a:lnRef>
          <a:fillRef idx="3">
            <a:schemeClr val="accent2"/>
          </a:fillRef>
          <a:effectRef idx="2">
            <a:schemeClr val="accent2"/>
          </a:effectRef>
          <a:fontRef idx="minor">
            <a:schemeClr val="lt1"/>
          </a:fontRef>
        </p:style>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eaLnBrk="1" hangingPunct="1">
              <a:spcBef>
                <a:spcPct val="50000"/>
              </a:spcBef>
            </a:pPr>
            <a:r>
              <a:rPr lang="zh-CN" altLang="en-US" sz="2000" b="1" dirty="0">
                <a:solidFill>
                  <a:schemeClr val="bg1"/>
                </a:solidFill>
                <a:cs typeface="Arial" panose="020B0604020202020204" pitchFamily="34" charset="0"/>
              </a:rPr>
              <a:t>专家检索模式： </a:t>
            </a:r>
            <a:r>
              <a:rPr lang="en-US" altLang="zh-CN" sz="2000" b="1" dirty="0" err="1" smtClean="0">
                <a:solidFill>
                  <a:schemeClr val="bg1"/>
                </a:solidFill>
                <a:cs typeface="Arial" panose="020B0604020202020204" pitchFamily="34" charset="0"/>
              </a:rPr>
              <a:t>Field_name</a:t>
            </a:r>
            <a:r>
              <a:rPr lang="en-US" altLang="zh-CN" sz="2000" b="1" dirty="0" smtClean="0">
                <a:solidFill>
                  <a:schemeClr val="bg1"/>
                </a:solidFill>
                <a:cs typeface="Arial" panose="020B0604020202020204" pitchFamily="34" charset="0"/>
              </a:rPr>
              <a:t>(</a:t>
            </a:r>
            <a:r>
              <a:rPr lang="en-US" altLang="zh-CN" sz="2000" b="1" dirty="0" err="1" smtClean="0">
                <a:solidFill>
                  <a:schemeClr val="bg1"/>
                </a:solidFill>
                <a:cs typeface="Arial" panose="020B0604020202020204" pitchFamily="34" charset="0"/>
              </a:rPr>
              <a:t>search_term</a:t>
            </a:r>
            <a:r>
              <a:rPr lang="en-US" altLang="zh-CN" sz="2000" b="1" dirty="0" smtClean="0">
                <a:solidFill>
                  <a:schemeClr val="bg1"/>
                </a:solidFill>
                <a:cs typeface="Arial" panose="020B0604020202020204" pitchFamily="34" charset="0"/>
              </a:rPr>
              <a:t>)</a:t>
            </a:r>
            <a:endParaRPr lang="en-US" altLang="zh-CN" sz="2000" b="1" dirty="0">
              <a:solidFill>
                <a:schemeClr val="bg1"/>
              </a:solidFill>
              <a:cs typeface="Arial" panose="020B0604020202020204" pitchFamily="34" charset="0"/>
            </a:endParaRPr>
          </a:p>
        </p:txBody>
      </p:sp>
    </p:spTree>
    <p:extLst>
      <p:ext uri="{BB962C8B-B14F-4D97-AF65-F5344CB8AC3E}">
        <p14:creationId xmlns:p14="http://schemas.microsoft.com/office/powerpoint/2010/main" val="3523335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57174" y="2781300"/>
            <a:ext cx="7151468" cy="1470025"/>
          </a:xfrm>
        </p:spPr>
        <p:txBody>
          <a:bodyPr/>
          <a:lstStyle/>
          <a:p>
            <a:pPr marL="457200" indent="-457200">
              <a:lnSpc>
                <a:spcPts val="5000"/>
              </a:lnSpc>
            </a:pPr>
            <a:r>
              <a:rPr lang="en-US" altLang="zh-CN" sz="3200" dirty="0" smtClean="0"/>
              <a:t>Elsevier</a:t>
            </a:r>
            <a:r>
              <a:rPr lang="zh-CN" altLang="en-US" sz="3200" dirty="0"/>
              <a:t>出版社及</a:t>
            </a:r>
            <a:r>
              <a:rPr lang="en-US" altLang="zh-CN" sz="3200" dirty="0"/>
              <a:t>ScienceDirect</a:t>
            </a:r>
            <a:r>
              <a:rPr lang="zh-CN" altLang="en-US" sz="3200" dirty="0"/>
              <a:t>简介</a:t>
            </a:r>
            <a:endParaRPr lang="en-US" altLang="zh-CN" sz="3200" dirty="0"/>
          </a:p>
        </p:txBody>
      </p:sp>
    </p:spTree>
    <p:extLst>
      <p:ext uri="{BB962C8B-B14F-4D97-AF65-F5344CB8AC3E}">
        <p14:creationId xmlns:p14="http://schemas.microsoft.com/office/powerpoint/2010/main" val="849662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2"/>
          <p:cNvGraphicFramePr>
            <a:graphicFrameLocks noGrp="1"/>
          </p:cNvGraphicFramePr>
          <p:nvPr>
            <p:extLst>
              <p:ext uri="{D42A27DB-BD31-4B8C-83A1-F6EECF244321}">
                <p14:modId xmlns:p14="http://schemas.microsoft.com/office/powerpoint/2010/main" val="3354674801"/>
              </p:ext>
            </p:extLst>
          </p:nvPr>
        </p:nvGraphicFramePr>
        <p:xfrm>
          <a:off x="1115616" y="1484784"/>
          <a:ext cx="7200800" cy="4450529"/>
        </p:xfrm>
        <a:graphic>
          <a:graphicData uri="http://schemas.openxmlformats.org/drawingml/2006/table">
            <a:tbl>
              <a:tblPr/>
              <a:tblGrid>
                <a:gridCol w="1096272">
                  <a:extLst>
                    <a:ext uri="{9D8B030D-6E8A-4147-A177-3AD203B41FA5}">
                      <a16:colId xmlns:a16="http://schemas.microsoft.com/office/drawing/2014/main" val="20000"/>
                    </a:ext>
                  </a:extLst>
                </a:gridCol>
                <a:gridCol w="6104528">
                  <a:extLst>
                    <a:ext uri="{9D8B030D-6E8A-4147-A177-3AD203B41FA5}">
                      <a16:colId xmlns:a16="http://schemas.microsoft.com/office/drawing/2014/main" val="20001"/>
                    </a:ext>
                  </a:extLst>
                </a:gridCol>
              </a:tblGrid>
              <a:tr h="382588">
                <a:tc>
                  <a:txBody>
                    <a:bodyPr/>
                    <a:lstStyle/>
                    <a:p>
                      <a:pPr marL="0" marR="0" lvl="0" indent="0" algn="ctr"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zh-CN" sz="1800" b="1" i="0" u="none" strike="noStrike" cap="none" normalizeH="0" baseline="0" dirty="0" smtClean="0">
                          <a:ln>
                            <a:noFill/>
                          </a:ln>
                          <a:solidFill>
                            <a:schemeClr val="tx1"/>
                          </a:solidFill>
                          <a:effectLst/>
                          <a:latin typeface="Arial" pitchFamily="34" charset="0"/>
                          <a:ea typeface="宋体" pitchFamily="2" charset="-122"/>
                          <a:cs typeface="Arial" pitchFamily="34" charset="0"/>
                        </a:rPr>
                        <a:t>AND</a:t>
                      </a: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00"/>
                    </a:solidFill>
                  </a:tcPr>
                </a:tc>
                <a:tc>
                  <a:txBody>
                    <a:bodyPr/>
                    <a:lstStyle/>
                    <a:p>
                      <a:pPr marL="0" marR="0" lvl="0" indent="0" algn="l"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en-US" sz="1600" b="1" i="0" u="none" strike="noStrike" cap="none" normalizeH="0" baseline="0" dirty="0" smtClean="0">
                          <a:ln>
                            <a:noFill/>
                          </a:ln>
                          <a:solidFill>
                            <a:srgbClr val="262626"/>
                          </a:solidFill>
                          <a:effectLst/>
                          <a:latin typeface="Arial" pitchFamily="34" charset="0"/>
                          <a:ea typeface="宋体" pitchFamily="2" charset="-122"/>
                          <a:cs typeface="Arial" pitchFamily="34" charset="0"/>
                        </a:rPr>
                        <a:t>默认算符，要求多个检索词同时出现在文章中</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82588">
                <a:tc>
                  <a:txBody>
                    <a:bodyPr/>
                    <a:lstStyle/>
                    <a:p>
                      <a:pPr marL="0" marR="0" lvl="0" indent="0" algn="ctr"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zh-CN" sz="1800" b="1" i="0" u="none" strike="noStrike" cap="none" normalizeH="0" baseline="0" dirty="0" smtClean="0">
                          <a:ln>
                            <a:noFill/>
                          </a:ln>
                          <a:solidFill>
                            <a:schemeClr val="tx1"/>
                          </a:solidFill>
                          <a:effectLst/>
                          <a:latin typeface="Arial" pitchFamily="34" charset="0"/>
                          <a:ea typeface="宋体" pitchFamily="2" charset="-122"/>
                          <a:cs typeface="Arial" pitchFamily="34" charset="0"/>
                        </a:rPr>
                        <a:t>OR</a:t>
                      </a: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00"/>
                    </a:solidFill>
                  </a:tcPr>
                </a:tc>
                <a:tc>
                  <a:txBody>
                    <a:bodyPr/>
                    <a:lstStyle/>
                    <a:p>
                      <a:pPr marL="0" marR="0" lvl="0" indent="0" algn="l"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en-US" sz="1600" b="1" i="0" u="none" strike="noStrike" cap="none" normalizeH="0" baseline="0" dirty="0" smtClean="0">
                          <a:ln>
                            <a:noFill/>
                          </a:ln>
                          <a:solidFill>
                            <a:srgbClr val="262626"/>
                          </a:solidFill>
                          <a:effectLst/>
                          <a:latin typeface="Arial" pitchFamily="34" charset="0"/>
                          <a:ea typeface="宋体" pitchFamily="2" charset="-122"/>
                          <a:cs typeface="Arial" pitchFamily="34" charset="0"/>
                        </a:rPr>
                        <a:t>检索词中的任意一个或多个出现在文章中</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93725">
                <a:tc>
                  <a:txBody>
                    <a:bodyPr/>
                    <a:lstStyle/>
                    <a:p>
                      <a:pPr marL="0" marR="0" lvl="0" indent="0" algn="ctr"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zh-CN" sz="1800" b="1" i="0" u="none" strike="noStrike" cap="none" normalizeH="0" baseline="0" dirty="0" smtClean="0">
                          <a:ln>
                            <a:noFill/>
                          </a:ln>
                          <a:solidFill>
                            <a:schemeClr val="tx1"/>
                          </a:solidFill>
                          <a:effectLst/>
                          <a:latin typeface="Arial" pitchFamily="34" charset="0"/>
                          <a:ea typeface="宋体" pitchFamily="2" charset="-122"/>
                          <a:cs typeface="Arial" pitchFamily="34" charset="0"/>
                        </a:rPr>
                        <a:t>AND NOT</a:t>
                      </a: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00"/>
                    </a:solidFill>
                  </a:tcPr>
                </a:tc>
                <a:tc>
                  <a:txBody>
                    <a:bodyPr/>
                    <a:lstStyle/>
                    <a:p>
                      <a:pPr marL="0" marR="0" lvl="0" indent="0" algn="l"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en-US" sz="1600" b="1" i="0" u="none" strike="noStrike" cap="none" normalizeH="0" baseline="0" dirty="0" smtClean="0">
                          <a:ln>
                            <a:noFill/>
                          </a:ln>
                          <a:solidFill>
                            <a:srgbClr val="262626"/>
                          </a:solidFill>
                          <a:effectLst/>
                          <a:latin typeface="Arial" pitchFamily="34" charset="0"/>
                          <a:ea typeface="宋体" pitchFamily="2" charset="-122"/>
                          <a:cs typeface="Arial" pitchFamily="34" charset="0"/>
                        </a:rPr>
                        <a:t>后面所跟的词不出现在文章中</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6900">
                <a:tc>
                  <a:txBody>
                    <a:bodyPr/>
                    <a:lstStyle/>
                    <a:p>
                      <a:pPr marL="0" marR="0" lvl="0" indent="0" algn="ctr"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en-US" sz="1800" b="1" i="0" u="none" strike="noStrike" cap="none" normalizeH="0" baseline="0" dirty="0" smtClean="0">
                          <a:ln>
                            <a:noFill/>
                          </a:ln>
                          <a:solidFill>
                            <a:schemeClr val="tx1"/>
                          </a:solidFill>
                          <a:effectLst/>
                          <a:latin typeface="Arial" pitchFamily="34" charset="0"/>
                          <a:ea typeface="宋体" pitchFamily="2" charset="-122"/>
                          <a:cs typeface="Arial" pitchFamily="34" charset="0"/>
                        </a:rPr>
                        <a:t>通配符 </a:t>
                      </a:r>
                      <a:r>
                        <a:rPr kumimoji="0" lang="en-US" altLang="zh-CN" sz="1800" b="1" i="0" u="none" strike="noStrike" cap="none" normalizeH="0" baseline="0" dirty="0" smtClean="0">
                          <a:ln>
                            <a:noFill/>
                          </a:ln>
                          <a:solidFill>
                            <a:schemeClr val="tx1"/>
                          </a:solidFill>
                          <a:effectLst/>
                          <a:latin typeface="Arial" pitchFamily="34" charset="0"/>
                          <a:ea typeface="宋体" pitchFamily="2" charset="-122"/>
                          <a:cs typeface="Arial" pitchFamily="34" charset="0"/>
                        </a:rPr>
                        <a:t>*</a:t>
                      </a:r>
                      <a:endParaRPr kumimoji="0" lang="zh-CN" altLang="en-US" sz="18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00"/>
                    </a:solidFill>
                  </a:tcPr>
                </a:tc>
                <a:tc>
                  <a:txBody>
                    <a:bodyPr/>
                    <a:lstStyle/>
                    <a:p>
                      <a:pPr marL="0" marR="0" lvl="0" indent="0" algn="l"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en-US" sz="1600" b="1" i="0" u="none" strike="noStrike" cap="none" normalizeH="0" baseline="0" dirty="0" smtClean="0">
                          <a:ln>
                            <a:noFill/>
                          </a:ln>
                          <a:solidFill>
                            <a:srgbClr val="262626"/>
                          </a:solidFill>
                          <a:effectLst/>
                          <a:latin typeface="Arial" pitchFamily="34" charset="0"/>
                          <a:ea typeface="宋体" pitchFamily="2" charset="-122"/>
                          <a:cs typeface="Arial" pitchFamily="34" charset="0"/>
                        </a:rPr>
                        <a:t>取代单词中的任意个（</a:t>
                      </a:r>
                      <a:r>
                        <a:rPr kumimoji="0" lang="zh-CN" altLang="en-US" sz="1600" b="1" i="0" u="none" strike="noStrike" cap="none" normalizeH="0" baseline="0" dirty="0" smtClean="0">
                          <a:ln>
                            <a:noFill/>
                          </a:ln>
                          <a:solidFill>
                            <a:srgbClr val="262626"/>
                          </a:solidFill>
                          <a:effectLst/>
                          <a:latin typeface="Arial" pitchFamily="34" charset="0"/>
                          <a:cs typeface="Times New Roman" pitchFamily="18" charset="0"/>
                        </a:rPr>
                        <a:t>0,1,2…</a:t>
                      </a:r>
                      <a:r>
                        <a:rPr kumimoji="0" lang="zh-CN" altLang="en-US" sz="1600" b="1" i="0" u="none" strike="noStrike" cap="none" normalizeH="0" baseline="0" dirty="0" smtClean="0">
                          <a:ln>
                            <a:noFill/>
                          </a:ln>
                          <a:solidFill>
                            <a:srgbClr val="262626"/>
                          </a:solidFill>
                          <a:effectLst/>
                          <a:latin typeface="Arial" pitchFamily="34" charset="0"/>
                          <a:ea typeface="宋体" pitchFamily="2" charset="-122"/>
                          <a:cs typeface="Arial" pitchFamily="34" charset="0"/>
                        </a:rPr>
                        <a:t>）字母</a:t>
                      </a:r>
                      <a:br>
                        <a:rPr kumimoji="0" lang="zh-CN" altLang="en-US" sz="1600" b="1" i="0" u="none" strike="noStrike" cap="none" normalizeH="0" baseline="0" dirty="0" smtClean="0">
                          <a:ln>
                            <a:noFill/>
                          </a:ln>
                          <a:solidFill>
                            <a:srgbClr val="262626"/>
                          </a:solidFill>
                          <a:effectLst/>
                          <a:latin typeface="Arial" pitchFamily="34" charset="0"/>
                          <a:ea typeface="宋体" pitchFamily="2" charset="-122"/>
                          <a:cs typeface="Arial" pitchFamily="34" charset="0"/>
                        </a:rPr>
                      </a:br>
                      <a:r>
                        <a:rPr kumimoji="0" lang="zh-CN" altLang="en-US" sz="1600" b="1" i="0" u="none" strike="noStrike" cap="none" normalizeH="0" baseline="0" dirty="0" smtClean="0">
                          <a:ln>
                            <a:noFill/>
                          </a:ln>
                          <a:solidFill>
                            <a:srgbClr val="262626"/>
                          </a:solidFill>
                          <a:effectLst/>
                          <a:latin typeface="Arial" pitchFamily="34" charset="0"/>
                          <a:ea typeface="宋体" pitchFamily="2" charset="-122"/>
                          <a:cs typeface="Arial" pitchFamily="34" charset="0"/>
                        </a:rPr>
                        <a:t>如</a:t>
                      </a:r>
                      <a:r>
                        <a:rPr kumimoji="0" lang="zh-CN" altLang="en-US" sz="1600" b="1" i="0" u="none" strike="noStrike" cap="none" normalizeH="0" baseline="0" dirty="0" smtClean="0">
                          <a:ln>
                            <a:noFill/>
                          </a:ln>
                          <a:solidFill>
                            <a:srgbClr val="262626"/>
                          </a:solidFill>
                          <a:effectLst/>
                          <a:latin typeface="Arial" pitchFamily="34" charset="0"/>
                          <a:cs typeface="Times New Roman" pitchFamily="18" charset="0"/>
                        </a:rPr>
                        <a:t>transplant* </a:t>
                      </a:r>
                      <a:r>
                        <a:rPr kumimoji="0" lang="zh-CN" altLang="en-US" sz="1600" b="1" i="0" u="none" strike="noStrike" cap="none" normalizeH="0" baseline="0" dirty="0" smtClean="0">
                          <a:ln>
                            <a:noFill/>
                          </a:ln>
                          <a:solidFill>
                            <a:srgbClr val="262626"/>
                          </a:solidFill>
                          <a:effectLst/>
                          <a:latin typeface="Arial" pitchFamily="34" charset="0"/>
                          <a:ea typeface="宋体" pitchFamily="2" charset="-122"/>
                          <a:cs typeface="Arial" pitchFamily="34" charset="0"/>
                        </a:rPr>
                        <a:t>可以检索到</a:t>
                      </a:r>
                      <a:r>
                        <a:rPr kumimoji="0" lang="zh-CN" altLang="en-US" sz="1600" b="1" i="0" u="none" strike="noStrike" cap="none" normalizeH="0" baseline="0" dirty="0" smtClean="0">
                          <a:ln>
                            <a:noFill/>
                          </a:ln>
                          <a:solidFill>
                            <a:srgbClr val="262626"/>
                          </a:solidFill>
                          <a:effectLst/>
                          <a:latin typeface="Arial" pitchFamily="34" charset="0"/>
                          <a:cs typeface="Times New Roman" pitchFamily="18" charset="0"/>
                        </a:rPr>
                        <a:t>transplant, transplanted, transplanting…</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96900">
                <a:tc>
                  <a:txBody>
                    <a:bodyPr/>
                    <a:lstStyle/>
                    <a:p>
                      <a:pPr marL="0" marR="0" lvl="0" indent="0" algn="ctr"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en-US" sz="1800" b="1" i="0" u="none" strike="noStrike" cap="none" normalizeH="0" baseline="0" dirty="0" smtClean="0">
                          <a:ln>
                            <a:noFill/>
                          </a:ln>
                          <a:solidFill>
                            <a:schemeClr val="tx1"/>
                          </a:solidFill>
                          <a:effectLst/>
                          <a:latin typeface="Arial" pitchFamily="34" charset="0"/>
                          <a:ea typeface="宋体" pitchFamily="2" charset="-122"/>
                          <a:cs typeface="Arial" pitchFamily="34" charset="0"/>
                        </a:rPr>
                        <a:t>通配符</a:t>
                      </a:r>
                      <a:r>
                        <a:rPr kumimoji="0" lang="en-US" altLang="zh-CN" sz="1800" b="1" i="0" u="none" strike="noStrike" cap="none" normalizeH="0" baseline="0" dirty="0" smtClean="0">
                          <a:ln>
                            <a:noFill/>
                          </a:ln>
                          <a:solidFill>
                            <a:schemeClr val="tx1"/>
                          </a:solidFill>
                          <a:effectLst/>
                          <a:latin typeface="Arial" pitchFamily="34" charset="0"/>
                          <a:ea typeface="宋体" pitchFamily="2" charset="-122"/>
                          <a:cs typeface="Arial" pitchFamily="34" charset="0"/>
                        </a:rPr>
                        <a:t>?</a:t>
                      </a:r>
                      <a:endParaRPr kumimoji="0" lang="zh-CN" altLang="en-US" sz="18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00"/>
                    </a:solidFill>
                  </a:tcPr>
                </a:tc>
                <a:tc>
                  <a:txBody>
                    <a:bodyPr/>
                    <a:lstStyle/>
                    <a:p>
                      <a:pPr marL="0" marR="0" lvl="0" indent="0" algn="l"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en-US" sz="1600" b="1" i="0" u="none" strike="noStrike" cap="none" normalizeH="0" baseline="0" dirty="0" smtClean="0">
                          <a:ln>
                            <a:noFill/>
                          </a:ln>
                          <a:solidFill>
                            <a:srgbClr val="262626"/>
                          </a:solidFill>
                          <a:effectLst/>
                          <a:latin typeface="Arial" pitchFamily="34" charset="0"/>
                          <a:ea typeface="宋体" pitchFamily="2" charset="-122"/>
                          <a:cs typeface="Arial" pitchFamily="34" charset="0"/>
                        </a:rPr>
                        <a:t>取代单词中的</a:t>
                      </a:r>
                      <a:r>
                        <a:rPr kumimoji="0" lang="zh-CN" altLang="en-US" sz="1600" b="1" i="0" u="none" strike="noStrike" cap="none" normalizeH="0" baseline="0" dirty="0" smtClean="0">
                          <a:ln>
                            <a:noFill/>
                          </a:ln>
                          <a:solidFill>
                            <a:srgbClr val="262626"/>
                          </a:solidFill>
                          <a:effectLst/>
                          <a:latin typeface="Arial" pitchFamily="34" charset="0"/>
                          <a:cs typeface="Times New Roman" pitchFamily="18" charset="0"/>
                        </a:rPr>
                        <a:t>1</a:t>
                      </a:r>
                      <a:r>
                        <a:rPr kumimoji="0" lang="zh-CN" altLang="en-US" sz="1600" b="1" i="0" u="none" strike="noStrike" cap="none" normalizeH="0" baseline="0" dirty="0" smtClean="0">
                          <a:ln>
                            <a:noFill/>
                          </a:ln>
                          <a:solidFill>
                            <a:srgbClr val="262626"/>
                          </a:solidFill>
                          <a:effectLst/>
                          <a:latin typeface="Arial" pitchFamily="34" charset="0"/>
                          <a:ea typeface="宋体" pitchFamily="2" charset="-122"/>
                          <a:cs typeface="Arial" pitchFamily="34" charset="0"/>
                        </a:rPr>
                        <a:t>个字母</a:t>
                      </a:r>
                    </a:p>
                    <a:p>
                      <a:pPr marL="0" marR="0" lvl="0" indent="0" algn="l"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en-US" sz="1600" b="1" i="0" u="none" strike="noStrike" cap="none" normalizeH="0" baseline="0" dirty="0" smtClean="0">
                          <a:ln>
                            <a:noFill/>
                          </a:ln>
                          <a:solidFill>
                            <a:srgbClr val="262626"/>
                          </a:solidFill>
                          <a:effectLst/>
                          <a:latin typeface="Arial" pitchFamily="34" charset="0"/>
                          <a:ea typeface="宋体" pitchFamily="2" charset="-122"/>
                          <a:cs typeface="Arial" pitchFamily="34" charset="0"/>
                        </a:rPr>
                        <a:t>如</a:t>
                      </a:r>
                      <a:r>
                        <a:rPr kumimoji="0" lang="zh-CN" altLang="en-US" sz="1600" b="1" i="0" u="none" strike="noStrike" cap="none" normalizeH="0" baseline="0" dirty="0" smtClean="0">
                          <a:ln>
                            <a:noFill/>
                          </a:ln>
                          <a:solidFill>
                            <a:srgbClr val="262626"/>
                          </a:solidFill>
                          <a:effectLst/>
                          <a:latin typeface="Arial" pitchFamily="34" charset="0"/>
                          <a:cs typeface="Times New Roman" pitchFamily="18" charset="0"/>
                        </a:rPr>
                        <a:t>wom?n </a:t>
                      </a:r>
                      <a:r>
                        <a:rPr kumimoji="0" lang="zh-CN" altLang="en-US" sz="1600" b="1" i="0" u="none" strike="noStrike" cap="none" normalizeH="0" baseline="0" dirty="0" smtClean="0">
                          <a:ln>
                            <a:noFill/>
                          </a:ln>
                          <a:solidFill>
                            <a:srgbClr val="262626"/>
                          </a:solidFill>
                          <a:effectLst/>
                          <a:latin typeface="Arial" pitchFamily="34" charset="0"/>
                          <a:ea typeface="宋体" pitchFamily="2" charset="-122"/>
                          <a:cs typeface="Arial" pitchFamily="34" charset="0"/>
                        </a:rPr>
                        <a:t>可以检索到</a:t>
                      </a:r>
                      <a:r>
                        <a:rPr kumimoji="0" lang="zh-CN" altLang="en-US" sz="1600" b="1" i="0" u="none" strike="noStrike" cap="none" normalizeH="0" baseline="0" dirty="0" smtClean="0">
                          <a:ln>
                            <a:noFill/>
                          </a:ln>
                          <a:solidFill>
                            <a:srgbClr val="262626"/>
                          </a:solidFill>
                          <a:effectLst/>
                          <a:latin typeface="Arial" pitchFamily="34" charset="0"/>
                          <a:cs typeface="Times New Roman" pitchFamily="18" charset="0"/>
                        </a:rPr>
                        <a:t>woman, women</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57225">
                <a:tc>
                  <a:txBody>
                    <a:bodyPr/>
                    <a:lstStyle/>
                    <a:p>
                      <a:pPr marL="0" marR="0" lvl="0" indent="0" algn="ctr"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zh-CN" sz="1800" b="1" i="0" u="none" strike="noStrike" cap="none" normalizeH="0" baseline="0" dirty="0" smtClean="0">
                          <a:ln>
                            <a:noFill/>
                          </a:ln>
                          <a:solidFill>
                            <a:schemeClr val="tx1"/>
                          </a:solidFill>
                          <a:effectLst/>
                          <a:latin typeface="Arial" pitchFamily="34" charset="0"/>
                          <a:ea typeface="宋体" pitchFamily="2" charset="-122"/>
                          <a:cs typeface="Arial" pitchFamily="34" charset="0"/>
                        </a:rPr>
                        <a:t>W/n</a:t>
                      </a:r>
                    </a:p>
                    <a:p>
                      <a:pPr marL="0" marR="0" lvl="0" indent="0" algn="ctr"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zh-CN" sz="1800" b="1" i="0" u="none" strike="noStrike" cap="none" normalizeH="0" baseline="0" dirty="0" smtClean="0">
                          <a:ln>
                            <a:noFill/>
                          </a:ln>
                          <a:solidFill>
                            <a:schemeClr val="tx1"/>
                          </a:solidFill>
                          <a:effectLst/>
                          <a:latin typeface="Arial" pitchFamily="34" charset="0"/>
                          <a:ea typeface="宋体" pitchFamily="2" charset="-122"/>
                          <a:cs typeface="Arial" pitchFamily="34" charset="0"/>
                        </a:rPr>
                        <a:t>PRE/n</a:t>
                      </a: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00"/>
                    </a:solidFill>
                  </a:tcPr>
                </a:tc>
                <a:tc>
                  <a:txBody>
                    <a:bodyPr/>
                    <a:lstStyle/>
                    <a:p>
                      <a:pPr marL="0" marR="0" lvl="0" indent="0" algn="l"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en-US" sz="1600" b="1" i="0" u="none" strike="noStrike" cap="none" normalizeH="0" baseline="0" dirty="0" smtClean="0">
                          <a:ln>
                            <a:noFill/>
                          </a:ln>
                          <a:solidFill>
                            <a:srgbClr val="262626"/>
                          </a:solidFill>
                          <a:effectLst/>
                          <a:latin typeface="Arial" pitchFamily="34" charset="0"/>
                          <a:ea typeface="宋体" pitchFamily="2" charset="-122"/>
                          <a:cs typeface="Arial" pitchFamily="34" charset="0"/>
                        </a:rPr>
                        <a:t>两词相隔不超过</a:t>
                      </a:r>
                      <a:r>
                        <a:rPr kumimoji="0" lang="zh-CN" altLang="en-US" sz="1600" b="1" i="0" u="none" strike="noStrike" cap="none" normalizeH="0" baseline="0" dirty="0" smtClean="0">
                          <a:ln>
                            <a:noFill/>
                          </a:ln>
                          <a:solidFill>
                            <a:srgbClr val="262626"/>
                          </a:solidFill>
                          <a:effectLst/>
                          <a:latin typeface="Arial" pitchFamily="34" charset="0"/>
                          <a:cs typeface="Times New Roman" pitchFamily="18" charset="0"/>
                        </a:rPr>
                        <a:t>n</a:t>
                      </a:r>
                      <a:r>
                        <a:rPr kumimoji="0" lang="zh-CN" altLang="en-US" sz="1600" b="1" i="0" u="none" strike="noStrike" cap="none" normalizeH="0" baseline="0" dirty="0" smtClean="0">
                          <a:ln>
                            <a:noFill/>
                          </a:ln>
                          <a:solidFill>
                            <a:srgbClr val="262626"/>
                          </a:solidFill>
                          <a:effectLst/>
                          <a:latin typeface="Arial" pitchFamily="34" charset="0"/>
                          <a:ea typeface="宋体" pitchFamily="2" charset="-122"/>
                          <a:cs typeface="Arial" pitchFamily="34" charset="0"/>
                        </a:rPr>
                        <a:t>个词，词序不定   </a:t>
                      </a:r>
                      <a:r>
                        <a:rPr kumimoji="0" lang="zh-CN" altLang="en-US" sz="1600" b="1" i="0" u="none" strike="noStrike" cap="none" normalizeH="0" baseline="0" dirty="0" smtClean="0">
                          <a:ln>
                            <a:noFill/>
                          </a:ln>
                          <a:solidFill>
                            <a:srgbClr val="262626"/>
                          </a:solidFill>
                          <a:effectLst/>
                          <a:latin typeface="Arial" pitchFamily="34" charset="0"/>
                          <a:cs typeface="Times New Roman" pitchFamily="18" charset="0"/>
                        </a:rPr>
                        <a:t>quick w/3 response </a:t>
                      </a:r>
                    </a:p>
                    <a:p>
                      <a:pPr marL="0" marR="0" lvl="0" indent="0" algn="l"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en-US" sz="1600" b="1" i="0" u="none" strike="noStrike" cap="none" normalizeH="0" baseline="0" dirty="0" smtClean="0">
                          <a:ln>
                            <a:noFill/>
                          </a:ln>
                          <a:solidFill>
                            <a:srgbClr val="262626"/>
                          </a:solidFill>
                          <a:effectLst/>
                          <a:latin typeface="Arial" pitchFamily="34" charset="0"/>
                          <a:ea typeface="宋体" pitchFamily="2" charset="-122"/>
                          <a:cs typeface="Arial" pitchFamily="34" charset="0"/>
                        </a:rPr>
                        <a:t>两词相隔不超过</a:t>
                      </a:r>
                      <a:r>
                        <a:rPr kumimoji="0" lang="zh-CN" altLang="en-US" sz="1600" b="1" i="0" u="none" strike="noStrike" cap="none" normalizeH="0" baseline="0" dirty="0" smtClean="0">
                          <a:ln>
                            <a:noFill/>
                          </a:ln>
                          <a:solidFill>
                            <a:srgbClr val="262626"/>
                          </a:solidFill>
                          <a:effectLst/>
                          <a:latin typeface="Arial" pitchFamily="34" charset="0"/>
                          <a:cs typeface="Times New Roman" pitchFamily="18" charset="0"/>
                        </a:rPr>
                        <a:t>n</a:t>
                      </a:r>
                      <a:r>
                        <a:rPr kumimoji="0" lang="zh-CN" altLang="en-US" sz="1600" b="1" i="0" u="none" strike="noStrike" cap="none" normalizeH="0" baseline="0" dirty="0" smtClean="0">
                          <a:ln>
                            <a:noFill/>
                          </a:ln>
                          <a:solidFill>
                            <a:srgbClr val="262626"/>
                          </a:solidFill>
                          <a:effectLst/>
                          <a:latin typeface="Arial" pitchFamily="34" charset="0"/>
                          <a:ea typeface="宋体" pitchFamily="2" charset="-122"/>
                          <a:cs typeface="Arial" pitchFamily="34" charset="0"/>
                        </a:rPr>
                        <a:t>个词，词序一定   </a:t>
                      </a:r>
                      <a:r>
                        <a:rPr kumimoji="0" lang="zh-CN" altLang="en-US" sz="1600" b="1" i="0" u="none" strike="noStrike" cap="none" normalizeH="0" baseline="0" dirty="0" smtClean="0">
                          <a:ln>
                            <a:noFill/>
                          </a:ln>
                          <a:solidFill>
                            <a:srgbClr val="262626"/>
                          </a:solidFill>
                          <a:effectLst/>
                          <a:latin typeface="Arial" pitchFamily="34" charset="0"/>
                          <a:cs typeface="Times New Roman" pitchFamily="18" charset="0"/>
                        </a:rPr>
                        <a:t>quick pre/2 response</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82588">
                <a:tc>
                  <a:txBody>
                    <a:bodyPr/>
                    <a:lstStyle/>
                    <a:p>
                      <a:pPr marL="0" marR="0" lvl="0" indent="0" algn="ctr" defTabSz="914400" rtl="0" eaLnBrk="1" fontAlgn="base" latinLnBrk="0" hangingPunct="1">
                        <a:lnSpc>
                          <a:spcPct val="100000"/>
                        </a:lnSpc>
                        <a:spcBef>
                          <a:spcPct val="0"/>
                        </a:spcBef>
                        <a:spcAft>
                          <a:spcPct val="0"/>
                        </a:spcAft>
                        <a:buClrTx/>
                        <a:buSzPct val="140000"/>
                        <a:buFont typeface="Arial" pitchFamily="34" charset="0"/>
                        <a:buNone/>
                        <a:tabLst/>
                      </a:pPr>
                      <a:r>
                        <a:rPr kumimoji="0" lang="en-US" altLang="zh-CN" sz="1800" b="1" i="0" u="none" strike="noStrike" cap="none" normalizeH="0" baseline="0" dirty="0" smtClean="0">
                          <a:ln>
                            <a:noFill/>
                          </a:ln>
                          <a:solidFill>
                            <a:schemeClr val="tx1"/>
                          </a:solidFill>
                          <a:effectLst/>
                          <a:latin typeface="Arial" pitchFamily="34" charset="0"/>
                          <a:cs typeface="Times New Roman" pitchFamily="18" charset="0"/>
                        </a:rPr>
                        <a:t>“”</a:t>
                      </a:r>
                      <a:endParaRPr kumimoji="0" lang="zh-CN" altLang="en-US" sz="18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00"/>
                    </a:solidFill>
                  </a:tcPr>
                </a:tc>
                <a:tc>
                  <a:txBody>
                    <a:bodyPr/>
                    <a:lstStyle/>
                    <a:p>
                      <a:pPr marL="0" marR="0" lvl="0" indent="0" algn="l"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en-US" sz="1600" b="1" i="0" u="none" strike="noStrike" cap="none" normalizeH="0" baseline="0" dirty="0" smtClean="0">
                          <a:ln>
                            <a:noFill/>
                          </a:ln>
                          <a:solidFill>
                            <a:srgbClr val="262626"/>
                          </a:solidFill>
                          <a:effectLst/>
                          <a:latin typeface="Arial" pitchFamily="34" charset="0"/>
                          <a:ea typeface="宋体" pitchFamily="2" charset="-122"/>
                          <a:cs typeface="Arial" pitchFamily="34" charset="0"/>
                        </a:rPr>
                        <a:t>宽松短语检索，标点符号、连字符、停用字等会被自动忽略 </a:t>
                      </a:r>
                      <a:r>
                        <a:rPr kumimoji="0" lang="en-GB" altLang="en-US" sz="1600" b="1" i="0" u="none" strike="noStrike" cap="none" normalizeH="0" baseline="0" dirty="0" smtClean="0">
                          <a:ln>
                            <a:noFill/>
                          </a:ln>
                          <a:solidFill>
                            <a:srgbClr val="262626"/>
                          </a:solidFill>
                          <a:effectLst/>
                          <a:latin typeface="Arial" pitchFamily="34" charset="0"/>
                          <a:cs typeface="Times New Roman" pitchFamily="18" charset="0"/>
                        </a:rPr>
                        <a:t>“heart-attack”</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82588">
                <a:tc>
                  <a:txBody>
                    <a:bodyPr/>
                    <a:lstStyle/>
                    <a:p>
                      <a:pPr marL="0" marR="0" lvl="0" indent="0" algn="ctr" defTabSz="914400" rtl="0" eaLnBrk="1" fontAlgn="base" latinLnBrk="0" hangingPunct="1">
                        <a:lnSpc>
                          <a:spcPct val="100000"/>
                        </a:lnSpc>
                        <a:spcBef>
                          <a:spcPct val="0"/>
                        </a:spcBef>
                        <a:spcAft>
                          <a:spcPct val="0"/>
                        </a:spcAft>
                        <a:buClrTx/>
                        <a:buSzPct val="140000"/>
                        <a:buFont typeface="Arial" pitchFamily="34" charset="0"/>
                        <a:buNone/>
                        <a:tabLst/>
                      </a:pPr>
                      <a:r>
                        <a:rPr kumimoji="0" lang="en-US" altLang="zh-CN" sz="1800" b="1" i="0" u="none" strike="noStrike" cap="none" normalizeH="0" baseline="0" dirty="0" smtClean="0">
                          <a:ln>
                            <a:noFill/>
                          </a:ln>
                          <a:solidFill>
                            <a:schemeClr val="tx1"/>
                          </a:solidFill>
                          <a:effectLst/>
                          <a:latin typeface="Arial" pitchFamily="34" charset="0"/>
                          <a:ea typeface="宋体" pitchFamily="2" charset="-122"/>
                          <a:cs typeface="Arial" pitchFamily="34" charset="0"/>
                        </a:rPr>
                        <a:t>{ }</a:t>
                      </a:r>
                      <a:endParaRPr kumimoji="0" lang="zh-CN" altLang="zh-CN" sz="1800" b="1" i="0" u="none" strike="noStrike" cap="none" normalizeH="0" baseline="0" dirty="0" smtClean="0">
                        <a:ln>
                          <a:noFill/>
                        </a:ln>
                        <a:solidFill>
                          <a:schemeClr val="tx1"/>
                        </a:solidFill>
                        <a:effectLst/>
                        <a:latin typeface="Arial" pitchFamily="34" charset="0"/>
                        <a:ea typeface="宋体" pitchFamily="2" charset="-122"/>
                        <a:cs typeface="Arial" pitchFamily="34" charset="0"/>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00"/>
                    </a:solidFill>
                  </a:tcPr>
                </a:tc>
                <a:tc>
                  <a:txBody>
                    <a:bodyPr/>
                    <a:lstStyle/>
                    <a:p>
                      <a:pPr marL="0" marR="0" lvl="0" indent="0" algn="l" defTabSz="914400" rtl="0" eaLnBrk="1" fontAlgn="base" latinLnBrk="0" hangingPunct="1">
                        <a:lnSpc>
                          <a:spcPct val="100000"/>
                        </a:lnSpc>
                        <a:spcBef>
                          <a:spcPct val="0"/>
                        </a:spcBef>
                        <a:spcAft>
                          <a:spcPct val="0"/>
                        </a:spcAft>
                        <a:buClrTx/>
                        <a:buSzPct val="140000"/>
                        <a:buFont typeface="Arial" pitchFamily="34" charset="0"/>
                        <a:buNone/>
                        <a:tabLst/>
                      </a:pPr>
                      <a:r>
                        <a:rPr kumimoji="0" lang="zh-CN" altLang="en-US" sz="1600" b="1" i="0" u="none" strike="noStrike" cap="none" normalizeH="0" baseline="0" dirty="0" smtClean="0">
                          <a:ln>
                            <a:noFill/>
                          </a:ln>
                          <a:solidFill>
                            <a:srgbClr val="262626"/>
                          </a:solidFill>
                          <a:effectLst/>
                          <a:latin typeface="Arial" pitchFamily="34" charset="0"/>
                          <a:ea typeface="宋体" pitchFamily="2" charset="-122"/>
                          <a:cs typeface="Arial" pitchFamily="34" charset="0"/>
                        </a:rPr>
                        <a:t>精确短语检索，所有符号都将被作为检索词进行严格匹配 </a:t>
                      </a:r>
                      <a:r>
                        <a:rPr kumimoji="0" lang="en-GB" altLang="en-US" sz="1600" b="1" i="0" u="none" strike="noStrike" cap="none" normalizeH="0" baseline="0" dirty="0" smtClean="0">
                          <a:ln>
                            <a:noFill/>
                          </a:ln>
                          <a:solidFill>
                            <a:srgbClr val="262626"/>
                          </a:solidFill>
                          <a:effectLst/>
                          <a:latin typeface="Arial" pitchFamily="34" charset="0"/>
                          <a:cs typeface="Times New Roman" pitchFamily="18" charset="0"/>
                        </a:rPr>
                        <a:t>{</a:t>
                      </a:r>
                      <a:r>
                        <a:rPr kumimoji="0" lang="en-GB" altLang="en-US" sz="1600" b="1" i="0" u="none" strike="noStrike" cap="none" normalizeH="0" baseline="0" dirty="0" err="1" smtClean="0">
                          <a:ln>
                            <a:noFill/>
                          </a:ln>
                          <a:solidFill>
                            <a:srgbClr val="262626"/>
                          </a:solidFill>
                          <a:effectLst/>
                          <a:latin typeface="Arial" pitchFamily="34" charset="0"/>
                          <a:cs typeface="Times New Roman" pitchFamily="18" charset="0"/>
                        </a:rPr>
                        <a:t>c++</a:t>
                      </a:r>
                      <a:r>
                        <a:rPr kumimoji="0" lang="en-GB" altLang="en-US" sz="1600" b="1" i="0" u="none" strike="noStrike" cap="none" normalizeH="0" baseline="0" dirty="0" smtClean="0">
                          <a:ln>
                            <a:noFill/>
                          </a:ln>
                          <a:solidFill>
                            <a:srgbClr val="262626"/>
                          </a:solidFill>
                          <a:effectLst/>
                          <a:latin typeface="Arial" pitchFamily="34" charset="0"/>
                          <a:cs typeface="Times New Roman" pitchFamily="18" charset="0"/>
                        </a:rPr>
                        <a:t>}</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4" name="Text Box 12"/>
          <p:cNvSpPr txBox="1">
            <a:spLocks noChangeArrowheads="1"/>
          </p:cNvSpPr>
          <p:nvPr/>
        </p:nvSpPr>
        <p:spPr bwMode="auto">
          <a:xfrm>
            <a:off x="334888" y="260648"/>
            <a:ext cx="3517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a:r>
              <a:rPr lang="zh-CN" altLang="en-US" sz="2800" b="1" dirty="0" smtClean="0">
                <a:solidFill>
                  <a:srgbClr val="036635"/>
                </a:solidFill>
                <a:latin typeface="微软雅黑" panose="020B0503020204020204" pitchFamily="34" charset="-122"/>
                <a:ea typeface="微软雅黑" panose="020B0503020204020204" pitchFamily="34" charset="-122"/>
                <a:cs typeface="+mj-cs"/>
              </a:rPr>
              <a:t>检索语言</a:t>
            </a:r>
            <a:endParaRPr lang="zh-CN" altLang="en-US" sz="2800" b="1" dirty="0">
              <a:solidFill>
                <a:srgbClr val="036635"/>
              </a:solidFill>
              <a:latin typeface="微软雅黑" panose="020B0503020204020204" pitchFamily="34" charset="-122"/>
              <a:ea typeface="微软雅黑" panose="020B0503020204020204" pitchFamily="34" charset="-122"/>
              <a:cs typeface="+mj-cs"/>
            </a:endParaRPr>
          </a:p>
        </p:txBody>
      </p:sp>
    </p:spTree>
    <p:extLst>
      <p:ext uri="{BB962C8B-B14F-4D97-AF65-F5344CB8AC3E}">
        <p14:creationId xmlns:p14="http://schemas.microsoft.com/office/powerpoint/2010/main" val="1232600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15616" y="1082055"/>
            <a:ext cx="7056784" cy="5155257"/>
          </a:xfrm>
          <a:prstGeom prst="rect">
            <a:avLst/>
          </a:prstGeom>
        </p:spPr>
        <p:txBody>
          <a:bodyPr wrap="square">
            <a:spAutoFit/>
          </a:bodyPr>
          <a:lstStyle/>
          <a:p>
            <a:pPr algn="l">
              <a:spcBef>
                <a:spcPts val="600"/>
              </a:spcBef>
            </a:pPr>
            <a:r>
              <a:rPr lang="zh-CN" altLang="en-US" sz="2000" b="1" dirty="0" smtClean="0">
                <a:solidFill>
                  <a:schemeClr val="accent2"/>
                </a:solidFill>
                <a:ea typeface="微软雅黑" panose="020B0503020204020204" pitchFamily="34" charset="-122"/>
                <a:cs typeface="Arial" panose="020B0604020202020204" pitchFamily="34" charset="0"/>
              </a:rPr>
              <a:t>拼写</a:t>
            </a:r>
            <a:r>
              <a:rPr lang="zh-CN" altLang="en-US" sz="2000" b="1" dirty="0">
                <a:solidFill>
                  <a:schemeClr val="accent2"/>
                </a:solidFill>
                <a:ea typeface="微软雅黑" panose="020B0503020204020204" pitchFamily="34" charset="-122"/>
                <a:cs typeface="Arial" panose="020B0604020202020204" pitchFamily="34" charset="0"/>
              </a:rPr>
              <a:t>方式</a:t>
            </a:r>
          </a:p>
          <a:p>
            <a:pPr marL="265113" algn="l">
              <a:spcBef>
                <a:spcPts val="600"/>
              </a:spcBef>
            </a:pPr>
            <a:r>
              <a:rPr lang="zh-CN" altLang="en-US" b="1" dirty="0">
                <a:cs typeface="Arial" panose="020B0604020202020204" pitchFamily="34" charset="0"/>
              </a:rPr>
              <a:t>当英式与美式拼写方式不同时，可使用任何一种形式检索</a:t>
            </a:r>
          </a:p>
          <a:p>
            <a:pPr marL="265113" algn="l">
              <a:spcBef>
                <a:spcPts val="600"/>
              </a:spcBef>
            </a:pPr>
            <a:r>
              <a:rPr lang="zh-CN" altLang="en-US" b="1" dirty="0">
                <a:cs typeface="Arial" panose="020B0604020202020204" pitchFamily="34" charset="0"/>
              </a:rPr>
              <a:t>例：</a:t>
            </a:r>
            <a:r>
              <a:rPr lang="en-US" altLang="zh-CN" b="1" dirty="0" err="1">
                <a:cs typeface="Arial" panose="020B0604020202020204" pitchFamily="34" charset="0"/>
              </a:rPr>
              <a:t>behaviour</a:t>
            </a:r>
            <a:r>
              <a:rPr lang="en-US" altLang="zh-CN" b="1" dirty="0">
                <a:cs typeface="Arial" panose="020B0604020202020204" pitchFamily="34" charset="0"/>
              </a:rPr>
              <a:t> </a:t>
            </a:r>
            <a:r>
              <a:rPr lang="zh-CN" altLang="en-US" b="1" dirty="0">
                <a:cs typeface="Arial" panose="020B0604020202020204" pitchFamily="34" charset="0"/>
              </a:rPr>
              <a:t>与</a:t>
            </a:r>
            <a:r>
              <a:rPr lang="en-US" altLang="zh-CN" b="1" dirty="0">
                <a:cs typeface="Arial" panose="020B0604020202020204" pitchFamily="34" charset="0"/>
              </a:rPr>
              <a:t>behavior; </a:t>
            </a:r>
            <a:r>
              <a:rPr lang="en-US" altLang="zh-CN" b="1" dirty="0" err="1">
                <a:cs typeface="Arial" panose="020B0604020202020204" pitchFamily="34" charset="0"/>
              </a:rPr>
              <a:t>psychoanalyse</a:t>
            </a:r>
            <a:r>
              <a:rPr lang="en-US" altLang="zh-CN" b="1" dirty="0">
                <a:cs typeface="Arial" panose="020B0604020202020204" pitchFamily="34" charset="0"/>
              </a:rPr>
              <a:t> </a:t>
            </a:r>
            <a:r>
              <a:rPr lang="zh-CN" altLang="en-US" b="1" dirty="0">
                <a:cs typeface="Arial" panose="020B0604020202020204" pitchFamily="34" charset="0"/>
              </a:rPr>
              <a:t>与</a:t>
            </a:r>
            <a:r>
              <a:rPr lang="en-US" altLang="zh-CN" b="1" dirty="0">
                <a:cs typeface="Arial" panose="020B0604020202020204" pitchFamily="34" charset="0"/>
              </a:rPr>
              <a:t>psychoanalyze</a:t>
            </a:r>
          </a:p>
          <a:p>
            <a:pPr algn="l">
              <a:spcBef>
                <a:spcPts val="600"/>
              </a:spcBef>
            </a:pPr>
            <a:r>
              <a:rPr lang="zh-CN" altLang="en-US" sz="2000" b="1" dirty="0" smtClean="0">
                <a:solidFill>
                  <a:schemeClr val="accent2"/>
                </a:solidFill>
                <a:ea typeface="微软雅黑" panose="020B0503020204020204" pitchFamily="34" charset="-122"/>
                <a:cs typeface="Arial" panose="020B0604020202020204" pitchFamily="34" charset="0"/>
              </a:rPr>
              <a:t>单词</a:t>
            </a:r>
            <a:r>
              <a:rPr lang="zh-CN" altLang="en-US" sz="2000" b="1" dirty="0">
                <a:solidFill>
                  <a:schemeClr val="accent2"/>
                </a:solidFill>
                <a:ea typeface="微软雅黑" panose="020B0503020204020204" pitchFamily="34" charset="-122"/>
                <a:cs typeface="Arial" panose="020B0604020202020204" pitchFamily="34" charset="0"/>
              </a:rPr>
              <a:t>复数</a:t>
            </a:r>
          </a:p>
          <a:p>
            <a:pPr marL="265113" algn="l">
              <a:spcBef>
                <a:spcPts val="600"/>
              </a:spcBef>
            </a:pPr>
            <a:r>
              <a:rPr lang="zh-CN" altLang="en-US" b="1" dirty="0">
                <a:cs typeface="Arial" panose="020B0604020202020204" pitchFamily="34" charset="0"/>
              </a:rPr>
              <a:t>使用名词单数形式可同时检索出复数形式</a:t>
            </a:r>
          </a:p>
          <a:p>
            <a:pPr marL="265113" algn="l">
              <a:spcBef>
                <a:spcPts val="600"/>
              </a:spcBef>
            </a:pPr>
            <a:r>
              <a:rPr lang="zh-CN" altLang="en-US" b="1" dirty="0">
                <a:cs typeface="Arial" panose="020B0604020202020204" pitchFamily="34" charset="0"/>
              </a:rPr>
              <a:t>例：</a:t>
            </a:r>
            <a:r>
              <a:rPr lang="en-US" altLang="zh-CN" b="1" dirty="0">
                <a:cs typeface="Arial" panose="020B0604020202020204" pitchFamily="34" charset="0"/>
              </a:rPr>
              <a:t>horse -horses, woman –women</a:t>
            </a:r>
          </a:p>
          <a:p>
            <a:pPr algn="l">
              <a:spcBef>
                <a:spcPts val="600"/>
              </a:spcBef>
            </a:pPr>
            <a:r>
              <a:rPr lang="zh-CN" altLang="en-US" sz="2000" b="1" dirty="0" smtClean="0">
                <a:solidFill>
                  <a:schemeClr val="accent2"/>
                </a:solidFill>
                <a:ea typeface="微软雅黑" panose="020B0503020204020204" pitchFamily="34" charset="-122"/>
                <a:cs typeface="Arial" panose="020B0604020202020204" pitchFamily="34" charset="0"/>
              </a:rPr>
              <a:t>希腊字母</a:t>
            </a:r>
            <a:endParaRPr lang="en-US" altLang="zh-CN" sz="2000" b="1" dirty="0" smtClean="0">
              <a:solidFill>
                <a:schemeClr val="accent2"/>
              </a:solidFill>
              <a:ea typeface="微软雅黑" panose="020B0503020204020204" pitchFamily="34" charset="-122"/>
              <a:cs typeface="Arial" panose="020B0604020202020204" pitchFamily="34" charset="0"/>
            </a:endParaRPr>
          </a:p>
          <a:p>
            <a:pPr marL="265113" algn="l">
              <a:spcBef>
                <a:spcPts val="600"/>
              </a:spcBef>
            </a:pPr>
            <a:r>
              <a:rPr lang="zh-CN" altLang="en-US" b="1" dirty="0">
                <a:cs typeface="Arial" panose="020B0604020202020204" pitchFamily="34" charset="0"/>
              </a:rPr>
              <a:t>支持</a:t>
            </a:r>
            <a:r>
              <a:rPr lang="en-US" altLang="zh-CN" b="1" dirty="0">
                <a:cs typeface="Arial" panose="020B0604020202020204" pitchFamily="34" charset="0"/>
              </a:rPr>
              <a:t>α, β, γ, Ω</a:t>
            </a:r>
            <a:r>
              <a:rPr lang="zh-CN" altLang="en-US" b="1" dirty="0">
                <a:cs typeface="Arial" panose="020B0604020202020204" pitchFamily="34" charset="0"/>
              </a:rPr>
              <a:t>检索（或英文拼写方式）</a:t>
            </a:r>
          </a:p>
          <a:p>
            <a:pPr algn="l">
              <a:spcBef>
                <a:spcPts val="600"/>
              </a:spcBef>
            </a:pPr>
            <a:r>
              <a:rPr lang="zh-CN" altLang="en-US" sz="2000" b="1" dirty="0">
                <a:solidFill>
                  <a:schemeClr val="accent2"/>
                </a:solidFill>
                <a:ea typeface="微软雅黑" panose="020B0503020204020204" pitchFamily="34" charset="-122"/>
                <a:cs typeface="Arial" panose="020B0604020202020204" pitchFamily="34" charset="0"/>
              </a:rPr>
              <a:t>法语、德语</a:t>
            </a:r>
            <a:endParaRPr lang="en-US" altLang="zh-CN" sz="2000" b="1" dirty="0">
              <a:solidFill>
                <a:schemeClr val="accent2"/>
              </a:solidFill>
              <a:ea typeface="微软雅黑" panose="020B0503020204020204" pitchFamily="34" charset="-122"/>
              <a:cs typeface="Arial" panose="020B0604020202020204" pitchFamily="34" charset="0"/>
            </a:endParaRPr>
          </a:p>
          <a:p>
            <a:pPr marL="265113" algn="l">
              <a:spcBef>
                <a:spcPts val="600"/>
              </a:spcBef>
            </a:pPr>
            <a:r>
              <a:rPr lang="zh-CN" altLang="en-US" b="1" dirty="0">
                <a:cs typeface="Arial" panose="020B0604020202020204" pitchFamily="34" charset="0"/>
              </a:rPr>
              <a:t>重音、变音符号，如</a:t>
            </a:r>
            <a:r>
              <a:rPr lang="en-US" altLang="zh-CN" b="1" dirty="0" err="1">
                <a:cs typeface="Arial" panose="020B0604020202020204" pitchFamily="34" charset="0"/>
              </a:rPr>
              <a:t>é,è,ä</a:t>
            </a:r>
            <a:r>
              <a:rPr lang="en-US" altLang="zh-CN" b="1" dirty="0">
                <a:cs typeface="Arial" panose="020B0604020202020204" pitchFamily="34" charset="0"/>
              </a:rPr>
              <a:t> </a:t>
            </a:r>
            <a:r>
              <a:rPr lang="zh-CN" altLang="en-US" b="1" dirty="0">
                <a:cs typeface="Arial" panose="020B0604020202020204" pitchFamily="34" charset="0"/>
              </a:rPr>
              <a:t>均可以检索</a:t>
            </a:r>
          </a:p>
          <a:p>
            <a:pPr algn="l">
              <a:spcBef>
                <a:spcPts val="600"/>
              </a:spcBef>
            </a:pPr>
            <a:r>
              <a:rPr lang="zh-CN" altLang="en-US" sz="2000" b="1" dirty="0">
                <a:solidFill>
                  <a:schemeClr val="accent2"/>
                </a:solidFill>
                <a:ea typeface="微软雅黑" panose="020B0503020204020204" pitchFamily="34" charset="-122"/>
                <a:cs typeface="Arial" panose="020B0604020202020204" pitchFamily="34" charset="0"/>
              </a:rPr>
              <a:t>大小写</a:t>
            </a:r>
            <a:endParaRPr lang="en-US" altLang="zh-CN" sz="2000" b="1" dirty="0">
              <a:solidFill>
                <a:schemeClr val="accent2"/>
              </a:solidFill>
              <a:ea typeface="微软雅黑" panose="020B0503020204020204" pitchFamily="34" charset="-122"/>
              <a:cs typeface="Arial" panose="020B0604020202020204" pitchFamily="34" charset="0"/>
            </a:endParaRPr>
          </a:p>
          <a:p>
            <a:pPr marL="265113" algn="l">
              <a:spcBef>
                <a:spcPts val="600"/>
              </a:spcBef>
            </a:pPr>
            <a:r>
              <a:rPr lang="zh-CN" altLang="en-US" b="1" dirty="0">
                <a:cs typeface="Arial" panose="020B0604020202020204" pitchFamily="34" charset="0"/>
              </a:rPr>
              <a:t>英文字母不区分</a:t>
            </a:r>
          </a:p>
          <a:p>
            <a:pPr algn="l">
              <a:spcBef>
                <a:spcPts val="600"/>
              </a:spcBef>
            </a:pPr>
            <a:r>
              <a:rPr lang="zh-CN" altLang="en-US" sz="2000" b="1" dirty="0">
                <a:solidFill>
                  <a:schemeClr val="accent2"/>
                </a:solidFill>
                <a:ea typeface="微软雅黑" panose="020B0503020204020204" pitchFamily="34" charset="-122"/>
                <a:cs typeface="Arial" panose="020B0604020202020204" pitchFamily="34" charset="0"/>
              </a:rPr>
              <a:t>上下标</a:t>
            </a:r>
          </a:p>
          <a:p>
            <a:pPr marL="179388" algn="l">
              <a:spcBef>
                <a:spcPts val="600"/>
              </a:spcBef>
            </a:pPr>
            <a:r>
              <a:rPr lang="en-US" altLang="zh-CN" b="1" dirty="0" smtClean="0">
                <a:cs typeface="Arial" panose="020B0604020202020204" pitchFamily="34" charset="0"/>
              </a:rPr>
              <a:t> To </a:t>
            </a:r>
            <a:r>
              <a:rPr lang="en-US" altLang="zh-CN" b="1" dirty="0">
                <a:cs typeface="Arial" panose="020B0604020202020204" pitchFamily="34" charset="0"/>
              </a:rPr>
              <a:t>search H</a:t>
            </a:r>
            <a:r>
              <a:rPr lang="en-US" altLang="zh-CN" b="1" baseline="-25000" dirty="0">
                <a:cs typeface="Arial" panose="020B0604020202020204" pitchFamily="34" charset="0"/>
              </a:rPr>
              <a:t>2</a:t>
            </a:r>
            <a:r>
              <a:rPr lang="en-US" altLang="zh-CN" b="1" dirty="0">
                <a:cs typeface="Arial" panose="020B0604020202020204" pitchFamily="34" charset="0"/>
              </a:rPr>
              <a:t>O</a:t>
            </a:r>
            <a:r>
              <a:rPr lang="zh-CN" altLang="en-US" b="1" dirty="0">
                <a:cs typeface="Arial" panose="020B0604020202020204" pitchFamily="34" charset="0"/>
              </a:rPr>
              <a:t>，</a:t>
            </a:r>
            <a:r>
              <a:rPr lang="en-US" altLang="zh-CN" b="1" dirty="0">
                <a:cs typeface="Arial" panose="020B0604020202020204" pitchFamily="34" charset="0"/>
              </a:rPr>
              <a:t>enter H2O</a:t>
            </a:r>
            <a:endParaRPr lang="zh-CN" altLang="en-US" b="1" dirty="0">
              <a:cs typeface="Arial" panose="020B0604020202020204" pitchFamily="34" charset="0"/>
            </a:endParaRPr>
          </a:p>
        </p:txBody>
      </p:sp>
      <p:sp>
        <p:nvSpPr>
          <p:cNvPr id="3" name="Text Box 12"/>
          <p:cNvSpPr txBox="1">
            <a:spLocks noChangeArrowheads="1"/>
          </p:cNvSpPr>
          <p:nvPr/>
        </p:nvSpPr>
        <p:spPr bwMode="auto">
          <a:xfrm>
            <a:off x="334888" y="260648"/>
            <a:ext cx="3517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a:r>
              <a:rPr lang="zh-CN" altLang="en-US" sz="2800" b="1" dirty="0" smtClean="0">
                <a:solidFill>
                  <a:srgbClr val="036635"/>
                </a:solidFill>
                <a:latin typeface="微软雅黑" panose="020B0503020204020204" pitchFamily="34" charset="-122"/>
                <a:ea typeface="微软雅黑" panose="020B0503020204020204" pitchFamily="34" charset="-122"/>
                <a:cs typeface="+mj-cs"/>
              </a:rPr>
              <a:t>检索语言</a:t>
            </a:r>
            <a:endParaRPr lang="zh-CN" altLang="en-US" sz="2800" b="1" dirty="0">
              <a:solidFill>
                <a:srgbClr val="036635"/>
              </a:solidFill>
              <a:latin typeface="微软雅黑" panose="020B0503020204020204" pitchFamily="34" charset="-122"/>
              <a:ea typeface="微软雅黑" panose="020B0503020204020204" pitchFamily="34" charset="-122"/>
              <a:cs typeface="+mj-cs"/>
            </a:endParaRPr>
          </a:p>
        </p:txBody>
      </p:sp>
    </p:spTree>
    <p:extLst>
      <p:ext uri="{BB962C8B-B14F-4D97-AF65-F5344CB8AC3E}">
        <p14:creationId xmlns:p14="http://schemas.microsoft.com/office/powerpoint/2010/main" val="24823320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2"/>
          <p:cNvSpPr txBox="1">
            <a:spLocks noChangeArrowheads="1"/>
          </p:cNvSpPr>
          <p:nvPr/>
        </p:nvSpPr>
        <p:spPr bwMode="auto">
          <a:xfrm>
            <a:off x="334888" y="260648"/>
            <a:ext cx="72614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a:r>
              <a:rPr lang="zh-CN" altLang="en-US" sz="2800" b="1" dirty="0" smtClean="0">
                <a:solidFill>
                  <a:srgbClr val="036635"/>
                </a:solidFill>
                <a:latin typeface="微软雅黑" panose="020B0503020204020204" pitchFamily="34" charset="-122"/>
                <a:ea typeface="微软雅黑" panose="020B0503020204020204" pitchFamily="34" charset="-122"/>
                <a:cs typeface="+mj-cs"/>
              </a:rPr>
              <a:t>设置提醒或同步追踪</a:t>
            </a:r>
            <a:r>
              <a:rPr lang="en-US" altLang="zh-CN" sz="2800" b="1" dirty="0" smtClean="0">
                <a:solidFill>
                  <a:srgbClr val="036635"/>
                </a:solidFill>
                <a:latin typeface="微软雅黑" panose="020B0503020204020204" pitchFamily="34" charset="-122"/>
                <a:ea typeface="微软雅黑" panose="020B0503020204020204" pitchFamily="34" charset="-122"/>
                <a:cs typeface="+mj-cs"/>
              </a:rPr>
              <a:t> </a:t>
            </a:r>
            <a:r>
              <a:rPr lang="en-US" altLang="zh-CN" sz="2800" b="1" dirty="0">
                <a:solidFill>
                  <a:srgbClr val="036635"/>
                </a:solidFill>
                <a:latin typeface="+mj-ea"/>
                <a:ea typeface="+mj-ea"/>
                <a:cs typeface="+mj-cs"/>
              </a:rPr>
              <a:t>A</a:t>
            </a:r>
            <a:r>
              <a:rPr lang="en-US" altLang="zh-CN" sz="2800" b="1" dirty="0" smtClean="0">
                <a:solidFill>
                  <a:srgbClr val="036635"/>
                </a:solidFill>
                <a:latin typeface="+mj-ea"/>
                <a:ea typeface="+mj-ea"/>
                <a:cs typeface="+mj-cs"/>
              </a:rPr>
              <a:t>lert or RSS Feed</a:t>
            </a:r>
            <a:endParaRPr lang="zh-CN" altLang="en-US" sz="2800" b="1" dirty="0">
              <a:solidFill>
                <a:srgbClr val="036635"/>
              </a:solidFill>
              <a:latin typeface="+mj-ea"/>
              <a:ea typeface="+mj-ea"/>
              <a:cs typeface="+mj-cs"/>
            </a:endParaRPr>
          </a:p>
        </p:txBody>
      </p:sp>
      <p:pic>
        <p:nvPicPr>
          <p:cNvPr id="573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799" y="980728"/>
            <a:ext cx="7128792" cy="318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组合 4"/>
          <p:cNvGrpSpPr/>
          <p:nvPr/>
        </p:nvGrpSpPr>
        <p:grpSpPr>
          <a:xfrm>
            <a:off x="1219799" y="4663099"/>
            <a:ext cx="5822246" cy="1368152"/>
            <a:chOff x="755576" y="5013176"/>
            <a:chExt cx="5822246" cy="1368152"/>
          </a:xfrm>
        </p:grpSpPr>
        <p:pic>
          <p:nvPicPr>
            <p:cNvPr id="57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5013176"/>
              <a:ext cx="5822246" cy="136815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bwMode="auto">
            <a:xfrm>
              <a:off x="1783038" y="5517232"/>
              <a:ext cx="1503447" cy="388738"/>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grpSp>
      <p:sp>
        <p:nvSpPr>
          <p:cNvPr id="8" name="矩形 7"/>
          <p:cNvSpPr/>
          <p:nvPr/>
        </p:nvSpPr>
        <p:spPr bwMode="auto">
          <a:xfrm>
            <a:off x="6384731" y="980728"/>
            <a:ext cx="1963860" cy="300738"/>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799" y="1385133"/>
            <a:ext cx="6854103" cy="321498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p:cNvSpPr/>
          <p:nvPr/>
        </p:nvSpPr>
        <p:spPr>
          <a:xfrm>
            <a:off x="1295762" y="6167828"/>
            <a:ext cx="7524710" cy="369332"/>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r>
              <a:rPr lang="zh-CN" altLang="en-US" b="1" dirty="0" smtClean="0"/>
              <a:t>某搜索或某特定</a:t>
            </a:r>
            <a:r>
              <a:rPr lang="zh-CN" altLang="en-US" b="1" dirty="0"/>
              <a:t>领域最新发表的文章</a:t>
            </a:r>
            <a:r>
              <a:rPr lang="zh-CN" altLang="en-US" b="1" dirty="0" smtClean="0"/>
              <a:t>，某期刊或丛书最新</a:t>
            </a:r>
            <a:r>
              <a:rPr lang="zh-CN" altLang="en-US" b="1" dirty="0"/>
              <a:t>出版</a:t>
            </a:r>
            <a:r>
              <a:rPr lang="zh-CN" altLang="en-US" b="1" dirty="0" smtClean="0"/>
              <a:t>的期或卷</a:t>
            </a:r>
            <a:endParaRPr lang="en-US" altLang="zh-CN" b="1" dirty="0"/>
          </a:p>
        </p:txBody>
      </p:sp>
    </p:spTree>
    <p:extLst>
      <p:ext uri="{BB962C8B-B14F-4D97-AF65-F5344CB8AC3E}">
        <p14:creationId xmlns:p14="http://schemas.microsoft.com/office/powerpoint/2010/main" val="301829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347"/>
                                        </p:tgtEl>
                                        <p:attrNameLst>
                                          <p:attrName>style.visibility</p:attrName>
                                        </p:attrNameLst>
                                      </p:cBhvr>
                                      <p:to>
                                        <p:strVal val="visible"/>
                                      </p:to>
                                    </p:set>
                                    <p:animEffect transition="in" filter="fade">
                                      <p:cBhvr>
                                        <p:cTn id="7" dur="500"/>
                                        <p:tgtEl>
                                          <p:spTgt spid="573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715" y="753709"/>
            <a:ext cx="8263784" cy="585351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12"/>
          <p:cNvSpPr txBox="1">
            <a:spLocks noChangeArrowheads="1"/>
          </p:cNvSpPr>
          <p:nvPr/>
        </p:nvSpPr>
        <p:spPr bwMode="auto">
          <a:xfrm>
            <a:off x="369072" y="226464"/>
            <a:ext cx="45971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a:r>
              <a:rPr lang="en-US" altLang="zh-CN" sz="2800" b="1" dirty="0" smtClean="0">
                <a:solidFill>
                  <a:srgbClr val="036635"/>
                </a:solidFill>
                <a:latin typeface="+mj-ea"/>
                <a:ea typeface="+mj-ea"/>
                <a:cs typeface="+mj-cs"/>
              </a:rPr>
              <a:t>My alert</a:t>
            </a:r>
            <a:endParaRPr lang="zh-CN" altLang="en-US" sz="2800" b="1" dirty="0">
              <a:solidFill>
                <a:srgbClr val="036635"/>
              </a:solidFill>
              <a:latin typeface="+mj-ea"/>
              <a:ea typeface="+mj-ea"/>
              <a:cs typeface="+mj-cs"/>
            </a:endParaRPr>
          </a:p>
        </p:txBody>
      </p:sp>
      <p:grpSp>
        <p:nvGrpSpPr>
          <p:cNvPr id="2" name="组合 1"/>
          <p:cNvGrpSpPr/>
          <p:nvPr/>
        </p:nvGrpSpPr>
        <p:grpSpPr>
          <a:xfrm>
            <a:off x="571500" y="549397"/>
            <a:ext cx="8109290" cy="1754188"/>
            <a:chOff x="571500" y="549397"/>
            <a:chExt cx="8109290" cy="1754188"/>
          </a:xfrm>
        </p:grpSpPr>
        <p:sp>
          <p:nvSpPr>
            <p:cNvPr id="5" name="矩形 4"/>
            <p:cNvSpPr/>
            <p:nvPr/>
          </p:nvSpPr>
          <p:spPr bwMode="auto">
            <a:xfrm>
              <a:off x="571500" y="844063"/>
              <a:ext cx="8109290" cy="1459522"/>
            </a:xfrm>
            <a:prstGeom prst="rect">
              <a:avLst/>
            </a:prstGeom>
            <a:noFill/>
            <a:ln w="19050">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8" name="TextBox 7"/>
            <p:cNvSpPr txBox="1"/>
            <p:nvPr/>
          </p:nvSpPr>
          <p:spPr>
            <a:xfrm>
              <a:off x="6516216" y="549397"/>
              <a:ext cx="1224136" cy="408623"/>
            </a:xfrm>
            <a:prstGeom prst="roundRect">
              <a:avLst/>
            </a:prstGeom>
            <a:solidFill>
              <a:srgbClr val="F18D4D"/>
            </a:solidFill>
            <a:ln w="28575">
              <a:solidFill>
                <a:srgbClr val="E86412"/>
              </a:solidFill>
            </a:ln>
          </p:spPr>
          <p:style>
            <a:lnRef idx="1">
              <a:schemeClr val="accent6"/>
            </a:lnRef>
            <a:fillRef idx="3">
              <a:schemeClr val="accent6"/>
            </a:fillRef>
            <a:effectRef idx="2">
              <a:schemeClr val="accent6"/>
            </a:effectRef>
            <a:fontRef idx="minor">
              <a:schemeClr val="lt1"/>
            </a:fontRef>
          </p:style>
          <p:txBody>
            <a:bodyPr wrap="square" rtlCol="0">
              <a:spAutoFit/>
            </a:bodyPr>
            <a:lstStyle>
              <a:defPPr>
                <a:defRPr lang="zh-CN"/>
              </a:defPPr>
              <a:lvl1pPr>
                <a:defRPr b="1">
                  <a:solidFill>
                    <a:schemeClr val="bg1"/>
                  </a:solidFill>
                </a:defRPr>
              </a:lvl1pPr>
            </a:lstStyle>
            <a:p>
              <a:r>
                <a:rPr lang="zh-CN" altLang="en-US" dirty="0" smtClean="0"/>
                <a:t>检索提醒</a:t>
              </a:r>
              <a:endParaRPr lang="zh-CN" altLang="en-US" dirty="0"/>
            </a:p>
          </p:txBody>
        </p:sp>
      </p:grpSp>
      <p:grpSp>
        <p:nvGrpSpPr>
          <p:cNvPr id="4" name="组合 3"/>
          <p:cNvGrpSpPr/>
          <p:nvPr/>
        </p:nvGrpSpPr>
        <p:grpSpPr>
          <a:xfrm>
            <a:off x="584186" y="2616180"/>
            <a:ext cx="8096604" cy="1252435"/>
            <a:chOff x="584186" y="2616180"/>
            <a:chExt cx="8096604" cy="1252435"/>
          </a:xfrm>
        </p:grpSpPr>
        <p:sp>
          <p:nvSpPr>
            <p:cNvPr id="6" name="矩形 5"/>
            <p:cNvSpPr/>
            <p:nvPr/>
          </p:nvSpPr>
          <p:spPr bwMode="auto">
            <a:xfrm>
              <a:off x="584186" y="2919046"/>
              <a:ext cx="8096604" cy="949569"/>
            </a:xfrm>
            <a:prstGeom prst="rect">
              <a:avLst/>
            </a:prstGeom>
            <a:noFill/>
            <a:ln w="19050">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9" name="TextBox 8"/>
            <p:cNvSpPr txBox="1"/>
            <p:nvPr/>
          </p:nvSpPr>
          <p:spPr>
            <a:xfrm>
              <a:off x="6516216" y="2616180"/>
              <a:ext cx="1224136" cy="408623"/>
            </a:xfrm>
            <a:prstGeom prst="roundRect">
              <a:avLst/>
            </a:prstGeom>
            <a:solidFill>
              <a:srgbClr val="F18D4D"/>
            </a:solidFill>
            <a:ln w="28575">
              <a:solidFill>
                <a:srgbClr val="E86412"/>
              </a:solidFill>
            </a:ln>
          </p:spPr>
          <p:style>
            <a:lnRef idx="1">
              <a:schemeClr val="accent6"/>
            </a:lnRef>
            <a:fillRef idx="3">
              <a:schemeClr val="accent6"/>
            </a:fillRef>
            <a:effectRef idx="2">
              <a:schemeClr val="accent6"/>
            </a:effectRef>
            <a:fontRef idx="minor">
              <a:schemeClr val="lt1"/>
            </a:fontRef>
          </p:style>
          <p:txBody>
            <a:bodyPr wrap="square" rtlCol="0">
              <a:spAutoFit/>
            </a:bodyPr>
            <a:lstStyle>
              <a:defPPr>
                <a:defRPr lang="zh-CN"/>
              </a:defPPr>
              <a:lvl1pPr>
                <a:defRPr b="1">
                  <a:solidFill>
                    <a:schemeClr val="bg1"/>
                  </a:solidFill>
                </a:defRPr>
              </a:lvl1pPr>
            </a:lstStyle>
            <a:p>
              <a:r>
                <a:rPr lang="zh-CN" altLang="en-US" dirty="0" smtClean="0"/>
                <a:t>主题提醒</a:t>
              </a:r>
              <a:endParaRPr lang="zh-CN" altLang="en-US" dirty="0"/>
            </a:p>
          </p:txBody>
        </p:sp>
      </p:grpSp>
      <p:grpSp>
        <p:nvGrpSpPr>
          <p:cNvPr id="11" name="组合 10"/>
          <p:cNvGrpSpPr/>
          <p:nvPr/>
        </p:nvGrpSpPr>
        <p:grpSpPr>
          <a:xfrm>
            <a:off x="584186" y="3933056"/>
            <a:ext cx="8096604" cy="2564458"/>
            <a:chOff x="584186" y="3933056"/>
            <a:chExt cx="8096604" cy="2564458"/>
          </a:xfrm>
        </p:grpSpPr>
        <p:sp>
          <p:nvSpPr>
            <p:cNvPr id="7" name="矩形 6"/>
            <p:cNvSpPr/>
            <p:nvPr/>
          </p:nvSpPr>
          <p:spPr bwMode="auto">
            <a:xfrm>
              <a:off x="584186" y="4062045"/>
              <a:ext cx="8096604" cy="2435469"/>
            </a:xfrm>
            <a:prstGeom prst="rect">
              <a:avLst/>
            </a:prstGeom>
            <a:noFill/>
            <a:ln w="19050">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10" name="TextBox 9"/>
            <p:cNvSpPr txBox="1"/>
            <p:nvPr/>
          </p:nvSpPr>
          <p:spPr>
            <a:xfrm>
              <a:off x="6228184" y="3933056"/>
              <a:ext cx="1800200" cy="408623"/>
            </a:xfrm>
            <a:prstGeom prst="roundRect">
              <a:avLst/>
            </a:prstGeom>
            <a:solidFill>
              <a:srgbClr val="F18D4D"/>
            </a:solidFill>
            <a:ln w="28575">
              <a:solidFill>
                <a:srgbClr val="E86412"/>
              </a:solidFill>
            </a:ln>
          </p:spPr>
          <p:style>
            <a:lnRef idx="1">
              <a:schemeClr val="accent6"/>
            </a:lnRef>
            <a:fillRef idx="3">
              <a:schemeClr val="accent6"/>
            </a:fillRef>
            <a:effectRef idx="2">
              <a:schemeClr val="accent6"/>
            </a:effectRef>
            <a:fontRef idx="minor">
              <a:schemeClr val="lt1"/>
            </a:fontRef>
          </p:style>
          <p:txBody>
            <a:bodyPr wrap="square" rtlCol="0">
              <a:spAutoFit/>
            </a:bodyPr>
            <a:lstStyle>
              <a:defPPr>
                <a:defRPr lang="zh-CN"/>
              </a:defPPr>
              <a:lvl1pPr>
                <a:defRPr b="1">
                  <a:solidFill>
                    <a:schemeClr val="bg1"/>
                  </a:solidFill>
                </a:defRPr>
              </a:lvl1pPr>
            </a:lstStyle>
            <a:p>
              <a:r>
                <a:rPr lang="zh-CN" altLang="en-US" dirty="0" smtClean="0"/>
                <a:t>期刊</a:t>
              </a:r>
              <a:r>
                <a:rPr lang="en-US" altLang="zh-CN" dirty="0" smtClean="0"/>
                <a:t>/</a:t>
              </a:r>
              <a:r>
                <a:rPr lang="zh-CN" altLang="en-US" dirty="0" smtClean="0"/>
                <a:t>丛书提醒</a:t>
              </a:r>
              <a:endParaRPr lang="zh-CN" altLang="en-US" dirty="0"/>
            </a:p>
          </p:txBody>
        </p:sp>
      </p:grpSp>
    </p:spTree>
    <p:extLst>
      <p:ext uri="{BB962C8B-B14F-4D97-AF65-F5344CB8AC3E}">
        <p14:creationId xmlns:p14="http://schemas.microsoft.com/office/powerpoint/2010/main" val="1128529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57174" y="2781300"/>
            <a:ext cx="7151468" cy="1470025"/>
          </a:xfrm>
        </p:spPr>
        <p:txBody>
          <a:bodyPr/>
          <a:lstStyle/>
          <a:p>
            <a:pPr marL="457200" indent="-457200">
              <a:lnSpc>
                <a:spcPts val="5000"/>
              </a:lnSpc>
            </a:pPr>
            <a:r>
              <a:rPr lang="en-US" altLang="zh-CN" sz="3200" dirty="0" err="1"/>
              <a:t>Mendeley</a:t>
            </a:r>
            <a:r>
              <a:rPr lang="zh-CN" altLang="en-US" sz="3200" dirty="0"/>
              <a:t>的使用</a:t>
            </a:r>
          </a:p>
        </p:txBody>
      </p:sp>
    </p:spTree>
    <p:extLst>
      <p:ext uri="{BB962C8B-B14F-4D97-AF65-F5344CB8AC3E}">
        <p14:creationId xmlns:p14="http://schemas.microsoft.com/office/powerpoint/2010/main" val="233610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a:xfrm>
            <a:off x="446856" y="260648"/>
            <a:ext cx="8229600" cy="504056"/>
          </a:xfrm>
          <a:prstGeom prst="rect">
            <a:avLst/>
          </a:prstGeom>
        </p:spPr>
        <p:txBody>
          <a:bodyPr/>
          <a:lstStyle>
            <a:lvl1pPr algn="l" rtl="0" eaLnBrk="0" fontAlgn="base" hangingPunct="0">
              <a:spcBef>
                <a:spcPct val="0"/>
              </a:spcBef>
              <a:spcAft>
                <a:spcPct val="0"/>
              </a:spcAft>
              <a:defRPr sz="2800" b="1">
                <a:solidFill>
                  <a:srgbClr val="036635"/>
                </a:solidFill>
                <a:latin typeface="+mj-lt"/>
                <a:ea typeface="+mj-ea"/>
                <a:cs typeface="+mj-cs"/>
              </a:defRPr>
            </a:lvl1pPr>
            <a:lvl2pPr algn="l" rtl="0" eaLnBrk="0" fontAlgn="base" hangingPunct="0">
              <a:spcBef>
                <a:spcPct val="0"/>
              </a:spcBef>
              <a:spcAft>
                <a:spcPct val="0"/>
              </a:spcAft>
              <a:defRPr sz="2800" b="1">
                <a:solidFill>
                  <a:srgbClr val="036635"/>
                </a:solidFill>
                <a:latin typeface="Arial" pitchFamily="34" charset="0"/>
                <a:cs typeface="Arial" pitchFamily="34" charset="0"/>
              </a:defRPr>
            </a:lvl2pPr>
            <a:lvl3pPr algn="l" rtl="0" eaLnBrk="0" fontAlgn="base" hangingPunct="0">
              <a:spcBef>
                <a:spcPct val="0"/>
              </a:spcBef>
              <a:spcAft>
                <a:spcPct val="0"/>
              </a:spcAft>
              <a:defRPr sz="2800" b="1">
                <a:solidFill>
                  <a:srgbClr val="036635"/>
                </a:solidFill>
                <a:latin typeface="Arial" pitchFamily="34" charset="0"/>
                <a:cs typeface="Arial" pitchFamily="34" charset="0"/>
              </a:defRPr>
            </a:lvl3pPr>
            <a:lvl4pPr algn="l" rtl="0" eaLnBrk="0" fontAlgn="base" hangingPunct="0">
              <a:spcBef>
                <a:spcPct val="0"/>
              </a:spcBef>
              <a:spcAft>
                <a:spcPct val="0"/>
              </a:spcAft>
              <a:defRPr sz="2800" b="1">
                <a:solidFill>
                  <a:srgbClr val="036635"/>
                </a:solidFill>
                <a:latin typeface="Arial" pitchFamily="34" charset="0"/>
                <a:cs typeface="Arial" pitchFamily="34" charset="0"/>
              </a:defRPr>
            </a:lvl4pPr>
            <a:lvl5pPr algn="l" rtl="0" eaLnBrk="0" fontAlgn="base" hangingPunct="0">
              <a:spcBef>
                <a:spcPct val="0"/>
              </a:spcBef>
              <a:spcAft>
                <a:spcPct val="0"/>
              </a:spcAft>
              <a:defRPr sz="2800" b="1">
                <a:solidFill>
                  <a:srgbClr val="036635"/>
                </a:solidFill>
                <a:latin typeface="Arial" pitchFamily="34" charset="0"/>
                <a:cs typeface="Arial" pitchFamily="34" charset="0"/>
              </a:defRPr>
            </a:lvl5pPr>
            <a:lvl6pPr marL="457200" algn="l" rtl="0" eaLnBrk="0" fontAlgn="base" hangingPunct="0">
              <a:spcBef>
                <a:spcPct val="0"/>
              </a:spcBef>
              <a:spcAft>
                <a:spcPct val="0"/>
              </a:spcAft>
              <a:defRPr sz="2800" b="1">
                <a:solidFill>
                  <a:srgbClr val="036635"/>
                </a:solidFill>
                <a:latin typeface="Arial" pitchFamily="34" charset="0"/>
                <a:cs typeface="Arial" pitchFamily="34" charset="0"/>
              </a:defRPr>
            </a:lvl6pPr>
            <a:lvl7pPr marL="914400" algn="l" rtl="0" eaLnBrk="0" fontAlgn="base" hangingPunct="0">
              <a:spcBef>
                <a:spcPct val="0"/>
              </a:spcBef>
              <a:spcAft>
                <a:spcPct val="0"/>
              </a:spcAft>
              <a:defRPr sz="2800" b="1">
                <a:solidFill>
                  <a:srgbClr val="036635"/>
                </a:solidFill>
                <a:latin typeface="Arial" pitchFamily="34" charset="0"/>
                <a:cs typeface="Arial" pitchFamily="34" charset="0"/>
              </a:defRPr>
            </a:lvl7pPr>
            <a:lvl8pPr marL="1371600" algn="l" rtl="0" eaLnBrk="0" fontAlgn="base" hangingPunct="0">
              <a:spcBef>
                <a:spcPct val="0"/>
              </a:spcBef>
              <a:spcAft>
                <a:spcPct val="0"/>
              </a:spcAft>
              <a:defRPr sz="2800" b="1">
                <a:solidFill>
                  <a:srgbClr val="036635"/>
                </a:solidFill>
                <a:latin typeface="Arial" pitchFamily="34" charset="0"/>
                <a:cs typeface="Arial" pitchFamily="34" charset="0"/>
              </a:defRPr>
            </a:lvl8pPr>
            <a:lvl9pPr marL="1828800" algn="l" rtl="0" eaLnBrk="0" fontAlgn="base" hangingPunct="0">
              <a:spcBef>
                <a:spcPct val="0"/>
              </a:spcBef>
              <a:spcAft>
                <a:spcPct val="0"/>
              </a:spcAft>
              <a:defRPr sz="2800" b="1">
                <a:solidFill>
                  <a:srgbClr val="036635"/>
                </a:solidFill>
                <a:latin typeface="Arial" pitchFamily="34" charset="0"/>
                <a:cs typeface="Arial" pitchFamily="34" charset="0"/>
              </a:defRPr>
            </a:lvl9pPr>
          </a:lstStyle>
          <a:p>
            <a:r>
              <a:rPr lang="zh-CN" altLang="zh-CN" kern="0" dirty="0">
                <a:latin typeface="微软雅黑" panose="020B0503020204020204" pitchFamily="34" charset="-122"/>
                <a:ea typeface="微软雅黑" panose="020B0503020204020204" pitchFamily="34" charset="-122"/>
              </a:rPr>
              <a:t>无缝导入</a:t>
            </a:r>
            <a:r>
              <a:rPr lang="en-US" altLang="zh-CN" kern="0" dirty="0" err="1">
                <a:latin typeface=""/>
              </a:rPr>
              <a:t>Mendeley</a:t>
            </a:r>
            <a:endParaRPr lang="en-US" altLang="zh-CN" kern="0" dirty="0">
              <a:latin typeface=""/>
            </a:endParaRPr>
          </a:p>
        </p:txBody>
      </p:sp>
      <p:pic>
        <p:nvPicPr>
          <p:cNvPr id="5734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217488" y="1196752"/>
            <a:ext cx="4074592" cy="244846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6113" y="1628800"/>
            <a:ext cx="2336287" cy="4005064"/>
          </a:xfrm>
          <a:prstGeom prst="rect">
            <a:avLst/>
          </a:prstGeom>
          <a:ln>
            <a:noFill/>
          </a:ln>
          <a:effectLst>
            <a:outerShdw blurRad="190500" algn="tl" rotWithShape="0">
              <a:srgbClr val="000000">
                <a:alpha val="70000"/>
              </a:srgbClr>
            </a:outerShdw>
          </a:effectLst>
        </p:spPr>
      </p:pic>
      <p:pic>
        <p:nvPicPr>
          <p:cNvPr id="57348"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r="6602"/>
          <a:stretch/>
        </p:blipFill>
        <p:spPr bwMode="auto">
          <a:xfrm>
            <a:off x="1217490" y="3929859"/>
            <a:ext cx="4074590" cy="223544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组合 11"/>
          <p:cNvGrpSpPr/>
          <p:nvPr/>
        </p:nvGrpSpPr>
        <p:grpSpPr>
          <a:xfrm>
            <a:off x="5508104" y="2564904"/>
            <a:ext cx="216024" cy="2160240"/>
            <a:chOff x="5508104" y="2564904"/>
            <a:chExt cx="216024" cy="2160240"/>
          </a:xfrm>
        </p:grpSpPr>
        <p:sp>
          <p:nvSpPr>
            <p:cNvPr id="11" name="右箭头 10"/>
            <p:cNvSpPr/>
            <p:nvPr/>
          </p:nvSpPr>
          <p:spPr bwMode="auto">
            <a:xfrm>
              <a:off x="5508104" y="2564904"/>
              <a:ext cx="216024" cy="216024"/>
            </a:xfrm>
            <a:prstGeom prst="rightArrow">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t" anchorCtr="0" compatLnSpc="1">
              <a:prstTxWarp prst="textNoShape">
                <a:avLst/>
              </a:prstTxWarp>
            </a:bodyPr>
            <a:lstStyle/>
            <a:p>
              <a:endParaRPr lang="zh-CN" altLang="en-US" b="1"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a typeface="宋体" pitchFamily="2" charset="-122"/>
              </a:endParaRPr>
            </a:p>
          </p:txBody>
        </p:sp>
        <p:sp>
          <p:nvSpPr>
            <p:cNvPr id="16" name="右箭头 15"/>
            <p:cNvSpPr/>
            <p:nvPr/>
          </p:nvSpPr>
          <p:spPr bwMode="auto">
            <a:xfrm>
              <a:off x="5508104" y="4509120"/>
              <a:ext cx="216024" cy="216024"/>
            </a:xfrm>
            <a:prstGeom prst="rightArrow">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t" anchorCtr="0" compatLnSpc="1">
              <a:prstTxWarp prst="textNoShape">
                <a:avLst/>
              </a:prstTxWarp>
            </a:bodyPr>
            <a:lstStyle/>
            <a:p>
              <a:endParaRPr lang="zh-CN" altLang="en-US" b="1"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a typeface="宋体" pitchFamily="2" charset="-122"/>
              </a:endParaRPr>
            </a:p>
          </p:txBody>
        </p:sp>
      </p:grpSp>
      <p:pic>
        <p:nvPicPr>
          <p:cNvPr id="6963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7744" y="3132800"/>
            <a:ext cx="4816475" cy="134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101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346"/>
                                        </p:tgtEl>
                                        <p:attrNameLst>
                                          <p:attrName>style.visibility</p:attrName>
                                        </p:attrNameLst>
                                      </p:cBhvr>
                                      <p:to>
                                        <p:strVal val="visible"/>
                                      </p:to>
                                    </p:set>
                                    <p:animEffect transition="in" filter="fade">
                                      <p:cBhvr>
                                        <p:cTn id="7" dur="500"/>
                                        <p:tgtEl>
                                          <p:spTgt spid="573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348"/>
                                        </p:tgtEl>
                                        <p:attrNameLst>
                                          <p:attrName>style.visibility</p:attrName>
                                        </p:attrNameLst>
                                      </p:cBhvr>
                                      <p:to>
                                        <p:strVal val="visible"/>
                                      </p:to>
                                    </p:set>
                                    <p:animEffect transition="in" filter="fade">
                                      <p:cBhvr>
                                        <p:cTn id="12" dur="500"/>
                                        <p:tgtEl>
                                          <p:spTgt spid="573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9634"/>
                                        </p:tgtEl>
                                        <p:attrNameLst>
                                          <p:attrName>style.visibility</p:attrName>
                                        </p:attrNameLst>
                                      </p:cBhvr>
                                      <p:to>
                                        <p:strVal val="visible"/>
                                      </p:to>
                                    </p:set>
                                    <p:animEffect transition="in" filter="fade">
                                      <p:cBhvr>
                                        <p:cTn id="26" dur="500"/>
                                        <p:tgtEl>
                                          <p:spTgt spid="69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Mendel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3228949"/>
            <a:ext cx="7429500" cy="200025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899592" y="1268760"/>
            <a:ext cx="7429500" cy="1872208"/>
            <a:chOff x="899592" y="1340768"/>
            <a:chExt cx="7429500" cy="1872208"/>
          </a:xfrm>
        </p:grpSpPr>
        <p:sp>
          <p:nvSpPr>
            <p:cNvPr id="5" name="Rounded Rectangle 4"/>
            <p:cNvSpPr/>
            <p:nvPr/>
          </p:nvSpPr>
          <p:spPr bwMode="auto">
            <a:xfrm>
              <a:off x="899592" y="1340768"/>
              <a:ext cx="7429500" cy="1872208"/>
            </a:xfrm>
            <a:prstGeom prst="roundRect">
              <a:avLst/>
            </a:prstGeom>
            <a:noFill/>
            <a:ln w="25400" cap="flat" cmpd="sng" algn="ctr">
              <a:solidFill>
                <a:srgbClr val="008000"/>
              </a:solidFill>
              <a:prstDash val="solid"/>
              <a:round/>
              <a:headEnd type="none" w="med" len="med"/>
              <a:tailEnd type="none" w="med" len="med"/>
            </a:ln>
            <a:effectLst/>
            <a:extLst/>
          </p:spPr>
          <p:txBody>
            <a:bodyPr vert="horz" wrap="square" lIns="45719" tIns="45719" rIns="45719" bIns="45719" numCol="1" rtlCol="0" anchor="ctr" anchorCtr="0" compatLnSpc="1">
              <a:prstTxWarp prst="textNoShape">
                <a:avLst/>
              </a:prstTxWarp>
            </a:bodyPr>
            <a:lstStyle/>
            <a:p>
              <a:pPr marL="457200" marR="0" indent="0" algn="l" defTabSz="9144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a typeface="ＭＳ Ｐゴシック" charset="0"/>
                <a:cs typeface="Arial" charset="0"/>
                <a:sym typeface="Arial" charset="0"/>
              </a:endParaRPr>
            </a:p>
          </p:txBody>
        </p:sp>
        <p:pic>
          <p:nvPicPr>
            <p:cNvPr id="51206" name="Picture 6" descr="http://www.elsevier.com/__data/assets/image/0019/236152/sciencedirect-orange-wordmar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2974" y="1844824"/>
              <a:ext cx="6602735" cy="8451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10" name="AutoShape 1">
            <a:hlinkClick r:id="rId4"/>
          </p:cNvPr>
          <p:cNvSpPr>
            <a:spLocks/>
          </p:cNvSpPr>
          <p:nvPr/>
        </p:nvSpPr>
        <p:spPr bwMode="auto">
          <a:xfrm>
            <a:off x="899591" y="5661248"/>
            <a:ext cx="7429500" cy="792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hangingPunct="0">
              <a:defRPr/>
            </a:pPr>
            <a:r>
              <a:rPr lang="zh-CN" altLang="en-US" sz="2400" dirty="0" smtClean="0">
                <a:solidFill>
                  <a:srgbClr val="A40B24"/>
                </a:solidFill>
                <a:latin typeface="Calibri" panose="020F0502020204030204" pitchFamily="34" charset="0"/>
                <a:ea typeface="微軟正黑體" panose="020B0604030504040204" pitchFamily="34" charset="-120"/>
                <a:cs typeface="Calibri" panose="020F0502020204030204" pitchFamily="34" charset="0"/>
                <a:sym typeface="Georgia" charset="0"/>
              </a:rPr>
              <a:t>同聚</a:t>
            </a:r>
            <a:r>
              <a:rPr lang="en-US" altLang="zh-CN" sz="2400" dirty="0" smtClean="0">
                <a:solidFill>
                  <a:srgbClr val="A40B24"/>
                </a:solidFill>
                <a:latin typeface="Calibri" panose="020F0502020204030204" pitchFamily="34" charset="0"/>
                <a:ea typeface="微軟正黑體" panose="020B0604030504040204" pitchFamily="34" charset="-120"/>
                <a:cs typeface="Calibri" panose="020F0502020204030204" pitchFamily="34" charset="0"/>
                <a:sym typeface="Georgia" charset="0"/>
              </a:rPr>
              <a:t>Elsevier</a:t>
            </a:r>
            <a:r>
              <a:rPr lang="zh-CN" altLang="en-US" sz="2400" dirty="0" smtClean="0">
                <a:solidFill>
                  <a:srgbClr val="A40B24"/>
                </a:solidFill>
                <a:latin typeface="Calibri" panose="020F0502020204030204" pitchFamily="34" charset="0"/>
                <a:ea typeface="微軟正黑體" panose="020B0604030504040204" pitchFamily="34" charset="-120"/>
                <a:cs typeface="Calibri" panose="020F0502020204030204" pitchFamily="34" charset="0"/>
                <a:sym typeface="Georgia" charset="0"/>
              </a:rPr>
              <a:t>旗下的</a:t>
            </a:r>
            <a:r>
              <a:rPr lang="en-US" altLang="zh-CN" sz="2400" dirty="0" err="1" smtClean="0">
                <a:solidFill>
                  <a:srgbClr val="A40B24"/>
                </a:solidFill>
                <a:latin typeface="Calibri" panose="020F0502020204030204" pitchFamily="34" charset="0"/>
                <a:ea typeface="微軟正黑體" panose="020B0604030504040204" pitchFamily="34" charset="-120"/>
                <a:cs typeface="Calibri" panose="020F0502020204030204" pitchFamily="34" charset="0"/>
                <a:sym typeface="Georgia" charset="0"/>
              </a:rPr>
              <a:t>ScienceDirect</a:t>
            </a:r>
            <a:r>
              <a:rPr lang="zh-CN" altLang="en-US" sz="2400" dirty="0" smtClean="0">
                <a:solidFill>
                  <a:srgbClr val="A40B24"/>
                </a:solidFill>
                <a:latin typeface="Calibri" panose="020F0502020204030204" pitchFamily="34" charset="0"/>
                <a:ea typeface="微軟正黑體" panose="020B0604030504040204" pitchFamily="34" charset="-120"/>
                <a:cs typeface="Calibri" panose="020F0502020204030204" pitchFamily="34" charset="0"/>
                <a:sym typeface="Georgia" charset="0"/>
              </a:rPr>
              <a:t>和</a:t>
            </a:r>
            <a:r>
              <a:rPr lang="en-US" altLang="zh-CN" sz="2400" dirty="0" err="1" smtClean="0">
                <a:solidFill>
                  <a:srgbClr val="A40B24"/>
                </a:solidFill>
                <a:latin typeface="Calibri" panose="020F0502020204030204" pitchFamily="34" charset="0"/>
                <a:ea typeface="微軟正黑體" panose="020B0604030504040204" pitchFamily="34" charset="-120"/>
                <a:cs typeface="Calibri" panose="020F0502020204030204" pitchFamily="34" charset="0"/>
                <a:sym typeface="Georgia" charset="0"/>
              </a:rPr>
              <a:t>Mendeley</a:t>
            </a:r>
            <a:r>
              <a:rPr lang="zh-CN" altLang="en-US" sz="2400" dirty="0" smtClean="0">
                <a:solidFill>
                  <a:srgbClr val="A40B24"/>
                </a:solidFill>
                <a:latin typeface="Calibri" panose="020F0502020204030204" pitchFamily="34" charset="0"/>
                <a:ea typeface="微軟正黑體" panose="020B0604030504040204" pitchFamily="34" charset="-120"/>
                <a:cs typeface="Calibri" panose="020F0502020204030204" pitchFamily="34" charset="0"/>
                <a:sym typeface="Georgia" charset="0"/>
              </a:rPr>
              <a:t>在文献检索管理方面可以完美融合，为用户提供一站式的解决方案</a:t>
            </a:r>
            <a:endParaRPr lang="en-US" sz="1600" dirty="0">
              <a:solidFill>
                <a:srgbClr val="A40B24"/>
              </a:solidFill>
              <a:latin typeface="Calibri" panose="020F0502020204030204" pitchFamily="34" charset="0"/>
              <a:ea typeface="微軟正黑體" panose="020B0604030504040204" pitchFamily="34" charset="-120"/>
              <a:cs typeface="Calibri" panose="020F0502020204030204" pitchFamily="34" charset="0"/>
              <a:sym typeface="Arial" charset="0"/>
            </a:endParaRPr>
          </a:p>
        </p:txBody>
      </p:sp>
      <p:sp>
        <p:nvSpPr>
          <p:cNvPr id="11" name="TextBox 10"/>
          <p:cNvSpPr txBox="1"/>
          <p:nvPr/>
        </p:nvSpPr>
        <p:spPr>
          <a:xfrm>
            <a:off x="2893743" y="3133417"/>
            <a:ext cx="3262433" cy="1015663"/>
          </a:xfrm>
          <a:prstGeom prst="rect">
            <a:avLst/>
          </a:prstGeom>
          <a:noFill/>
        </p:spPr>
        <p:txBody>
          <a:bodyPr wrap="none" rtlCol="0">
            <a:spAutoFit/>
          </a:bodyPr>
          <a:lstStyle/>
          <a:p>
            <a:r>
              <a:rPr lang="zh-CN" altLang="en-US" sz="6000" dirty="0">
                <a:solidFill>
                  <a:srgbClr val="A40B24"/>
                </a:solidFill>
                <a:latin typeface="微軟正黑體" panose="020B0604030504040204" pitchFamily="34" charset="-120"/>
                <a:ea typeface="微軟正黑體" panose="020B0604030504040204" pitchFamily="34" charset="-120"/>
                <a:cs typeface="Georgia" charset="0"/>
              </a:rPr>
              <a:t>实</a:t>
            </a:r>
            <a:r>
              <a:rPr lang="zh-CN" altLang="en-US" sz="6000" dirty="0">
                <a:solidFill>
                  <a:srgbClr val="A40B24"/>
                </a:solidFill>
                <a:latin typeface="微軟正黑體" panose="020B0604030504040204" pitchFamily="34" charset="-120"/>
                <a:ea typeface="微軟正黑體" panose="020B0604030504040204" pitchFamily="34" charset="-120"/>
                <a:cs typeface="Georgia" charset="0"/>
                <a:sym typeface="Helvetica" charset="0"/>
              </a:rPr>
              <a:t>例展示</a:t>
            </a:r>
            <a:endParaRPr lang="en-US" sz="6000" dirty="0">
              <a:solidFill>
                <a:srgbClr val="A40B24"/>
              </a:solidFill>
              <a:latin typeface="微軟正黑體" panose="020B0604030504040204" pitchFamily="34" charset="-120"/>
              <a:ea typeface="微軟正黑體" panose="020B0604030504040204" pitchFamily="34" charset="-120"/>
              <a:cs typeface="Georgia" charset="0"/>
              <a:sym typeface="Helvetica" charset="0"/>
            </a:endParaRPr>
          </a:p>
        </p:txBody>
      </p:sp>
    </p:spTree>
    <p:extLst>
      <p:ext uri="{BB962C8B-B14F-4D97-AF65-F5344CB8AC3E}">
        <p14:creationId xmlns:p14="http://schemas.microsoft.com/office/powerpoint/2010/main" val="14550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0-ppt_w/2"/>
                                          </p:val>
                                        </p:tav>
                                      </p:tavLst>
                                    </p:anim>
                                    <p:anim calcmode="lin" valueType="num">
                                      <p:cBhvr additive="base">
                                        <p:cTn id="7" dur="500"/>
                                        <p:tgtEl>
                                          <p:spTgt spid="6"/>
                                        </p:tgtEl>
                                        <p:attrNameLst>
                                          <p:attrName>ppt_y</p:attrName>
                                        </p:attrNameLst>
                                      </p:cBhvr>
                                      <p:tavLst>
                                        <p:tav tm="0">
                                          <p:val>
                                            <p:strVal val="ppt_y"/>
                                          </p:val>
                                        </p:tav>
                                        <p:tav tm="100000">
                                          <p:val>
                                            <p:strVal val="ppt_y"/>
                                          </p:val>
                                        </p:tav>
                                      </p:tavLst>
                                    </p:anim>
                                    <p:set>
                                      <p:cBhvr>
                                        <p:cTn id="8" dur="1" fill="hold">
                                          <p:stCondLst>
                                            <p:cond delay="499"/>
                                          </p:stCondLst>
                                        </p:cTn>
                                        <p:tgtEl>
                                          <p:spTgt spid="6"/>
                                        </p:tgtEl>
                                        <p:attrNameLst>
                                          <p:attrName>style.visibility</p:attrName>
                                        </p:attrNameLst>
                                      </p:cBhvr>
                                      <p:to>
                                        <p:strVal val="hidden"/>
                                      </p:to>
                                    </p:set>
                                  </p:childTnLst>
                                </p:cTn>
                              </p:par>
                              <p:par>
                                <p:cTn id="9" presetID="2" presetClass="exit" presetSubtype="2" fill="hold" nodeType="withEffect">
                                  <p:stCondLst>
                                    <p:cond delay="0"/>
                                  </p:stCondLst>
                                  <p:childTnLst>
                                    <p:anim calcmode="lin" valueType="num">
                                      <p:cBhvr additive="base">
                                        <p:cTn id="10" dur="500"/>
                                        <p:tgtEl>
                                          <p:spTgt spid="51202"/>
                                        </p:tgtEl>
                                        <p:attrNameLst>
                                          <p:attrName>ppt_x</p:attrName>
                                        </p:attrNameLst>
                                      </p:cBhvr>
                                      <p:tavLst>
                                        <p:tav tm="0">
                                          <p:val>
                                            <p:strVal val="ppt_x"/>
                                          </p:val>
                                        </p:tav>
                                        <p:tav tm="100000">
                                          <p:val>
                                            <p:strVal val="1+ppt_w/2"/>
                                          </p:val>
                                        </p:tav>
                                      </p:tavLst>
                                    </p:anim>
                                    <p:anim calcmode="lin" valueType="num">
                                      <p:cBhvr additive="base">
                                        <p:cTn id="11" dur="500"/>
                                        <p:tgtEl>
                                          <p:spTgt spid="51202"/>
                                        </p:tgtEl>
                                        <p:attrNameLst>
                                          <p:attrName>ppt_y</p:attrName>
                                        </p:attrNameLst>
                                      </p:cBhvr>
                                      <p:tavLst>
                                        <p:tav tm="0">
                                          <p:val>
                                            <p:strVal val="ppt_y"/>
                                          </p:val>
                                        </p:tav>
                                        <p:tav tm="100000">
                                          <p:val>
                                            <p:strVal val="ppt_y"/>
                                          </p:val>
                                        </p:tav>
                                      </p:tavLst>
                                    </p:anim>
                                    <p:set>
                                      <p:cBhvr>
                                        <p:cTn id="12" dur="1" fill="hold">
                                          <p:stCondLst>
                                            <p:cond delay="499"/>
                                          </p:stCondLst>
                                        </p:cTn>
                                        <p:tgtEl>
                                          <p:spTgt spid="51202"/>
                                        </p:tgtEl>
                                        <p:attrNameLst>
                                          <p:attrName>style.visibility</p:attrName>
                                        </p:attrNameLst>
                                      </p:cBhvr>
                                      <p:to>
                                        <p:strVal val="hidden"/>
                                      </p:to>
                                    </p:set>
                                  </p:childTnLst>
                                </p:cTn>
                              </p:par>
                              <p:par>
                                <p:cTn id="13" presetID="42" presetClass="path" presetSubtype="0" accel="50000" decel="50000" fill="hold" grpId="0" nodeType="withEffect">
                                  <p:stCondLst>
                                    <p:cond delay="0"/>
                                  </p:stCondLst>
                                  <p:childTnLst>
                                    <p:animMotion origin="layout" path="M 2.5E-6 -1.85185E-6 L 2.5E-6 -0.72963 " pathEditMode="relative" rAng="0" ptsTypes="AA">
                                      <p:cBhvr>
                                        <p:cTn id="14" dur="1000" fill="hold"/>
                                        <p:tgtEl>
                                          <p:spTgt spid="10"/>
                                        </p:tgtEl>
                                        <p:attrNameLst>
                                          <p:attrName>ppt_x</p:attrName>
                                          <p:attrName>ppt_y</p:attrName>
                                        </p:attrNameLst>
                                      </p:cBhvr>
                                      <p:rCtr x="0" y="-36481"/>
                                    </p:animMotion>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
            <a:hlinkClick r:id="rId2"/>
          </p:cNvPr>
          <p:cNvSpPr>
            <a:spLocks noGrp="1"/>
          </p:cNvSpPr>
          <p:nvPr>
            <p:ph type="title"/>
          </p:nvPr>
        </p:nvSpPr>
        <p:spPr bwMode="auto">
          <a:xfrm>
            <a:off x="457200" y="274638"/>
            <a:ext cx="6563072" cy="1143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hangingPunct="0">
              <a:defRPr/>
            </a:pPr>
            <a:r>
              <a:rPr lang="zh-CN" altLang="en-US" sz="2600" dirty="0" smtClean="0">
                <a:solidFill>
                  <a:srgbClr val="A40B24"/>
                </a:solidFill>
                <a:latin typeface="微軟正黑體" panose="020B0604030504040204" pitchFamily="34" charset="-120"/>
                <a:ea typeface="微軟正黑體" panose="020B0604030504040204" pitchFamily="34" charset="-120"/>
                <a:cs typeface="Georgia" charset="0"/>
                <a:sym typeface="Georgia" charset="0"/>
              </a:rPr>
              <a:t>在</a:t>
            </a:r>
            <a:r>
              <a:rPr lang="en-US" altLang="zh-CN" sz="2600" dirty="0" err="1" smtClean="0">
                <a:solidFill>
                  <a:srgbClr val="A40B24"/>
                </a:solidFill>
                <a:latin typeface="微軟正黑體" panose="020B0604030504040204" pitchFamily="34" charset="-120"/>
                <a:ea typeface="微軟正黑體" panose="020B0604030504040204" pitchFamily="34" charset="-120"/>
                <a:cs typeface="Georgia" charset="0"/>
                <a:sym typeface="Georgia" charset="0"/>
              </a:rPr>
              <a:t>ScienceDirect</a:t>
            </a:r>
            <a:r>
              <a:rPr lang="zh-CN" altLang="en-US" sz="2600" dirty="0" smtClean="0">
                <a:solidFill>
                  <a:srgbClr val="A40B24"/>
                </a:solidFill>
                <a:latin typeface="微軟正黑體" panose="020B0604030504040204" pitchFamily="34" charset="-120"/>
                <a:ea typeface="微軟正黑體" panose="020B0604030504040204" pitchFamily="34" charset="-120"/>
                <a:cs typeface="Georgia" charset="0"/>
                <a:sym typeface="Georgia" charset="0"/>
              </a:rPr>
              <a:t>中检索所需文献</a:t>
            </a:r>
            <a:endParaRPr lang="en-US" dirty="0">
              <a:solidFill>
                <a:srgbClr val="A40B24"/>
              </a:solidFill>
              <a:latin typeface="微軟正黑體" panose="020B0604030504040204" pitchFamily="34" charset="-120"/>
              <a:ea typeface="微軟正黑體" panose="020B0604030504040204" pitchFamily="34" charset="-120"/>
              <a:cs typeface="Arial" charset="0"/>
              <a:sym typeface="Arial" charset="0"/>
            </a:endParaRPr>
          </a:p>
        </p:txBody>
      </p:sp>
      <p:pic>
        <p:nvPicPr>
          <p:cNvPr id="522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083" y="1026908"/>
            <a:ext cx="6576189" cy="3027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ounded Rectangle 8"/>
          <p:cNvSpPr>
            <a:spLocks noChangeArrowheads="1"/>
          </p:cNvSpPr>
          <p:nvPr/>
        </p:nvSpPr>
        <p:spPr bwMode="auto">
          <a:xfrm>
            <a:off x="431642" y="1241275"/>
            <a:ext cx="2088232" cy="612068"/>
          </a:xfrm>
          <a:prstGeom prst="roundRect">
            <a:avLst>
              <a:gd name="adj" fmla="val 16667"/>
            </a:avLst>
          </a:prstGeom>
          <a:noFill/>
          <a:ln w="76200">
            <a:solidFill>
              <a:srgbClr val="A40B24"/>
            </a:solidFill>
            <a:round/>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algn="l" hangingPunct="0"/>
            <a:endParaRPr lang="en-US">
              <a:solidFill>
                <a:srgbClr val="000000"/>
              </a:solidFill>
              <a:latin typeface="Arial" charset="0"/>
              <a:ea typeface="ＭＳ Ｐゴシック" charset="0"/>
              <a:cs typeface="Arial" charset="0"/>
              <a:sym typeface="Arial" charset="0"/>
            </a:endParaRPr>
          </a:p>
        </p:txBody>
      </p:sp>
      <p:sp>
        <p:nvSpPr>
          <p:cNvPr id="11" name="Rectangular Callout 2"/>
          <p:cNvSpPr>
            <a:spLocks noChangeArrowheads="1"/>
          </p:cNvSpPr>
          <p:nvPr/>
        </p:nvSpPr>
        <p:spPr bwMode="auto">
          <a:xfrm>
            <a:off x="4571354" y="1853343"/>
            <a:ext cx="3601046" cy="649287"/>
          </a:xfrm>
          <a:prstGeom prst="wedgeRectCallout">
            <a:avLst>
              <a:gd name="adj1" fmla="val -107000"/>
              <a:gd name="adj2" fmla="val -62676"/>
            </a:avLst>
          </a:prstGeom>
          <a:solidFill>
            <a:srgbClr val="A40B24"/>
          </a:solidFill>
          <a:ln w="25400">
            <a:solidFill>
              <a:srgbClr val="A40B24"/>
            </a:solidFill>
            <a:round/>
            <a:headEnd/>
            <a:tailEnd/>
          </a:ln>
        </p:spPr>
        <p:txBody>
          <a:bodyPr lIns="45719" tIns="45719" rIns="45719" bIns="45719" anchor="ctr"/>
          <a:lstStyle/>
          <a:p>
            <a:pPr marL="457200" algn="l" hangingPunct="0"/>
            <a:r>
              <a:rPr lang="zh-CN" altLang="en-US" sz="1600" dirty="0">
                <a:solidFill>
                  <a:srgbClr val="FFFFFF"/>
                </a:solidFill>
                <a:latin typeface="Georgia" charset="0"/>
                <a:ea typeface="ＭＳ Ｐゴシック" charset="0"/>
                <a:cs typeface="Georgia" charset="0"/>
                <a:sym typeface="Arial" charset="0"/>
              </a:rPr>
              <a:t>在</a:t>
            </a:r>
            <a:r>
              <a:rPr lang="en-US" altLang="zh-CN" sz="1600" dirty="0" smtClean="0">
                <a:solidFill>
                  <a:srgbClr val="FFFFFF"/>
                </a:solidFill>
                <a:latin typeface="Georgia" charset="0"/>
                <a:ea typeface="ＭＳ Ｐゴシック" charset="0"/>
                <a:cs typeface="Georgia" charset="0"/>
                <a:sym typeface="Arial" charset="0"/>
              </a:rPr>
              <a:t>quick search</a:t>
            </a:r>
            <a:r>
              <a:rPr lang="zh-CN" altLang="en-US" sz="1600" dirty="0" smtClean="0">
                <a:solidFill>
                  <a:srgbClr val="FFFFFF"/>
                </a:solidFill>
                <a:latin typeface="Georgia" charset="0"/>
                <a:ea typeface="ＭＳ Ｐゴシック" charset="0"/>
                <a:cs typeface="Georgia" charset="0"/>
                <a:sym typeface="Arial" charset="0"/>
              </a:rPr>
              <a:t>中输入关键词“</a:t>
            </a:r>
            <a:r>
              <a:rPr lang="en-US" altLang="zh-CN" sz="1600" dirty="0" smtClean="0">
                <a:solidFill>
                  <a:srgbClr val="FFFFFF"/>
                </a:solidFill>
                <a:latin typeface="Georgia" charset="0"/>
                <a:ea typeface="ＭＳ Ｐゴシック" charset="0"/>
                <a:cs typeface="Georgia" charset="0"/>
                <a:sym typeface="Arial" charset="0"/>
              </a:rPr>
              <a:t>open access</a:t>
            </a:r>
            <a:r>
              <a:rPr lang="zh-CN" altLang="en-US" sz="1600" dirty="0" smtClean="0">
                <a:solidFill>
                  <a:srgbClr val="FFFFFF"/>
                </a:solidFill>
                <a:latin typeface="Georgia" charset="0"/>
                <a:ea typeface="ＭＳ Ｐゴシック" charset="0"/>
                <a:cs typeface="Georgia" charset="0"/>
                <a:sym typeface="Arial" charset="0"/>
              </a:rPr>
              <a:t>”</a:t>
            </a:r>
            <a:r>
              <a:rPr lang="en-US" altLang="zh-CN" sz="1600" dirty="0">
                <a:solidFill>
                  <a:srgbClr val="FFFFFF"/>
                </a:solidFill>
                <a:latin typeface="Georgia" charset="0"/>
                <a:ea typeface="ＭＳ Ｐゴシック" charset="0"/>
                <a:cs typeface="Georgia" charset="0"/>
                <a:sym typeface="Arial" charset="0"/>
              </a:rPr>
              <a:t>【</a:t>
            </a:r>
            <a:r>
              <a:rPr lang="zh-CN" altLang="en-US" sz="1600" dirty="0" smtClean="0">
                <a:solidFill>
                  <a:srgbClr val="FFFFFF"/>
                </a:solidFill>
                <a:latin typeface="Georgia" charset="0"/>
                <a:ea typeface="ＭＳ Ｐゴシック" charset="0"/>
                <a:cs typeface="Georgia" charset="0"/>
                <a:sym typeface="Arial" charset="0"/>
              </a:rPr>
              <a:t>实例</a:t>
            </a:r>
            <a:r>
              <a:rPr lang="en-US" altLang="zh-CN" sz="1600" dirty="0">
                <a:solidFill>
                  <a:srgbClr val="FFFFFF"/>
                </a:solidFill>
                <a:latin typeface="Georgia" charset="0"/>
                <a:ea typeface="ＭＳ Ｐゴシック" charset="0"/>
                <a:cs typeface="Georgia" charset="0"/>
                <a:sym typeface="Arial" charset="0"/>
              </a:rPr>
              <a:t>】</a:t>
            </a:r>
            <a:endParaRPr lang="en-US" sz="1600" dirty="0">
              <a:solidFill>
                <a:srgbClr val="FFFFFF"/>
              </a:solidFill>
              <a:latin typeface="Georgia" charset="0"/>
              <a:ea typeface="ＭＳ Ｐゴシック" charset="0"/>
              <a:cs typeface="Georgia" charset="0"/>
              <a:sym typeface="Arial" charset="0"/>
            </a:endParaRPr>
          </a:p>
        </p:txBody>
      </p:sp>
      <p:sp>
        <p:nvSpPr>
          <p:cNvPr id="13" name="Rounded Rectangle 12"/>
          <p:cNvSpPr>
            <a:spLocks noChangeArrowheads="1"/>
          </p:cNvSpPr>
          <p:nvPr/>
        </p:nvSpPr>
        <p:spPr bwMode="auto">
          <a:xfrm>
            <a:off x="5769632" y="1380423"/>
            <a:ext cx="360040" cy="306034"/>
          </a:xfrm>
          <a:prstGeom prst="roundRect">
            <a:avLst>
              <a:gd name="adj" fmla="val 16667"/>
            </a:avLst>
          </a:prstGeom>
          <a:noFill/>
          <a:ln w="76200">
            <a:solidFill>
              <a:srgbClr val="A40B24"/>
            </a:solidFill>
            <a:round/>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algn="l" hangingPunct="0"/>
            <a:endParaRPr lang="en-US">
              <a:solidFill>
                <a:srgbClr val="000000"/>
              </a:solidFill>
              <a:latin typeface="Arial" charset="0"/>
              <a:ea typeface="ＭＳ Ｐゴシック" charset="0"/>
              <a:cs typeface="Arial" charset="0"/>
              <a:sym typeface="Arial" charset="0"/>
            </a:endParaRPr>
          </a:p>
        </p:txBody>
      </p:sp>
      <p:grpSp>
        <p:nvGrpSpPr>
          <p:cNvPr id="7" name="Group 6"/>
          <p:cNvGrpSpPr/>
          <p:nvPr/>
        </p:nvGrpSpPr>
        <p:grpSpPr>
          <a:xfrm>
            <a:off x="170419" y="2618910"/>
            <a:ext cx="8973581" cy="4239090"/>
            <a:chOff x="170419" y="2618910"/>
            <a:chExt cx="8973581" cy="4239090"/>
          </a:xfrm>
        </p:grpSpPr>
        <p:pic>
          <p:nvPicPr>
            <p:cNvPr id="522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1680" y="2670646"/>
              <a:ext cx="7452320" cy="4187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ounded Rectangle 15"/>
            <p:cNvSpPr>
              <a:spLocks noChangeArrowheads="1"/>
            </p:cNvSpPr>
            <p:nvPr/>
          </p:nvSpPr>
          <p:spPr bwMode="auto">
            <a:xfrm>
              <a:off x="1691680" y="2924944"/>
              <a:ext cx="1800200" cy="3744416"/>
            </a:xfrm>
            <a:prstGeom prst="roundRect">
              <a:avLst>
                <a:gd name="adj" fmla="val 16667"/>
              </a:avLst>
            </a:prstGeom>
            <a:noFill/>
            <a:ln w="76200">
              <a:solidFill>
                <a:srgbClr val="A40B24"/>
              </a:solidFill>
              <a:round/>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algn="l" hangingPunct="0"/>
              <a:endParaRPr lang="en-US">
                <a:solidFill>
                  <a:srgbClr val="000000"/>
                </a:solidFill>
                <a:latin typeface="Arial" charset="0"/>
                <a:ea typeface="ＭＳ Ｐゴシック" charset="0"/>
                <a:cs typeface="Arial" charset="0"/>
                <a:sym typeface="Arial" charset="0"/>
              </a:endParaRPr>
            </a:p>
          </p:txBody>
        </p:sp>
        <p:sp>
          <p:nvSpPr>
            <p:cNvPr id="17" name="Rounded Rectangle 16"/>
            <p:cNvSpPr>
              <a:spLocks noChangeArrowheads="1"/>
            </p:cNvSpPr>
            <p:nvPr/>
          </p:nvSpPr>
          <p:spPr bwMode="auto">
            <a:xfrm>
              <a:off x="6804248" y="2618910"/>
              <a:ext cx="2088232" cy="612068"/>
            </a:xfrm>
            <a:prstGeom prst="roundRect">
              <a:avLst>
                <a:gd name="adj" fmla="val 16667"/>
              </a:avLst>
            </a:prstGeom>
            <a:noFill/>
            <a:ln w="76200">
              <a:solidFill>
                <a:srgbClr val="A40B24"/>
              </a:solidFill>
              <a:round/>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algn="l" hangingPunct="0"/>
              <a:endParaRPr lang="en-US">
                <a:solidFill>
                  <a:srgbClr val="000000"/>
                </a:solidFill>
                <a:latin typeface="Arial" charset="0"/>
                <a:ea typeface="ＭＳ Ｐゴシック" charset="0"/>
                <a:cs typeface="Arial" charset="0"/>
                <a:sym typeface="Arial" charset="0"/>
              </a:endParaRPr>
            </a:p>
          </p:txBody>
        </p:sp>
        <p:grpSp>
          <p:nvGrpSpPr>
            <p:cNvPr id="18" name="Group 7"/>
            <p:cNvGrpSpPr>
              <a:grpSpLocks/>
            </p:cNvGrpSpPr>
            <p:nvPr/>
          </p:nvGrpSpPr>
          <p:grpSpPr bwMode="auto">
            <a:xfrm>
              <a:off x="4903311" y="3290297"/>
              <a:ext cx="2070100" cy="1584176"/>
              <a:chOff x="287133" y="1611970"/>
              <a:chExt cx="2069269" cy="1782688"/>
            </a:xfrm>
            <a:solidFill>
              <a:srgbClr val="A40B24"/>
            </a:solidFill>
          </p:grpSpPr>
          <p:sp>
            <p:nvSpPr>
              <p:cNvPr id="19" name="AutoShape 8"/>
              <p:cNvSpPr>
                <a:spLocks/>
              </p:cNvSpPr>
              <p:nvPr/>
            </p:nvSpPr>
            <p:spPr bwMode="auto">
              <a:xfrm>
                <a:off x="287133" y="1611970"/>
                <a:ext cx="2069269" cy="1782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8166"/>
                    </a:moveTo>
                    <a:lnTo>
                      <a:pt x="12599" y="8166"/>
                    </a:lnTo>
                    <a:lnTo>
                      <a:pt x="20374" y="0"/>
                    </a:lnTo>
                    <a:lnTo>
                      <a:pt x="18000" y="8166"/>
                    </a:lnTo>
                    <a:lnTo>
                      <a:pt x="21600" y="8166"/>
                    </a:lnTo>
                    <a:lnTo>
                      <a:pt x="21600" y="21600"/>
                    </a:lnTo>
                    <a:lnTo>
                      <a:pt x="0" y="21600"/>
                    </a:lnTo>
                    <a:lnTo>
                      <a:pt x="0" y="10405"/>
                    </a:ln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hangingPunct="0">
                  <a:defRPr/>
                </a:pPr>
                <a:endParaRPr lang="en-US" sz="1600">
                  <a:solidFill>
                    <a:srgbClr val="FFFFFF"/>
                  </a:solidFill>
                  <a:latin typeface="Georgia" charset="0"/>
                  <a:ea typeface="ＭＳ Ｐゴシック" charset="0"/>
                  <a:cs typeface="Georgia" charset="0"/>
                  <a:sym typeface="Georgia" charset="0"/>
                </a:endParaRPr>
              </a:p>
            </p:txBody>
          </p:sp>
          <p:sp>
            <p:nvSpPr>
              <p:cNvPr id="20" name="AutoShape 9"/>
              <p:cNvSpPr>
                <a:spLocks/>
              </p:cNvSpPr>
              <p:nvPr/>
            </p:nvSpPr>
            <p:spPr bwMode="auto">
              <a:xfrm>
                <a:off x="287133" y="2443383"/>
                <a:ext cx="2069269" cy="9469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l" hangingPunct="0">
                  <a:defRPr/>
                </a:pPr>
                <a:r>
                  <a:rPr lang="zh-CN" altLang="en-US" sz="1600" dirty="0" smtClean="0">
                    <a:solidFill>
                      <a:srgbClr val="FFFFFF"/>
                    </a:solidFill>
                    <a:latin typeface="微軟正黑體" panose="020B0604030504040204" pitchFamily="34" charset="-120"/>
                    <a:ea typeface="微軟正黑體" panose="020B0604030504040204" pitchFamily="34" charset="-120"/>
                    <a:cs typeface="Arial" charset="0"/>
                    <a:sym typeface="Georgia" charset="0"/>
                  </a:rPr>
                  <a:t>根据出版先后、相关度等进行排序。</a:t>
                </a:r>
                <a:endParaRPr lang="en-US" dirty="0">
                  <a:solidFill>
                    <a:srgbClr val="000000"/>
                  </a:solidFill>
                  <a:latin typeface="微軟正黑體" panose="020B0604030504040204" pitchFamily="34" charset="-120"/>
                  <a:ea typeface="微軟正黑體" panose="020B0604030504040204" pitchFamily="34" charset="-120"/>
                  <a:cs typeface="Arial" charset="0"/>
                  <a:sym typeface="Arial" charset="0"/>
                </a:endParaRPr>
              </a:p>
            </p:txBody>
          </p:sp>
        </p:grpSp>
        <p:grpSp>
          <p:nvGrpSpPr>
            <p:cNvPr id="21" name="Group 7"/>
            <p:cNvGrpSpPr>
              <a:grpSpLocks/>
            </p:cNvGrpSpPr>
            <p:nvPr/>
          </p:nvGrpSpPr>
          <p:grpSpPr bwMode="auto">
            <a:xfrm>
              <a:off x="170419" y="5237584"/>
              <a:ext cx="2070100" cy="1584176"/>
              <a:chOff x="287133" y="1611970"/>
              <a:chExt cx="2069269" cy="1782688"/>
            </a:xfrm>
            <a:solidFill>
              <a:srgbClr val="A40B24"/>
            </a:solidFill>
          </p:grpSpPr>
          <p:sp>
            <p:nvSpPr>
              <p:cNvPr id="22" name="AutoShape 8"/>
              <p:cNvSpPr>
                <a:spLocks/>
              </p:cNvSpPr>
              <p:nvPr/>
            </p:nvSpPr>
            <p:spPr bwMode="auto">
              <a:xfrm>
                <a:off x="287133" y="1611970"/>
                <a:ext cx="2069269" cy="1782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8166"/>
                    </a:moveTo>
                    <a:lnTo>
                      <a:pt x="12599" y="8166"/>
                    </a:lnTo>
                    <a:lnTo>
                      <a:pt x="20374" y="0"/>
                    </a:lnTo>
                    <a:lnTo>
                      <a:pt x="18000" y="8166"/>
                    </a:lnTo>
                    <a:lnTo>
                      <a:pt x="21600" y="8166"/>
                    </a:lnTo>
                    <a:lnTo>
                      <a:pt x="21600" y="21600"/>
                    </a:lnTo>
                    <a:lnTo>
                      <a:pt x="0" y="21600"/>
                    </a:lnTo>
                    <a:lnTo>
                      <a:pt x="0" y="10405"/>
                    </a:ln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hangingPunct="0">
                  <a:defRPr/>
                </a:pPr>
                <a:endParaRPr lang="en-US" sz="1600">
                  <a:solidFill>
                    <a:srgbClr val="FFFFFF"/>
                  </a:solidFill>
                  <a:latin typeface="Georgia" charset="0"/>
                  <a:ea typeface="ＭＳ Ｐゴシック" charset="0"/>
                  <a:cs typeface="Georgia" charset="0"/>
                  <a:sym typeface="Georgia" charset="0"/>
                </a:endParaRPr>
              </a:p>
            </p:txBody>
          </p:sp>
          <p:sp>
            <p:nvSpPr>
              <p:cNvPr id="23" name="AutoShape 9"/>
              <p:cNvSpPr>
                <a:spLocks/>
              </p:cNvSpPr>
              <p:nvPr/>
            </p:nvSpPr>
            <p:spPr bwMode="auto">
              <a:xfrm>
                <a:off x="287133" y="2443383"/>
                <a:ext cx="2069269" cy="9469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l" hangingPunct="0">
                  <a:defRPr/>
                </a:pPr>
                <a:r>
                  <a:rPr lang="zh-CN" altLang="en-US" sz="1600" dirty="0">
                    <a:solidFill>
                      <a:srgbClr val="FFFFFF"/>
                    </a:solidFill>
                    <a:latin typeface="微軟正黑體" panose="020B0604030504040204" pitchFamily="34" charset="-120"/>
                    <a:ea typeface="微軟正黑體" panose="020B0604030504040204" pitchFamily="34" charset="-120"/>
                    <a:cs typeface="Arial" charset="0"/>
                    <a:sym typeface="Georgia" charset="0"/>
                  </a:rPr>
                  <a:t>根</a:t>
                </a:r>
                <a:r>
                  <a:rPr lang="zh-CN" altLang="en-US" sz="1600" dirty="0" smtClean="0">
                    <a:solidFill>
                      <a:srgbClr val="FFFFFF"/>
                    </a:solidFill>
                    <a:latin typeface="微軟正黑體" panose="020B0604030504040204" pitchFamily="34" charset="-120"/>
                    <a:ea typeface="微軟正黑體" panose="020B0604030504040204" pitchFamily="34" charset="-120"/>
                    <a:cs typeface="Arial" charset="0"/>
                    <a:sym typeface="Georgia" charset="0"/>
                  </a:rPr>
                  <a:t>据年份、期刊、学科等进行筛选</a:t>
                </a:r>
                <a:endParaRPr lang="en-US" dirty="0">
                  <a:solidFill>
                    <a:srgbClr val="000000"/>
                  </a:solidFill>
                  <a:latin typeface="微軟正黑體" panose="020B0604030504040204" pitchFamily="34" charset="-120"/>
                  <a:ea typeface="微軟正黑體" panose="020B0604030504040204" pitchFamily="34" charset="-120"/>
                  <a:cs typeface="Arial" charset="0"/>
                  <a:sym typeface="Arial" charset="0"/>
                </a:endParaRPr>
              </a:p>
            </p:txBody>
          </p:sp>
        </p:grpSp>
      </p:grpSp>
    </p:spTree>
    <p:extLst>
      <p:ext uri="{BB962C8B-B14F-4D97-AF65-F5344CB8AC3E}">
        <p14:creationId xmlns:p14="http://schemas.microsoft.com/office/powerpoint/2010/main" val="87001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631" y="1628800"/>
            <a:ext cx="8376617" cy="4706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utoShape 1">
            <a:hlinkClick r:id="rId3"/>
          </p:cNvPr>
          <p:cNvSpPr>
            <a:spLocks noGrp="1"/>
          </p:cNvSpPr>
          <p:nvPr>
            <p:ph type="title"/>
          </p:nvPr>
        </p:nvSpPr>
        <p:spPr bwMode="auto">
          <a:xfrm>
            <a:off x="457200" y="274638"/>
            <a:ext cx="6563072" cy="1143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hangingPunct="0">
              <a:defRPr/>
            </a:pPr>
            <a:r>
              <a:rPr lang="zh-CN" altLang="en-US" sz="2600" dirty="0" smtClean="0">
                <a:solidFill>
                  <a:srgbClr val="A40B24"/>
                </a:solidFill>
                <a:latin typeface="微軟正黑體" panose="020B0604030504040204" pitchFamily="34" charset="-120"/>
                <a:ea typeface="微軟正黑體" panose="020B0604030504040204" pitchFamily="34" charset="-120"/>
                <a:cs typeface="Georgia" charset="0"/>
                <a:sym typeface="Georgia" charset="0"/>
              </a:rPr>
              <a:t>通过摘要阅读选择所需文献，</a:t>
            </a:r>
            <a:r>
              <a:rPr lang="zh-CN" altLang="en-US" sz="2600" dirty="0">
                <a:solidFill>
                  <a:srgbClr val="A40B24"/>
                </a:solidFill>
                <a:latin typeface="微軟正黑體" panose="020B0604030504040204" pitchFamily="34" charset="-120"/>
                <a:ea typeface="微軟正黑體" panose="020B0604030504040204" pitchFamily="34" charset="-120"/>
                <a:cs typeface="Georgia" charset="0"/>
                <a:sym typeface="Georgia" charset="0"/>
              </a:rPr>
              <a:t>选择</a:t>
            </a:r>
            <a:r>
              <a:rPr lang="zh-CN" altLang="en-US" sz="2600" dirty="0" smtClean="0">
                <a:solidFill>
                  <a:srgbClr val="A40B24"/>
                </a:solidFill>
                <a:latin typeface="微軟正黑體" panose="020B0604030504040204" pitchFamily="34" charset="-120"/>
                <a:ea typeface="微軟正黑體" panose="020B0604030504040204" pitchFamily="34" charset="-120"/>
                <a:cs typeface="Georgia" charset="0"/>
                <a:sym typeface="Georgia" charset="0"/>
              </a:rPr>
              <a:t>并导入至</a:t>
            </a:r>
            <a:r>
              <a:rPr lang="en-US" altLang="zh-CN" sz="2600" dirty="0" err="1" smtClean="0">
                <a:solidFill>
                  <a:srgbClr val="A40B24"/>
                </a:solidFill>
                <a:latin typeface="微軟正黑體" panose="020B0604030504040204" pitchFamily="34" charset="-120"/>
                <a:ea typeface="微軟正黑體" panose="020B0604030504040204" pitchFamily="34" charset="-120"/>
                <a:cs typeface="Georgia" charset="0"/>
                <a:sym typeface="Georgia" charset="0"/>
              </a:rPr>
              <a:t>Mendeley</a:t>
            </a:r>
            <a:endParaRPr lang="en-US" dirty="0">
              <a:solidFill>
                <a:srgbClr val="A40B24"/>
              </a:solidFill>
              <a:latin typeface="微軟正黑體" panose="020B0604030504040204" pitchFamily="34" charset="-120"/>
              <a:ea typeface="微軟正黑體" panose="020B0604030504040204" pitchFamily="34" charset="-120"/>
              <a:cs typeface="Arial" charset="0"/>
              <a:sym typeface="Arial" charset="0"/>
            </a:endParaRPr>
          </a:p>
        </p:txBody>
      </p:sp>
      <p:sp>
        <p:nvSpPr>
          <p:cNvPr id="7" name="Rounded Rectangle 6"/>
          <p:cNvSpPr>
            <a:spLocks noChangeArrowheads="1"/>
          </p:cNvSpPr>
          <p:nvPr/>
        </p:nvSpPr>
        <p:spPr bwMode="auto">
          <a:xfrm>
            <a:off x="2843808" y="3429000"/>
            <a:ext cx="6168440" cy="2232248"/>
          </a:xfrm>
          <a:prstGeom prst="roundRect">
            <a:avLst>
              <a:gd name="adj" fmla="val 16667"/>
            </a:avLst>
          </a:prstGeom>
          <a:noFill/>
          <a:ln w="76200">
            <a:solidFill>
              <a:srgbClr val="A40B24"/>
            </a:solidFill>
            <a:round/>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algn="l" hangingPunct="0"/>
            <a:endParaRPr lang="en-US">
              <a:solidFill>
                <a:srgbClr val="000000"/>
              </a:solidFill>
              <a:latin typeface="Arial" charset="0"/>
              <a:ea typeface="ＭＳ Ｐゴシック" charset="0"/>
              <a:cs typeface="Arial" charset="0"/>
              <a:sym typeface="Arial" charset="0"/>
            </a:endParaRPr>
          </a:p>
        </p:txBody>
      </p:sp>
      <p:sp>
        <p:nvSpPr>
          <p:cNvPr id="8" name="Rounded Rectangle 7"/>
          <p:cNvSpPr>
            <a:spLocks noChangeArrowheads="1"/>
          </p:cNvSpPr>
          <p:nvPr/>
        </p:nvSpPr>
        <p:spPr bwMode="auto">
          <a:xfrm>
            <a:off x="2663788" y="2060848"/>
            <a:ext cx="360040" cy="306034"/>
          </a:xfrm>
          <a:prstGeom prst="roundRect">
            <a:avLst>
              <a:gd name="adj" fmla="val 16667"/>
            </a:avLst>
          </a:prstGeom>
          <a:noFill/>
          <a:ln w="76200">
            <a:solidFill>
              <a:srgbClr val="A40B24"/>
            </a:solidFill>
            <a:round/>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algn="l" hangingPunct="0"/>
            <a:endParaRPr lang="en-US">
              <a:solidFill>
                <a:srgbClr val="000000"/>
              </a:solidFill>
              <a:latin typeface="Arial" charset="0"/>
              <a:ea typeface="ＭＳ Ｐゴシック" charset="0"/>
              <a:cs typeface="Arial" charset="0"/>
              <a:sym typeface="Arial" charset="0"/>
            </a:endParaRPr>
          </a:p>
        </p:txBody>
      </p:sp>
      <p:grpSp>
        <p:nvGrpSpPr>
          <p:cNvPr id="4" name="Group 3"/>
          <p:cNvGrpSpPr/>
          <p:nvPr/>
        </p:nvGrpSpPr>
        <p:grpSpPr>
          <a:xfrm>
            <a:off x="926615" y="4653136"/>
            <a:ext cx="2070100" cy="1584176"/>
            <a:chOff x="170419" y="5237584"/>
            <a:chExt cx="2070100" cy="1584176"/>
          </a:xfrm>
        </p:grpSpPr>
        <p:sp>
          <p:nvSpPr>
            <p:cNvPr id="10" name="AutoShape 8"/>
            <p:cNvSpPr>
              <a:spLocks/>
            </p:cNvSpPr>
            <p:nvPr/>
          </p:nvSpPr>
          <p:spPr bwMode="auto">
            <a:xfrm>
              <a:off x="170419" y="5237584"/>
              <a:ext cx="2070100" cy="15841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8166"/>
                  </a:moveTo>
                  <a:lnTo>
                    <a:pt x="12599" y="8166"/>
                  </a:lnTo>
                  <a:lnTo>
                    <a:pt x="20374" y="0"/>
                  </a:lnTo>
                  <a:lnTo>
                    <a:pt x="18000" y="8166"/>
                  </a:lnTo>
                  <a:lnTo>
                    <a:pt x="21600" y="8166"/>
                  </a:lnTo>
                  <a:lnTo>
                    <a:pt x="21600" y="21600"/>
                  </a:lnTo>
                  <a:lnTo>
                    <a:pt x="0" y="21600"/>
                  </a:lnTo>
                  <a:lnTo>
                    <a:pt x="0" y="10405"/>
                  </a:lnTo>
                  <a:close/>
                </a:path>
              </a:pathLst>
            </a:custGeom>
            <a:solidFill>
              <a:srgbClr val="A40B24"/>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hangingPunct="0">
                <a:defRPr/>
              </a:pPr>
              <a:endParaRPr lang="en-US" sz="1600">
                <a:solidFill>
                  <a:srgbClr val="FFFFFF"/>
                </a:solidFill>
                <a:latin typeface="Georgia" charset="0"/>
                <a:ea typeface="ＭＳ Ｐゴシック" charset="0"/>
                <a:cs typeface="Georgia" charset="0"/>
                <a:sym typeface="Georgia" charset="0"/>
              </a:endParaRPr>
            </a:p>
          </p:txBody>
        </p:sp>
        <p:sp>
          <p:nvSpPr>
            <p:cNvPr id="11" name="AutoShape 9"/>
            <p:cNvSpPr>
              <a:spLocks/>
            </p:cNvSpPr>
            <p:nvPr/>
          </p:nvSpPr>
          <p:spPr bwMode="auto">
            <a:xfrm>
              <a:off x="170419" y="5976415"/>
              <a:ext cx="2070100" cy="8415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A40B24"/>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l" hangingPunct="0">
                <a:defRPr/>
              </a:pPr>
              <a:r>
                <a:rPr lang="zh-CN" altLang="en-US" sz="1600" dirty="0" smtClean="0">
                  <a:solidFill>
                    <a:srgbClr val="FFFFFF"/>
                  </a:solidFill>
                  <a:latin typeface="微軟正黑體" panose="020B0604030504040204" pitchFamily="34" charset="-120"/>
                  <a:ea typeface="微軟正黑體" panose="020B0604030504040204" pitchFamily="34" charset="-120"/>
                  <a:cs typeface="Arial" charset="0"/>
                  <a:sym typeface="Georgia" charset="0"/>
                </a:rPr>
                <a:t>查看文献摘要</a:t>
              </a:r>
              <a:endParaRPr lang="en-US" dirty="0">
                <a:solidFill>
                  <a:srgbClr val="000000"/>
                </a:solidFill>
                <a:latin typeface="微軟正黑體" panose="020B0604030504040204" pitchFamily="34" charset="-120"/>
                <a:ea typeface="微軟正黑體" panose="020B0604030504040204" pitchFamily="34" charset="-120"/>
                <a:cs typeface="Arial" charset="0"/>
                <a:sym typeface="Arial" charset="0"/>
              </a:endParaRPr>
            </a:p>
          </p:txBody>
        </p:sp>
      </p:grpSp>
      <p:grpSp>
        <p:nvGrpSpPr>
          <p:cNvPr id="5" name="Group 4"/>
          <p:cNvGrpSpPr/>
          <p:nvPr/>
        </p:nvGrpSpPr>
        <p:grpSpPr>
          <a:xfrm>
            <a:off x="4067944" y="2005714"/>
            <a:ext cx="3314700" cy="3952875"/>
            <a:chOff x="4067944" y="2005714"/>
            <a:chExt cx="3314700" cy="3952875"/>
          </a:xfrm>
        </p:grpSpPr>
        <p:pic>
          <p:nvPicPr>
            <p:cNvPr id="532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4" y="2005714"/>
              <a:ext cx="3314700" cy="395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ounded Rectangle 13"/>
            <p:cNvSpPr>
              <a:spLocks noChangeArrowheads="1"/>
            </p:cNvSpPr>
            <p:nvPr/>
          </p:nvSpPr>
          <p:spPr bwMode="auto">
            <a:xfrm>
              <a:off x="4250588" y="2676669"/>
              <a:ext cx="1677440" cy="311882"/>
            </a:xfrm>
            <a:prstGeom prst="roundRect">
              <a:avLst>
                <a:gd name="adj" fmla="val 16667"/>
              </a:avLst>
            </a:prstGeom>
            <a:noFill/>
            <a:ln w="76200">
              <a:solidFill>
                <a:srgbClr val="A40B24"/>
              </a:solidFill>
              <a:round/>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algn="l" hangingPunct="0"/>
              <a:endParaRPr lang="en-US">
                <a:solidFill>
                  <a:srgbClr val="000000"/>
                </a:solidFill>
                <a:latin typeface="Arial" charset="0"/>
                <a:ea typeface="ＭＳ Ｐゴシック" charset="0"/>
                <a:cs typeface="Arial" charset="0"/>
                <a:sym typeface="Arial" charset="0"/>
              </a:endParaRPr>
            </a:p>
          </p:txBody>
        </p:sp>
      </p:grpSp>
      <p:grpSp>
        <p:nvGrpSpPr>
          <p:cNvPr id="12" name="Group 11"/>
          <p:cNvGrpSpPr/>
          <p:nvPr/>
        </p:nvGrpSpPr>
        <p:grpSpPr>
          <a:xfrm>
            <a:off x="6015620" y="1436281"/>
            <a:ext cx="3133693" cy="4729023"/>
            <a:chOff x="6015620" y="1436281"/>
            <a:chExt cx="3133693" cy="4729023"/>
          </a:xfrm>
        </p:grpSpPr>
        <p:pic>
          <p:nvPicPr>
            <p:cNvPr id="532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184" y="1436281"/>
              <a:ext cx="2921129" cy="4729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ight Arrow 4"/>
            <p:cNvSpPr>
              <a:spLocks noChangeArrowheads="1"/>
            </p:cNvSpPr>
            <p:nvPr/>
          </p:nvSpPr>
          <p:spPr bwMode="auto">
            <a:xfrm>
              <a:off x="6015620" y="2554207"/>
              <a:ext cx="546100" cy="576263"/>
            </a:xfrm>
            <a:prstGeom prst="rightArrow">
              <a:avLst>
                <a:gd name="adj1" fmla="val 50000"/>
                <a:gd name="adj2" fmla="val 50000"/>
              </a:avLst>
            </a:prstGeom>
            <a:solidFill>
              <a:srgbClr val="A40B24"/>
            </a:solidFill>
            <a:ln w="25400">
              <a:solidFill>
                <a:srgbClr val="A40B24"/>
              </a:solidFill>
              <a:round/>
              <a:headEnd/>
              <a:tailEnd/>
            </a:ln>
          </p:spPr>
          <p:txBody>
            <a:bodyPr lIns="45719" tIns="45719" rIns="45719" bIns="45719" anchor="ctr"/>
            <a:lstStyle/>
            <a:p>
              <a:pPr marL="457200" algn="l" hangingPunct="0"/>
              <a:endParaRPr lang="en-US">
                <a:solidFill>
                  <a:srgbClr val="000000"/>
                </a:solidFill>
                <a:latin typeface="Arial" charset="0"/>
                <a:ea typeface="ＭＳ Ｐゴシック" charset="0"/>
                <a:cs typeface="Arial" charset="0"/>
                <a:sym typeface="Arial" charset="0"/>
              </a:endParaRPr>
            </a:p>
          </p:txBody>
        </p:sp>
        <p:sp>
          <p:nvSpPr>
            <p:cNvPr id="18" name="Rounded Rectangle 17"/>
            <p:cNvSpPr>
              <a:spLocks noChangeArrowheads="1"/>
            </p:cNvSpPr>
            <p:nvPr/>
          </p:nvSpPr>
          <p:spPr bwMode="auto">
            <a:xfrm>
              <a:off x="8691964" y="2339761"/>
              <a:ext cx="360040" cy="306034"/>
            </a:xfrm>
            <a:prstGeom prst="roundRect">
              <a:avLst>
                <a:gd name="adj" fmla="val 16667"/>
              </a:avLst>
            </a:prstGeom>
            <a:noFill/>
            <a:ln w="76200">
              <a:solidFill>
                <a:srgbClr val="A40B24"/>
              </a:solidFill>
              <a:round/>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algn="l" hangingPunct="0"/>
              <a:endParaRPr lang="en-US">
                <a:solidFill>
                  <a:srgbClr val="000000"/>
                </a:solidFill>
                <a:latin typeface="Arial" charset="0"/>
                <a:ea typeface="ＭＳ Ｐゴシック" charset="0"/>
                <a:cs typeface="Arial" charset="0"/>
                <a:sym typeface="Arial" charset="0"/>
              </a:endParaRPr>
            </a:p>
          </p:txBody>
        </p:sp>
        <p:sp>
          <p:nvSpPr>
            <p:cNvPr id="19" name="Rounded Rectangle 18"/>
            <p:cNvSpPr>
              <a:spLocks noChangeArrowheads="1"/>
            </p:cNvSpPr>
            <p:nvPr/>
          </p:nvSpPr>
          <p:spPr bwMode="auto">
            <a:xfrm>
              <a:off x="8388424" y="1565294"/>
              <a:ext cx="663580" cy="306034"/>
            </a:xfrm>
            <a:prstGeom prst="roundRect">
              <a:avLst>
                <a:gd name="adj" fmla="val 16667"/>
              </a:avLst>
            </a:prstGeom>
            <a:noFill/>
            <a:ln w="76200">
              <a:solidFill>
                <a:srgbClr val="A40B24"/>
              </a:solidFill>
              <a:round/>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algn="l" hangingPunct="0"/>
              <a:endParaRPr lang="en-US">
                <a:solidFill>
                  <a:srgbClr val="000000"/>
                </a:solidFill>
                <a:latin typeface="Arial" charset="0"/>
                <a:ea typeface="ＭＳ Ｐゴシック" charset="0"/>
                <a:cs typeface="Arial" charset="0"/>
                <a:sym typeface="Arial" charset="0"/>
              </a:endParaRPr>
            </a:p>
          </p:txBody>
        </p:sp>
      </p:grpSp>
    </p:spTree>
    <p:extLst>
      <p:ext uri="{BB962C8B-B14F-4D97-AF65-F5344CB8AC3E}">
        <p14:creationId xmlns:p14="http://schemas.microsoft.com/office/powerpoint/2010/main" val="188088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1">
            <a:hlinkClick r:id="rId2"/>
          </p:cNvPr>
          <p:cNvSpPr>
            <a:spLocks noGrp="1"/>
          </p:cNvSpPr>
          <p:nvPr>
            <p:ph type="title"/>
          </p:nvPr>
        </p:nvSpPr>
        <p:spPr bwMode="auto">
          <a:xfrm>
            <a:off x="457200" y="274638"/>
            <a:ext cx="6563072" cy="1143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hangingPunct="0">
              <a:defRPr/>
            </a:pPr>
            <a:r>
              <a:rPr lang="zh-CN" altLang="en-US" sz="2600" dirty="0" smtClean="0">
                <a:solidFill>
                  <a:srgbClr val="A40B24"/>
                </a:solidFill>
                <a:latin typeface="微軟正黑體" panose="020B0604030504040204" pitchFamily="34" charset="-120"/>
                <a:ea typeface="微軟正黑體" panose="020B0604030504040204" pitchFamily="34" charset="-120"/>
                <a:cs typeface="Georgia" charset="0"/>
                <a:sym typeface="Georgia" charset="0"/>
              </a:rPr>
              <a:t>或者点击文章题目，进入全文界面进行阅读。后导入至</a:t>
            </a:r>
            <a:r>
              <a:rPr lang="en-US" altLang="zh-CN" sz="2600" dirty="0" err="1" smtClean="0">
                <a:solidFill>
                  <a:srgbClr val="A40B24"/>
                </a:solidFill>
                <a:latin typeface="微軟正黑體" panose="020B0604030504040204" pitchFamily="34" charset="-120"/>
                <a:ea typeface="微軟正黑體" panose="020B0604030504040204" pitchFamily="34" charset="-120"/>
                <a:cs typeface="Georgia" charset="0"/>
                <a:sym typeface="Georgia" charset="0"/>
              </a:rPr>
              <a:t>Mendeley</a:t>
            </a:r>
            <a:r>
              <a:rPr lang="zh-CN" altLang="en-US" sz="2600" dirty="0" smtClean="0">
                <a:solidFill>
                  <a:srgbClr val="A40B24"/>
                </a:solidFill>
                <a:latin typeface="微軟正黑體" panose="020B0604030504040204" pitchFamily="34" charset="-120"/>
                <a:ea typeface="微軟正黑體" panose="020B0604030504040204" pitchFamily="34" charset="-120"/>
                <a:cs typeface="Georgia" charset="0"/>
                <a:sym typeface="Georgia" charset="0"/>
              </a:rPr>
              <a:t>进行文件管理</a:t>
            </a:r>
            <a:endParaRPr lang="en-US" dirty="0">
              <a:solidFill>
                <a:srgbClr val="A40B24"/>
              </a:solidFill>
              <a:latin typeface="微軟正黑體" panose="020B0604030504040204" pitchFamily="34" charset="-120"/>
              <a:ea typeface="微軟正黑體" panose="020B0604030504040204" pitchFamily="34" charset="-120"/>
              <a:cs typeface="Arial" charset="0"/>
              <a:sym typeface="Arial" charset="0"/>
            </a:endParaRPr>
          </a:p>
        </p:txBody>
      </p:sp>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715" y="1268760"/>
            <a:ext cx="6923087" cy="122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p:cNvCxnSpPr/>
          <p:nvPr/>
        </p:nvCxnSpPr>
        <p:spPr bwMode="auto">
          <a:xfrm>
            <a:off x="683568" y="1883122"/>
            <a:ext cx="6336704" cy="0"/>
          </a:xfrm>
          <a:prstGeom prst="line">
            <a:avLst/>
          </a:prstGeom>
          <a:solidFill>
            <a:srgbClr val="FFFFFF"/>
          </a:solidFill>
          <a:ln w="76200" cap="flat" cmpd="sng" algn="ctr">
            <a:solidFill>
              <a:srgbClr val="A40B2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3" name="Group 2"/>
          <p:cNvGrpSpPr/>
          <p:nvPr/>
        </p:nvGrpSpPr>
        <p:grpSpPr>
          <a:xfrm>
            <a:off x="0" y="1268760"/>
            <a:ext cx="9144000" cy="5137886"/>
            <a:chOff x="0" y="1268760"/>
            <a:chExt cx="9144000" cy="5137886"/>
          </a:xfrm>
        </p:grpSpPr>
        <p:pic>
          <p:nvPicPr>
            <p:cNvPr id="542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68760"/>
              <a:ext cx="9144000" cy="513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AutoShape 5"/>
            <p:cNvSpPr>
              <a:spLocks/>
            </p:cNvSpPr>
            <p:nvPr/>
          </p:nvSpPr>
          <p:spPr bwMode="auto">
            <a:xfrm>
              <a:off x="5940152" y="4221088"/>
              <a:ext cx="1779611" cy="7638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A40B24"/>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defRPr/>
              </a:pPr>
              <a:r>
                <a:rPr lang="zh-CN" altLang="en-US" sz="2400" b="1" dirty="0" smtClean="0">
                  <a:solidFill>
                    <a:srgbClr val="FFFFFF"/>
                  </a:solidFill>
                  <a:latin typeface="Calibri" panose="020F0502020204030204" pitchFamily="34" charset="0"/>
                  <a:ea typeface="微軟正黑體" panose="020B0604030504040204" pitchFamily="34" charset="-120"/>
                  <a:cs typeface="Calibri" panose="020F0502020204030204" pitchFamily="34" charset="0"/>
                </a:rPr>
                <a:t>阅读全文</a:t>
              </a:r>
              <a:endParaRPr lang="en-US" sz="2400" b="1" dirty="0">
                <a:solidFill>
                  <a:srgbClr val="FFFFFF"/>
                </a:solidFill>
                <a:latin typeface="Calibri" panose="020F0502020204030204" pitchFamily="34" charset="0"/>
                <a:ea typeface="微軟正黑體" panose="020B0604030504040204" pitchFamily="34" charset="-120"/>
                <a:cs typeface="Calibri" panose="020F0502020204030204" pitchFamily="34" charset="0"/>
              </a:endParaRPr>
            </a:p>
          </p:txBody>
        </p:sp>
      </p:grpSp>
      <p:grpSp>
        <p:nvGrpSpPr>
          <p:cNvPr id="20" name="Group 19"/>
          <p:cNvGrpSpPr/>
          <p:nvPr/>
        </p:nvGrpSpPr>
        <p:grpSpPr>
          <a:xfrm>
            <a:off x="1547664" y="1700808"/>
            <a:ext cx="3314700" cy="3952875"/>
            <a:chOff x="4067944" y="2005714"/>
            <a:chExt cx="3314700" cy="3952875"/>
          </a:xfrm>
        </p:grpSpPr>
        <p:pic>
          <p:nvPicPr>
            <p:cNvPr id="2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944" y="2005714"/>
              <a:ext cx="3314700" cy="395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ounded Rectangle 21"/>
            <p:cNvSpPr>
              <a:spLocks noChangeArrowheads="1"/>
            </p:cNvSpPr>
            <p:nvPr/>
          </p:nvSpPr>
          <p:spPr bwMode="auto">
            <a:xfrm>
              <a:off x="4250588" y="2676669"/>
              <a:ext cx="1677440" cy="311882"/>
            </a:xfrm>
            <a:prstGeom prst="roundRect">
              <a:avLst>
                <a:gd name="adj" fmla="val 16667"/>
              </a:avLst>
            </a:prstGeom>
            <a:noFill/>
            <a:ln w="76200">
              <a:solidFill>
                <a:srgbClr val="A40B24"/>
              </a:solidFill>
              <a:round/>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algn="l" hangingPunct="0"/>
              <a:endParaRPr lang="en-US">
                <a:solidFill>
                  <a:srgbClr val="000000"/>
                </a:solidFill>
                <a:latin typeface="Arial" charset="0"/>
                <a:ea typeface="ＭＳ Ｐゴシック" charset="0"/>
                <a:cs typeface="Arial" charset="0"/>
                <a:sym typeface="Arial" charset="0"/>
              </a:endParaRPr>
            </a:p>
          </p:txBody>
        </p:sp>
      </p:grpSp>
      <p:grpSp>
        <p:nvGrpSpPr>
          <p:cNvPr id="12" name="Group 11"/>
          <p:cNvGrpSpPr/>
          <p:nvPr/>
        </p:nvGrpSpPr>
        <p:grpSpPr>
          <a:xfrm>
            <a:off x="4541033" y="1304053"/>
            <a:ext cx="3545287" cy="5067300"/>
            <a:chOff x="4541033" y="1304053"/>
            <a:chExt cx="3545287" cy="5067300"/>
          </a:xfrm>
        </p:grpSpPr>
        <p:grpSp>
          <p:nvGrpSpPr>
            <p:cNvPr id="9" name="Group 8"/>
            <p:cNvGrpSpPr/>
            <p:nvPr/>
          </p:nvGrpSpPr>
          <p:grpSpPr>
            <a:xfrm>
              <a:off x="4541033" y="1304053"/>
              <a:ext cx="3545287" cy="5067300"/>
              <a:chOff x="4541033" y="1304053"/>
              <a:chExt cx="3545287" cy="5067300"/>
            </a:xfrm>
          </p:grpSpPr>
          <p:pic>
            <p:nvPicPr>
              <p:cNvPr id="542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3070" y="1304053"/>
                <a:ext cx="3143250" cy="506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ight Arrow 4"/>
              <p:cNvSpPr>
                <a:spLocks noChangeArrowheads="1"/>
              </p:cNvSpPr>
              <p:nvPr/>
            </p:nvSpPr>
            <p:spPr bwMode="auto">
              <a:xfrm>
                <a:off x="4541033" y="2239572"/>
                <a:ext cx="546100" cy="576263"/>
              </a:xfrm>
              <a:prstGeom prst="rightArrow">
                <a:avLst>
                  <a:gd name="adj1" fmla="val 50000"/>
                  <a:gd name="adj2" fmla="val 50000"/>
                </a:avLst>
              </a:prstGeom>
              <a:solidFill>
                <a:srgbClr val="A40B24"/>
              </a:solidFill>
              <a:ln w="25400">
                <a:solidFill>
                  <a:srgbClr val="A40B24"/>
                </a:solidFill>
                <a:round/>
                <a:headEnd/>
                <a:tailEnd/>
              </a:ln>
            </p:spPr>
            <p:txBody>
              <a:bodyPr lIns="45719" tIns="45719" rIns="45719" bIns="45719" anchor="ctr"/>
              <a:lstStyle/>
              <a:p>
                <a:pPr marL="457200" algn="l" hangingPunct="0"/>
                <a:endParaRPr lang="en-US">
                  <a:solidFill>
                    <a:srgbClr val="000000"/>
                  </a:solidFill>
                  <a:latin typeface="Arial" charset="0"/>
                  <a:ea typeface="ＭＳ Ｐゴシック" charset="0"/>
                  <a:cs typeface="Arial" charset="0"/>
                  <a:sym typeface="Arial" charset="0"/>
                </a:endParaRPr>
              </a:p>
            </p:txBody>
          </p:sp>
        </p:grpSp>
        <p:sp>
          <p:nvSpPr>
            <p:cNvPr id="27" name="Rounded Rectangle 26"/>
            <p:cNvSpPr>
              <a:spLocks noChangeArrowheads="1"/>
            </p:cNvSpPr>
            <p:nvPr/>
          </p:nvSpPr>
          <p:spPr bwMode="auto">
            <a:xfrm>
              <a:off x="7247600" y="1417638"/>
              <a:ext cx="636768" cy="355178"/>
            </a:xfrm>
            <a:prstGeom prst="roundRect">
              <a:avLst>
                <a:gd name="adj" fmla="val 16667"/>
              </a:avLst>
            </a:prstGeom>
            <a:noFill/>
            <a:ln w="76200">
              <a:solidFill>
                <a:srgbClr val="A40B24"/>
              </a:solidFill>
              <a:round/>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algn="l" hangingPunct="0"/>
              <a:endParaRPr lang="en-US">
                <a:solidFill>
                  <a:srgbClr val="000000"/>
                </a:solidFill>
                <a:latin typeface="Arial" charset="0"/>
                <a:ea typeface="ＭＳ Ｐゴシック" charset="0"/>
                <a:cs typeface="Arial" charset="0"/>
                <a:sym typeface="Arial" charset="0"/>
              </a:endParaRPr>
            </a:p>
          </p:txBody>
        </p:sp>
      </p:grpSp>
    </p:spTree>
    <p:extLst>
      <p:ext uri="{BB962C8B-B14F-4D97-AF65-F5344CB8AC3E}">
        <p14:creationId xmlns:p14="http://schemas.microsoft.com/office/powerpoint/2010/main" val="128241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1" name="Picture 1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19718" y="1484784"/>
            <a:ext cx="1060594" cy="902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21" descr="embase log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75166" y="3942121"/>
            <a:ext cx="1537647" cy="50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47601" y="2619550"/>
            <a:ext cx="2057400" cy="2174875"/>
          </a:xfrm>
          <a:prstGeom prst="rect">
            <a:avLst/>
          </a:prstGeom>
          <a:ln>
            <a:noFill/>
          </a:ln>
          <a:effectLst>
            <a:outerShdw blurRad="292100" dist="139700" dir="2700000" algn="tl" rotWithShape="0">
              <a:srgbClr val="333333">
                <a:alpha val="65000"/>
              </a:srgbClr>
            </a:outerShdw>
          </a:effectLst>
        </p:spPr>
      </p:pic>
      <p:pic>
        <p:nvPicPr>
          <p:cNvPr id="9" name="图片 8"/>
          <p:cNvPicPr>
            <a:picLocks noChangeAspect="1"/>
          </p:cNvPicPr>
          <p:nvPr/>
        </p:nvPicPr>
        <p:blipFill>
          <a:blip r:embed="rId6">
            <a:clrChange>
              <a:clrFrom>
                <a:srgbClr val="FAFBF1"/>
              </a:clrFrom>
              <a:clrTo>
                <a:srgbClr val="FAFBF1">
                  <a:alpha val="0"/>
                </a:srgbClr>
              </a:clrTo>
            </a:clrChange>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016336" y="4809559"/>
            <a:ext cx="2392761" cy="482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325855" y="1531267"/>
            <a:ext cx="2455146" cy="336911"/>
          </a:xfrm>
          <a:prstGeom prst="rect">
            <a:avLst/>
          </a:prstGeom>
        </p:spPr>
      </p:pic>
      <p:pic>
        <p:nvPicPr>
          <p:cNvPr id="32770" name="Picture 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561698" y="2036634"/>
            <a:ext cx="1543485" cy="512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图片 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60232" y="2683893"/>
            <a:ext cx="1080119" cy="855454"/>
          </a:xfrm>
          <a:prstGeom prst="rect">
            <a:avLst/>
          </a:prstGeom>
        </p:spPr>
      </p:pic>
      <p:pic>
        <p:nvPicPr>
          <p:cNvPr id="8" name="图片 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82081" y="3899387"/>
            <a:ext cx="1689719" cy="385072"/>
          </a:xfrm>
          <a:prstGeom prst="rect">
            <a:avLst/>
          </a:prstGeom>
        </p:spPr>
      </p:pic>
      <p:pic>
        <p:nvPicPr>
          <p:cNvPr id="10" name="图片 9"/>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71600" y="3014196"/>
            <a:ext cx="1724891" cy="295102"/>
          </a:xfrm>
          <a:prstGeom prst="rect">
            <a:avLst/>
          </a:prstGeom>
        </p:spPr>
      </p:pic>
      <p:pic>
        <p:nvPicPr>
          <p:cNvPr id="11" name="图片 10"/>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110220" y="4793083"/>
            <a:ext cx="1735092" cy="580109"/>
          </a:xfrm>
          <a:prstGeom prst="rect">
            <a:avLst/>
          </a:prstGeom>
        </p:spPr>
      </p:pic>
      <p:pic>
        <p:nvPicPr>
          <p:cNvPr id="14" name="图片 13"/>
          <p:cNvPicPr>
            <a:picLocks noChangeAspect="1"/>
          </p:cNvPicPr>
          <p:nvPr/>
        </p:nvPicPr>
        <p:blipFill>
          <a:blip r:embed="rId14" cstate="screen">
            <a:clrChange>
              <a:clrFrom>
                <a:srgbClr val="F1ECE6"/>
              </a:clrFrom>
              <a:clrTo>
                <a:srgbClr val="F1ECE6">
                  <a:alpha val="0"/>
                </a:srgbClr>
              </a:clrTo>
            </a:clrChange>
            <a:extLst>
              <a:ext uri="{28A0092B-C50C-407E-A947-70E740481C1C}">
                <a14:useLocalDpi xmlns:a14="http://schemas.microsoft.com/office/drawing/2010/main"/>
              </a:ext>
            </a:extLst>
          </a:blip>
          <a:stretch>
            <a:fillRect/>
          </a:stretch>
        </p:blipFill>
        <p:spPr>
          <a:xfrm>
            <a:off x="4763466" y="5710639"/>
            <a:ext cx="2693508" cy="232251"/>
          </a:xfrm>
          <a:prstGeom prst="rect">
            <a:avLst/>
          </a:prstGeom>
        </p:spPr>
      </p:pic>
      <p:pic>
        <p:nvPicPr>
          <p:cNvPr id="15" name="图片 14"/>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2620057" y="5555571"/>
            <a:ext cx="1411595" cy="468918"/>
          </a:xfrm>
          <a:prstGeom prst="rect">
            <a:avLst/>
          </a:prstGeom>
        </p:spPr>
      </p:pic>
      <p:sp>
        <p:nvSpPr>
          <p:cNvPr id="17" name="Text Box 39"/>
          <p:cNvSpPr txBox="1">
            <a:spLocks noChangeArrowheads="1"/>
          </p:cNvSpPr>
          <p:nvPr/>
        </p:nvSpPr>
        <p:spPr bwMode="auto">
          <a:xfrm>
            <a:off x="433388" y="473075"/>
            <a:ext cx="7162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a:r>
              <a:rPr lang="zh-CN" altLang="en-US" sz="2800" b="1" dirty="0">
                <a:solidFill>
                  <a:srgbClr val="036635"/>
                </a:solidFill>
                <a:latin typeface="微软雅黑" panose="020B0503020204020204" pitchFamily="34" charset="-122"/>
                <a:ea typeface="微软雅黑" panose="020B0503020204020204" pitchFamily="34" charset="-122"/>
                <a:cs typeface="+mj-cs"/>
              </a:rPr>
              <a:t>爱思唯</a:t>
            </a:r>
            <a:r>
              <a:rPr lang="zh-CN" altLang="en-US" sz="2800" b="1" dirty="0" smtClean="0">
                <a:solidFill>
                  <a:srgbClr val="036635"/>
                </a:solidFill>
                <a:latin typeface="微软雅黑" panose="020B0503020204020204" pitchFamily="34" charset="-122"/>
                <a:ea typeface="微软雅黑" panose="020B0503020204020204" pitchFamily="34" charset="-122"/>
                <a:cs typeface="+mj-cs"/>
              </a:rPr>
              <a:t>尔的产品</a:t>
            </a:r>
            <a:endParaRPr lang="zh-CN" altLang="en-US" sz="2800" b="1" dirty="0">
              <a:solidFill>
                <a:srgbClr val="036635"/>
              </a:solidFill>
              <a:latin typeface="微软雅黑" panose="020B0503020204020204" pitchFamily="34" charset="-122"/>
              <a:ea typeface="微软雅黑" panose="020B0503020204020204" pitchFamily="34" charset="-122"/>
              <a:cs typeface="+mj-cs"/>
            </a:endParaRPr>
          </a:p>
        </p:txBody>
      </p:sp>
    </p:spTree>
    <p:extLst>
      <p:ext uri="{BB962C8B-B14F-4D97-AF65-F5344CB8AC3E}">
        <p14:creationId xmlns:p14="http://schemas.microsoft.com/office/powerpoint/2010/main" val="3317635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770"/>
                                        </p:tgtEl>
                                        <p:attrNameLst>
                                          <p:attrName>style.visibility</p:attrName>
                                        </p:attrNameLst>
                                      </p:cBhvr>
                                      <p:to>
                                        <p:strVal val="visible"/>
                                      </p:to>
                                    </p:set>
                                    <p:animEffect transition="in" filter="fade">
                                      <p:cBhvr>
                                        <p:cTn id="11" dur="500"/>
                                        <p:tgtEl>
                                          <p:spTgt spid="3277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082"/>
                                        </p:tgtEl>
                                        <p:attrNameLst>
                                          <p:attrName>style.visibility</p:attrName>
                                        </p:attrNameLst>
                                      </p:cBhvr>
                                      <p:to>
                                        <p:strVal val="visible"/>
                                      </p:to>
                                    </p:set>
                                    <p:animEffect transition="in" filter="fade">
                                      <p:cBhvr>
                                        <p:cTn id="39" dur="500"/>
                                        <p:tgtEl>
                                          <p:spTgt spid="3082"/>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3081"/>
                                        </p:tgtEl>
                                        <p:attrNameLst>
                                          <p:attrName>style.visibility</p:attrName>
                                        </p:attrNameLst>
                                      </p:cBhvr>
                                      <p:to>
                                        <p:strVal val="visible"/>
                                      </p:to>
                                    </p:set>
                                    <p:animEffect transition="in" filter="fade">
                                      <p:cBhvr>
                                        <p:cTn id="47" dur="500"/>
                                        <p:tgtEl>
                                          <p:spTgt spid="3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
            <a:hlinkClick r:id="rId2"/>
          </p:cNvPr>
          <p:cNvSpPr>
            <a:spLocks noGrp="1"/>
          </p:cNvSpPr>
          <p:nvPr>
            <p:ph type="title"/>
          </p:nvPr>
        </p:nvSpPr>
        <p:spPr bwMode="auto">
          <a:xfrm>
            <a:off x="457200" y="274638"/>
            <a:ext cx="6563072" cy="1143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hangingPunct="0">
              <a:defRPr/>
            </a:pPr>
            <a:r>
              <a:rPr lang="zh-CN" altLang="en-US" sz="2600" dirty="0" smtClean="0">
                <a:solidFill>
                  <a:srgbClr val="A40B24"/>
                </a:solidFill>
                <a:latin typeface="微軟正黑體" panose="020B0604030504040204" pitchFamily="34" charset="-120"/>
                <a:ea typeface="微軟正黑體" panose="020B0604030504040204" pitchFamily="34" charset="-120"/>
                <a:cs typeface="Georgia" charset="0"/>
                <a:sym typeface="Georgia" charset="0"/>
              </a:rPr>
              <a:t>或在</a:t>
            </a:r>
            <a:r>
              <a:rPr lang="en-US" altLang="zh-CN" sz="2600" dirty="0" err="1" smtClean="0">
                <a:solidFill>
                  <a:srgbClr val="A40B24"/>
                </a:solidFill>
                <a:latin typeface="微軟正黑體" panose="020B0604030504040204" pitchFamily="34" charset="-120"/>
                <a:ea typeface="微軟正黑體" panose="020B0604030504040204" pitchFamily="34" charset="-120"/>
                <a:cs typeface="Georgia" charset="0"/>
                <a:sym typeface="Georgia" charset="0"/>
              </a:rPr>
              <a:t>Mendeley</a:t>
            </a:r>
            <a:r>
              <a:rPr lang="zh-CN" altLang="en-US" sz="2600" dirty="0" smtClean="0">
                <a:solidFill>
                  <a:srgbClr val="A40B24"/>
                </a:solidFill>
                <a:latin typeface="微軟正黑體" panose="020B0604030504040204" pitchFamily="34" charset="-120"/>
                <a:ea typeface="微軟正黑體" panose="020B0604030504040204" pitchFamily="34" charset="-120"/>
                <a:cs typeface="Georgia" charset="0"/>
                <a:sym typeface="Georgia" charset="0"/>
              </a:rPr>
              <a:t>中进行文献的阅读和管理</a:t>
            </a:r>
            <a:endParaRPr lang="en-US" dirty="0">
              <a:solidFill>
                <a:srgbClr val="A40B24"/>
              </a:solidFill>
              <a:latin typeface="微軟正黑體" panose="020B0604030504040204" pitchFamily="34" charset="-120"/>
              <a:ea typeface="微軟正黑體" panose="020B0604030504040204" pitchFamily="34" charset="-120"/>
              <a:cs typeface="Arial" charset="0"/>
              <a:sym typeface="Arial" charset="0"/>
            </a:endParaRPr>
          </a:p>
        </p:txBody>
      </p:sp>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908720"/>
            <a:ext cx="2962275" cy="208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ounded Rectangle 7"/>
          <p:cNvSpPr>
            <a:spLocks noChangeArrowheads="1"/>
          </p:cNvSpPr>
          <p:nvPr/>
        </p:nvSpPr>
        <p:spPr bwMode="auto">
          <a:xfrm>
            <a:off x="1166368" y="2613062"/>
            <a:ext cx="1245392" cy="311882"/>
          </a:xfrm>
          <a:prstGeom prst="roundRect">
            <a:avLst>
              <a:gd name="adj" fmla="val 16667"/>
            </a:avLst>
          </a:prstGeom>
          <a:noFill/>
          <a:ln w="76200">
            <a:solidFill>
              <a:srgbClr val="A40B24"/>
            </a:solidFill>
            <a:round/>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algn="l" hangingPunct="0"/>
            <a:endParaRPr lang="en-US">
              <a:solidFill>
                <a:srgbClr val="000000"/>
              </a:solidFill>
              <a:latin typeface="Arial" charset="0"/>
              <a:ea typeface="ＭＳ Ｐゴシック" charset="0"/>
              <a:cs typeface="Arial" charset="0"/>
              <a:sym typeface="Arial" charset="0"/>
            </a:endParaRPr>
          </a:p>
        </p:txBody>
      </p:sp>
      <p:grpSp>
        <p:nvGrpSpPr>
          <p:cNvPr id="9" name="Group 8"/>
          <p:cNvGrpSpPr/>
          <p:nvPr/>
        </p:nvGrpSpPr>
        <p:grpSpPr>
          <a:xfrm>
            <a:off x="0" y="1649050"/>
            <a:ext cx="9036496" cy="4995649"/>
            <a:chOff x="0" y="1649050"/>
            <a:chExt cx="9036496" cy="4995649"/>
          </a:xfrm>
        </p:grpSpPr>
        <p:pic>
          <p:nvPicPr>
            <p:cNvPr id="552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14528"/>
              <a:ext cx="9036496" cy="4630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12"/>
            <p:cNvGrpSpPr>
              <a:grpSpLocks/>
            </p:cNvGrpSpPr>
            <p:nvPr/>
          </p:nvGrpSpPr>
          <p:grpSpPr bwMode="auto">
            <a:xfrm>
              <a:off x="3068695" y="4080377"/>
              <a:ext cx="4383625" cy="1085850"/>
              <a:chOff x="0" y="0"/>
              <a:chExt cx="2043090" cy="1087388"/>
            </a:xfrm>
            <a:solidFill>
              <a:srgbClr val="A40B24"/>
            </a:solidFill>
          </p:grpSpPr>
          <p:sp>
            <p:nvSpPr>
              <p:cNvPr id="11" name="AutoShape 13"/>
              <p:cNvSpPr>
                <a:spLocks/>
              </p:cNvSpPr>
              <p:nvPr/>
            </p:nvSpPr>
            <p:spPr bwMode="auto">
              <a:xfrm>
                <a:off x="0" y="0"/>
                <a:ext cx="2043090" cy="1087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063" y="4949"/>
                    </a:moveTo>
                    <a:lnTo>
                      <a:pt x="21600" y="4949"/>
                    </a:lnTo>
                    <a:lnTo>
                      <a:pt x="21600" y="21600"/>
                    </a:lnTo>
                    <a:lnTo>
                      <a:pt x="7063" y="21600"/>
                    </a:lnTo>
                    <a:lnTo>
                      <a:pt x="7063" y="11887"/>
                    </a:lnTo>
                    <a:lnTo>
                      <a:pt x="0" y="0"/>
                    </a:lnTo>
                    <a:lnTo>
                      <a:pt x="7063" y="7724"/>
                    </a:ln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hangingPunct="0">
                  <a:defRPr/>
                </a:pPr>
                <a:endParaRPr lang="en-US" sz="1600">
                  <a:solidFill>
                    <a:srgbClr val="FFFFFF"/>
                  </a:solidFill>
                  <a:latin typeface="Georgia" charset="0"/>
                  <a:ea typeface="ＭＳ Ｐゴシック" charset="0"/>
                  <a:cs typeface="Georgia" charset="0"/>
                  <a:sym typeface="Georgia" charset="0"/>
                </a:endParaRPr>
              </a:p>
            </p:txBody>
          </p:sp>
          <p:sp>
            <p:nvSpPr>
              <p:cNvPr id="12" name="AutoShape 14"/>
              <p:cNvSpPr>
                <a:spLocks/>
              </p:cNvSpPr>
              <p:nvPr/>
            </p:nvSpPr>
            <p:spPr bwMode="auto">
              <a:xfrm>
                <a:off x="852193" y="249590"/>
                <a:ext cx="1120759" cy="81554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l" hangingPunct="0">
                  <a:defRPr/>
                </a:pPr>
                <a:r>
                  <a:rPr lang="zh-CN" altLang="en-US" dirty="0" smtClean="0">
                    <a:solidFill>
                      <a:srgbClr val="FFFFFF"/>
                    </a:solidFill>
                    <a:latin typeface="微軟正黑體" panose="020B0604030504040204" pitchFamily="34" charset="-120"/>
                    <a:ea typeface="微軟正黑體" panose="020B0604030504040204" pitchFamily="34" charset="-120"/>
                    <a:cs typeface="Arial" charset="0"/>
                    <a:sym typeface="Arial" charset="0"/>
                  </a:rPr>
                  <a:t>双击加入的词条，便可自动下载，并跳转至全文阅读页面</a:t>
                </a:r>
                <a:endParaRPr lang="en-US" dirty="0">
                  <a:solidFill>
                    <a:srgbClr val="FFFFFF"/>
                  </a:solidFill>
                  <a:latin typeface="微軟正黑體" panose="020B0604030504040204" pitchFamily="34" charset="-120"/>
                  <a:ea typeface="微軟正黑體" panose="020B0604030504040204" pitchFamily="34" charset="-120"/>
                  <a:cs typeface="Arial" charset="0"/>
                  <a:sym typeface="Arial" charset="0"/>
                </a:endParaRPr>
              </a:p>
            </p:txBody>
          </p:sp>
        </p:grpSp>
        <p:sp>
          <p:nvSpPr>
            <p:cNvPr id="7" name="Bent Arrow 6"/>
            <p:cNvSpPr/>
            <p:nvPr/>
          </p:nvSpPr>
          <p:spPr bwMode="auto">
            <a:xfrm rot="5400000">
              <a:off x="3051955" y="1908955"/>
              <a:ext cx="1923966" cy="1404156"/>
            </a:xfrm>
            <a:prstGeom prst="bentArrow">
              <a:avLst>
                <a:gd name="adj1" fmla="val 25000"/>
                <a:gd name="adj2" fmla="val 25876"/>
                <a:gd name="adj3" fmla="val 25000"/>
                <a:gd name="adj4" fmla="val 43750"/>
              </a:avLst>
            </a:prstGeom>
            <a:solidFill>
              <a:schemeClr val="bg1"/>
            </a:solidFill>
            <a:ln w="25400" cap="flat" cmpd="sng" algn="ctr">
              <a:noFill/>
              <a:prstDash val="solid"/>
              <a:round/>
              <a:headEnd type="none" w="med" len="med"/>
              <a:tailEnd type="none" w="med" len="med"/>
            </a:ln>
            <a:effectLst/>
            <a:extLst/>
          </p:spPr>
          <p:txBody>
            <a:bodyPr vert="horz" wrap="square" lIns="45719" tIns="45719" rIns="45719" bIns="45719" numCol="1" rtlCol="0" anchor="ctr" anchorCtr="0" compatLnSpc="1">
              <a:prstTxWarp prst="textNoShape">
                <a:avLst/>
              </a:prstTxWarp>
            </a:bodyPr>
            <a:lstStyle/>
            <a:p>
              <a:pPr marL="457200" marR="0" indent="0" algn="l" defTabSz="9144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a typeface="ＭＳ Ｐゴシック" charset="0"/>
                <a:cs typeface="Arial" charset="0"/>
                <a:sym typeface="Arial" charset="0"/>
              </a:endParaRPr>
            </a:p>
          </p:txBody>
        </p:sp>
      </p:grpSp>
    </p:spTree>
    <p:extLst>
      <p:ext uri="{BB962C8B-B14F-4D97-AF65-F5344CB8AC3E}">
        <p14:creationId xmlns:p14="http://schemas.microsoft.com/office/powerpoint/2010/main" val="359191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Users\zhany190\AppData\Local\Temp\SNAGHTML760baf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1" y="1340768"/>
            <a:ext cx="9128529" cy="4864986"/>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1">
            <a:hlinkClick r:id="rId3"/>
          </p:cNvPr>
          <p:cNvSpPr>
            <a:spLocks noGrp="1"/>
          </p:cNvSpPr>
          <p:nvPr>
            <p:ph type="title"/>
          </p:nvPr>
        </p:nvSpPr>
        <p:spPr bwMode="auto">
          <a:xfrm>
            <a:off x="457200" y="274638"/>
            <a:ext cx="6563072" cy="1143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hangingPunct="0">
              <a:defRPr/>
            </a:pPr>
            <a:r>
              <a:rPr lang="en-US" altLang="zh-CN" sz="2600" dirty="0" err="1" smtClean="0">
                <a:solidFill>
                  <a:srgbClr val="A40B24"/>
                </a:solidFill>
                <a:latin typeface="微軟正黑體" panose="020B0604030504040204" pitchFamily="34" charset="-120"/>
                <a:ea typeface="微軟正黑體" panose="020B0604030504040204" pitchFamily="34" charset="-120"/>
                <a:cs typeface="Georgia" charset="0"/>
                <a:sym typeface="Georgia" charset="0"/>
              </a:rPr>
              <a:t>Mendeley</a:t>
            </a:r>
            <a:r>
              <a:rPr lang="zh-CN" altLang="en-US" sz="2600" dirty="0" smtClean="0">
                <a:solidFill>
                  <a:srgbClr val="A40B24"/>
                </a:solidFill>
                <a:latin typeface="微軟正黑體" panose="020B0604030504040204" pitchFamily="34" charset="-120"/>
                <a:ea typeface="微軟正黑體" panose="020B0604030504040204" pitchFamily="34" charset="-120"/>
                <a:cs typeface="Georgia" charset="0"/>
                <a:sym typeface="Georgia" charset="0"/>
              </a:rPr>
              <a:t>中进行文献阅读，标注和评论。以及查看文献的书目信息</a:t>
            </a:r>
            <a:endParaRPr lang="en-US" dirty="0">
              <a:solidFill>
                <a:srgbClr val="A40B24"/>
              </a:solidFill>
              <a:latin typeface="微軟正黑體" panose="020B0604030504040204" pitchFamily="34" charset="-120"/>
              <a:ea typeface="微軟正黑體" panose="020B0604030504040204" pitchFamily="34" charset="-120"/>
              <a:cs typeface="Arial" charset="0"/>
              <a:sym typeface="Arial" charset="0"/>
            </a:endParaRPr>
          </a:p>
        </p:txBody>
      </p:sp>
      <p:sp>
        <p:nvSpPr>
          <p:cNvPr id="6" name="Rounded Rectangle 5"/>
          <p:cNvSpPr>
            <a:spLocks noChangeArrowheads="1"/>
          </p:cNvSpPr>
          <p:nvPr/>
        </p:nvSpPr>
        <p:spPr bwMode="auto">
          <a:xfrm>
            <a:off x="6999016" y="1604950"/>
            <a:ext cx="2144984" cy="311882"/>
          </a:xfrm>
          <a:prstGeom prst="roundRect">
            <a:avLst>
              <a:gd name="adj" fmla="val 16667"/>
            </a:avLst>
          </a:prstGeom>
          <a:noFill/>
          <a:ln w="76200">
            <a:solidFill>
              <a:srgbClr val="A40B24"/>
            </a:solidFill>
            <a:round/>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algn="l" hangingPunct="0"/>
            <a:endParaRPr lang="en-US">
              <a:solidFill>
                <a:srgbClr val="000000"/>
              </a:solidFill>
              <a:latin typeface="Arial" charset="0"/>
              <a:ea typeface="ＭＳ Ｐゴシック" charset="0"/>
              <a:cs typeface="Arial" charset="0"/>
              <a:sym typeface="Arial" charset="0"/>
            </a:endParaRPr>
          </a:p>
        </p:txBody>
      </p:sp>
      <p:sp>
        <p:nvSpPr>
          <p:cNvPr id="7" name="Rounded Rectangle 6"/>
          <p:cNvSpPr>
            <a:spLocks noChangeArrowheads="1"/>
          </p:cNvSpPr>
          <p:nvPr/>
        </p:nvSpPr>
        <p:spPr bwMode="auto">
          <a:xfrm>
            <a:off x="2267744" y="5445224"/>
            <a:ext cx="4464496" cy="504056"/>
          </a:xfrm>
          <a:prstGeom prst="roundRect">
            <a:avLst>
              <a:gd name="adj" fmla="val 16667"/>
            </a:avLst>
          </a:prstGeom>
          <a:noFill/>
          <a:ln w="76200">
            <a:solidFill>
              <a:srgbClr val="A40B24"/>
            </a:solidFill>
            <a:round/>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algn="l" hangingPunct="0"/>
            <a:endParaRPr lang="en-US">
              <a:solidFill>
                <a:srgbClr val="000000"/>
              </a:solidFill>
              <a:latin typeface="Arial" charset="0"/>
              <a:ea typeface="ＭＳ Ｐゴシック" charset="0"/>
              <a:cs typeface="Arial" charset="0"/>
              <a:sym typeface="Arial" charset="0"/>
            </a:endParaRPr>
          </a:p>
        </p:txBody>
      </p:sp>
      <p:sp>
        <p:nvSpPr>
          <p:cNvPr id="8" name="Rounded Rectangle 7"/>
          <p:cNvSpPr>
            <a:spLocks noChangeArrowheads="1"/>
          </p:cNvSpPr>
          <p:nvPr/>
        </p:nvSpPr>
        <p:spPr bwMode="auto">
          <a:xfrm>
            <a:off x="4721764" y="2453140"/>
            <a:ext cx="1728192" cy="1584176"/>
          </a:xfrm>
          <a:prstGeom prst="roundRect">
            <a:avLst>
              <a:gd name="adj" fmla="val 16667"/>
            </a:avLst>
          </a:prstGeom>
          <a:noFill/>
          <a:ln w="76200">
            <a:solidFill>
              <a:srgbClr val="A40B24"/>
            </a:solidFill>
            <a:round/>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algn="l" hangingPunct="0"/>
            <a:endParaRPr lang="en-US">
              <a:solidFill>
                <a:srgbClr val="000000"/>
              </a:solidFill>
              <a:latin typeface="Arial" charset="0"/>
              <a:ea typeface="ＭＳ Ｐゴシック" charset="0"/>
              <a:cs typeface="Arial" charset="0"/>
              <a:sym typeface="Arial" charset="0"/>
            </a:endParaRPr>
          </a:p>
        </p:txBody>
      </p:sp>
      <p:sp>
        <p:nvSpPr>
          <p:cNvPr id="9" name="Rounded Rectangle 8"/>
          <p:cNvSpPr>
            <a:spLocks noChangeArrowheads="1"/>
          </p:cNvSpPr>
          <p:nvPr/>
        </p:nvSpPr>
        <p:spPr bwMode="auto">
          <a:xfrm>
            <a:off x="7069428" y="3863076"/>
            <a:ext cx="2074572" cy="2086203"/>
          </a:xfrm>
          <a:prstGeom prst="roundRect">
            <a:avLst>
              <a:gd name="adj" fmla="val 16667"/>
            </a:avLst>
          </a:prstGeom>
          <a:noFill/>
          <a:ln w="76200">
            <a:solidFill>
              <a:srgbClr val="A40B24"/>
            </a:solidFill>
            <a:round/>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algn="l" hangingPunct="0"/>
            <a:endParaRPr lang="en-US">
              <a:solidFill>
                <a:srgbClr val="000000"/>
              </a:solidFill>
              <a:latin typeface="Arial" charset="0"/>
              <a:ea typeface="ＭＳ Ｐゴシック" charset="0"/>
              <a:cs typeface="Arial" charset="0"/>
              <a:sym typeface="Arial" charset="0"/>
            </a:endParaRPr>
          </a:p>
        </p:txBody>
      </p:sp>
    </p:spTree>
    <p:extLst>
      <p:ext uri="{BB962C8B-B14F-4D97-AF65-F5344CB8AC3E}">
        <p14:creationId xmlns:p14="http://schemas.microsoft.com/office/powerpoint/2010/main" val="13351973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
            <a:hlinkClick r:id="rId2"/>
          </p:cNvPr>
          <p:cNvSpPr>
            <a:spLocks noGrp="1"/>
          </p:cNvSpPr>
          <p:nvPr>
            <p:ph type="title"/>
          </p:nvPr>
        </p:nvSpPr>
        <p:spPr bwMode="auto">
          <a:xfrm>
            <a:off x="457200" y="274638"/>
            <a:ext cx="6563072" cy="1143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hangingPunct="0">
              <a:defRPr/>
            </a:pPr>
            <a:r>
              <a:rPr lang="zh-CN" altLang="en-US" sz="2600" dirty="0" smtClean="0">
                <a:solidFill>
                  <a:srgbClr val="A40B24"/>
                </a:solidFill>
                <a:latin typeface="微軟正黑體" panose="020B0604030504040204" pitchFamily="34" charset="-120"/>
                <a:ea typeface="微軟正黑體" panose="020B0604030504040204" pitchFamily="34" charset="-120"/>
                <a:cs typeface="Georgia" charset="0"/>
                <a:sym typeface="Georgia" charset="0"/>
              </a:rPr>
              <a:t>将文献通过</a:t>
            </a:r>
            <a:r>
              <a:rPr lang="en-US" altLang="zh-CN" sz="2600" dirty="0" err="1" smtClean="0">
                <a:solidFill>
                  <a:srgbClr val="A40B24"/>
                </a:solidFill>
                <a:latin typeface="微軟正黑體" panose="020B0604030504040204" pitchFamily="34" charset="-120"/>
                <a:ea typeface="微軟正黑體" panose="020B0604030504040204" pitchFamily="34" charset="-120"/>
                <a:cs typeface="Georgia" charset="0"/>
                <a:sym typeface="Georgia" charset="0"/>
              </a:rPr>
              <a:t>Mendeley</a:t>
            </a:r>
            <a:r>
              <a:rPr lang="zh-CN" altLang="en-US" sz="2600" dirty="0" smtClean="0">
                <a:solidFill>
                  <a:srgbClr val="A40B24"/>
                </a:solidFill>
                <a:latin typeface="微軟正黑體" panose="020B0604030504040204" pitchFamily="34" charset="-120"/>
                <a:ea typeface="微軟正黑體" panose="020B0604030504040204" pitchFamily="34" charset="-120"/>
                <a:cs typeface="Georgia" charset="0"/>
                <a:sym typeface="Georgia" charset="0"/>
              </a:rPr>
              <a:t>引用至您的手稿中</a:t>
            </a:r>
            <a:endParaRPr lang="en-US" dirty="0">
              <a:solidFill>
                <a:srgbClr val="A40B24"/>
              </a:solidFill>
              <a:latin typeface="微軟正黑體" panose="020B0604030504040204" pitchFamily="34" charset="-120"/>
              <a:ea typeface="微軟正黑體" panose="020B0604030504040204" pitchFamily="34" charset="-120"/>
              <a:cs typeface="Arial" charset="0"/>
              <a:sym typeface="Arial" charset="0"/>
            </a:endParaRPr>
          </a:p>
        </p:txBody>
      </p:sp>
      <p:grpSp>
        <p:nvGrpSpPr>
          <p:cNvPr id="6" name="Group 5"/>
          <p:cNvGrpSpPr/>
          <p:nvPr/>
        </p:nvGrpSpPr>
        <p:grpSpPr>
          <a:xfrm>
            <a:off x="467544" y="1141705"/>
            <a:ext cx="3207476" cy="1232625"/>
            <a:chOff x="1043608" y="1141705"/>
            <a:chExt cx="3207476" cy="1232625"/>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141705"/>
              <a:ext cx="3207476" cy="123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ounded Rectangle 8"/>
            <p:cNvSpPr>
              <a:spLocks noChangeArrowheads="1"/>
            </p:cNvSpPr>
            <p:nvPr/>
          </p:nvSpPr>
          <p:spPr bwMode="auto">
            <a:xfrm>
              <a:off x="1043608" y="1196976"/>
              <a:ext cx="719621" cy="1151904"/>
            </a:xfrm>
            <a:prstGeom prst="roundRect">
              <a:avLst>
                <a:gd name="adj" fmla="val 16667"/>
              </a:avLst>
            </a:prstGeom>
            <a:noFill/>
            <a:ln w="57150">
              <a:solidFill>
                <a:srgbClr val="A40B24"/>
              </a:solidFill>
              <a:round/>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algn="l" hangingPunct="0"/>
              <a:endParaRPr lang="en-US">
                <a:solidFill>
                  <a:srgbClr val="000000"/>
                </a:solidFill>
                <a:latin typeface="Arial" charset="0"/>
                <a:ea typeface="ＭＳ Ｐゴシック" charset="0"/>
                <a:cs typeface="Arial" charset="0"/>
                <a:sym typeface="Arial" charset="0"/>
              </a:endParaRPr>
            </a:p>
          </p:txBody>
        </p:sp>
      </p:grpSp>
      <p:pic>
        <p:nvPicPr>
          <p:cNvPr id="573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672" y="893661"/>
            <a:ext cx="586408" cy="606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AutoShape 13"/>
          <p:cNvSpPr>
            <a:spLocks/>
          </p:cNvSpPr>
          <p:nvPr/>
        </p:nvSpPr>
        <p:spPr bwMode="auto">
          <a:xfrm>
            <a:off x="919514" y="2398941"/>
            <a:ext cx="3292446" cy="6700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063" y="4949"/>
                </a:moveTo>
                <a:lnTo>
                  <a:pt x="21600" y="4949"/>
                </a:lnTo>
                <a:lnTo>
                  <a:pt x="21600" y="21600"/>
                </a:lnTo>
                <a:lnTo>
                  <a:pt x="7063" y="21600"/>
                </a:lnTo>
                <a:lnTo>
                  <a:pt x="7063" y="11887"/>
                </a:lnTo>
                <a:lnTo>
                  <a:pt x="0" y="0"/>
                </a:lnTo>
                <a:lnTo>
                  <a:pt x="7063" y="7724"/>
                </a:lnTo>
                <a:close/>
              </a:path>
            </a:pathLst>
          </a:custGeom>
          <a:solidFill>
            <a:srgbClr val="A40B24"/>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hangingPunct="0">
              <a:defRPr/>
            </a:pPr>
            <a:endParaRPr lang="en-US" sz="1600" dirty="0">
              <a:solidFill>
                <a:srgbClr val="FFFFFF"/>
              </a:solidFill>
              <a:latin typeface="Georgia" charset="0"/>
              <a:ea typeface="ＭＳ Ｐゴシック" charset="0"/>
              <a:cs typeface="Georgia" charset="0"/>
              <a:sym typeface="Georgia" charset="0"/>
            </a:endParaRPr>
          </a:p>
        </p:txBody>
      </p:sp>
      <p:sp>
        <p:nvSpPr>
          <p:cNvPr id="10" name="AutoShape 16"/>
          <p:cNvSpPr>
            <a:spLocks/>
          </p:cNvSpPr>
          <p:nvPr/>
        </p:nvSpPr>
        <p:spPr bwMode="auto">
          <a:xfrm>
            <a:off x="2009868" y="2519400"/>
            <a:ext cx="2268352" cy="5040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l" hangingPunct="0">
              <a:defRPr/>
            </a:pPr>
            <a:r>
              <a:rPr lang="zh-CN" altLang="en-US" sz="1600" dirty="0" smtClean="0">
                <a:solidFill>
                  <a:srgbClr val="FFFFFF"/>
                </a:solidFill>
                <a:latin typeface="Calibri" panose="020F0502020204030204" pitchFamily="34" charset="0"/>
                <a:ea typeface="微軟正黑體" panose="020B0604030504040204" pitchFamily="34" charset="-120"/>
                <a:cs typeface="Calibri" panose="020F0502020204030204" pitchFamily="34" charset="0"/>
                <a:sym typeface="Georgia" charset="0"/>
              </a:rPr>
              <a:t>选择</a:t>
            </a:r>
            <a:r>
              <a:rPr lang="en-US" altLang="zh-CN" sz="1600" dirty="0" smtClean="0">
                <a:solidFill>
                  <a:srgbClr val="FFFFFF"/>
                </a:solidFill>
                <a:latin typeface="Calibri" panose="020F0502020204030204" pitchFamily="34" charset="0"/>
                <a:ea typeface="微軟正黑體" panose="020B0604030504040204" pitchFamily="34" charset="-120"/>
                <a:cs typeface="Calibri" panose="020F0502020204030204" pitchFamily="34" charset="0"/>
                <a:sym typeface="Georgia" charset="0"/>
              </a:rPr>
              <a:t>word</a:t>
            </a:r>
            <a:r>
              <a:rPr lang="zh-CN" altLang="en-US" sz="1600" dirty="0" smtClean="0">
                <a:solidFill>
                  <a:srgbClr val="FFFFFF"/>
                </a:solidFill>
                <a:latin typeface="Calibri" panose="020F0502020204030204" pitchFamily="34" charset="0"/>
                <a:ea typeface="微軟正黑體" panose="020B0604030504040204" pitchFamily="34" charset="-120"/>
                <a:cs typeface="Calibri" panose="020F0502020204030204" pitchFamily="34" charset="0"/>
                <a:sym typeface="Georgia" charset="0"/>
              </a:rPr>
              <a:t>中的</a:t>
            </a:r>
            <a:r>
              <a:rPr lang="en-US" altLang="zh-CN" sz="1600" dirty="0" smtClean="0">
                <a:solidFill>
                  <a:srgbClr val="FFFFFF"/>
                </a:solidFill>
                <a:latin typeface="Calibri" panose="020F0502020204030204" pitchFamily="34" charset="0"/>
                <a:ea typeface="微軟正黑體" panose="020B0604030504040204" pitchFamily="34" charset="-120"/>
                <a:cs typeface="Calibri" panose="020F0502020204030204" pitchFamily="34" charset="0"/>
                <a:sym typeface="Georgia" charset="0"/>
              </a:rPr>
              <a:t>Reference</a:t>
            </a:r>
            <a:r>
              <a:rPr lang="zh-CN" altLang="en-US" sz="1600" dirty="0" smtClean="0">
                <a:solidFill>
                  <a:srgbClr val="FFFFFF"/>
                </a:solidFill>
                <a:latin typeface="Calibri" panose="020F0502020204030204" pitchFamily="34" charset="0"/>
                <a:ea typeface="微軟正黑體" panose="020B0604030504040204" pitchFamily="34" charset="-120"/>
                <a:cs typeface="Calibri" panose="020F0502020204030204" pitchFamily="34" charset="0"/>
                <a:sym typeface="Georgia" charset="0"/>
              </a:rPr>
              <a:t>的</a:t>
            </a:r>
            <a:r>
              <a:rPr lang="en-US" altLang="zh-CN" sz="1600" dirty="0" smtClean="0">
                <a:solidFill>
                  <a:srgbClr val="FFFFFF"/>
                </a:solidFill>
                <a:latin typeface="Calibri" panose="020F0502020204030204" pitchFamily="34" charset="0"/>
                <a:ea typeface="微軟正黑體" panose="020B0604030504040204" pitchFamily="34" charset="-120"/>
                <a:cs typeface="Calibri" panose="020F0502020204030204" pitchFamily="34" charset="0"/>
                <a:sym typeface="Georgia" charset="0"/>
              </a:rPr>
              <a:t>Insert Citation</a:t>
            </a:r>
            <a:endParaRPr lang="en-US" dirty="0">
              <a:solidFill>
                <a:srgbClr val="000000"/>
              </a:solidFill>
              <a:latin typeface="Calibri" panose="020F0502020204030204" pitchFamily="34" charset="0"/>
              <a:ea typeface="微軟正黑體" panose="020B0604030504040204" pitchFamily="34" charset="-120"/>
              <a:cs typeface="Calibri" panose="020F0502020204030204" pitchFamily="34" charset="0"/>
              <a:sym typeface="Arial" charset="0"/>
            </a:endParaRPr>
          </a:p>
        </p:txBody>
      </p:sp>
      <p:grpSp>
        <p:nvGrpSpPr>
          <p:cNvPr id="25" name="Group 24"/>
          <p:cNvGrpSpPr/>
          <p:nvPr/>
        </p:nvGrpSpPr>
        <p:grpSpPr>
          <a:xfrm>
            <a:off x="3938910" y="908720"/>
            <a:ext cx="5097586" cy="2743200"/>
            <a:chOff x="3938910" y="908720"/>
            <a:chExt cx="5097586" cy="2743200"/>
          </a:xfrm>
        </p:grpSpPr>
        <p:sp>
          <p:nvSpPr>
            <p:cNvPr id="11" name="Right Arrow 4"/>
            <p:cNvSpPr>
              <a:spLocks noChangeArrowheads="1"/>
            </p:cNvSpPr>
            <p:nvPr/>
          </p:nvSpPr>
          <p:spPr bwMode="auto">
            <a:xfrm>
              <a:off x="3938910" y="1484796"/>
              <a:ext cx="546100" cy="576263"/>
            </a:xfrm>
            <a:prstGeom prst="rightArrow">
              <a:avLst>
                <a:gd name="adj1" fmla="val 50000"/>
                <a:gd name="adj2" fmla="val 50000"/>
              </a:avLst>
            </a:prstGeom>
            <a:solidFill>
              <a:srgbClr val="A40B24"/>
            </a:solidFill>
            <a:ln w="25400">
              <a:solidFill>
                <a:srgbClr val="A40B24"/>
              </a:solidFill>
              <a:round/>
              <a:headEnd/>
              <a:tailEnd/>
            </a:ln>
          </p:spPr>
          <p:txBody>
            <a:bodyPr lIns="45719" tIns="45719" rIns="45719" bIns="45719" anchor="ctr"/>
            <a:lstStyle/>
            <a:p>
              <a:pPr marL="457200" algn="l" hangingPunct="0"/>
              <a:endParaRPr lang="en-US">
                <a:solidFill>
                  <a:srgbClr val="000000"/>
                </a:solidFill>
                <a:latin typeface="Arial" charset="0"/>
                <a:ea typeface="ＭＳ Ｐゴシック" charset="0"/>
                <a:cs typeface="Arial" charset="0"/>
                <a:sym typeface="Arial" charset="0"/>
              </a:endParaRPr>
            </a:p>
          </p:txBody>
        </p:sp>
        <p:pic>
          <p:nvPicPr>
            <p:cNvPr id="573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5471" y="908720"/>
              <a:ext cx="4391025"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Rounded Rectangle 12"/>
          <p:cNvSpPr>
            <a:spLocks noChangeArrowheads="1"/>
          </p:cNvSpPr>
          <p:nvPr/>
        </p:nvSpPr>
        <p:spPr bwMode="auto">
          <a:xfrm>
            <a:off x="4622777" y="1320460"/>
            <a:ext cx="4464496" cy="622875"/>
          </a:xfrm>
          <a:prstGeom prst="roundRect">
            <a:avLst>
              <a:gd name="adj" fmla="val 16667"/>
            </a:avLst>
          </a:prstGeom>
          <a:noFill/>
          <a:ln w="76200">
            <a:solidFill>
              <a:srgbClr val="A40B24"/>
            </a:solidFill>
            <a:round/>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algn="l" hangingPunct="0"/>
            <a:endParaRPr lang="en-US">
              <a:solidFill>
                <a:srgbClr val="000000"/>
              </a:solidFill>
              <a:latin typeface="Arial" charset="0"/>
              <a:ea typeface="ＭＳ Ｐゴシック" charset="0"/>
              <a:cs typeface="Arial" charset="0"/>
              <a:sym typeface="Arial" charset="0"/>
            </a:endParaRPr>
          </a:p>
        </p:txBody>
      </p:sp>
      <p:sp>
        <p:nvSpPr>
          <p:cNvPr id="14" name="Rounded Rectangle 13"/>
          <p:cNvSpPr>
            <a:spLocks noChangeArrowheads="1"/>
          </p:cNvSpPr>
          <p:nvPr/>
        </p:nvSpPr>
        <p:spPr bwMode="auto">
          <a:xfrm>
            <a:off x="7234607" y="3215089"/>
            <a:ext cx="971600" cy="252028"/>
          </a:xfrm>
          <a:prstGeom prst="roundRect">
            <a:avLst>
              <a:gd name="adj" fmla="val 16667"/>
            </a:avLst>
          </a:prstGeom>
          <a:noFill/>
          <a:ln w="76200">
            <a:solidFill>
              <a:srgbClr val="A40B24"/>
            </a:solidFill>
            <a:round/>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algn="l" hangingPunct="0"/>
            <a:endParaRPr lang="en-US">
              <a:solidFill>
                <a:srgbClr val="000000"/>
              </a:solidFill>
              <a:latin typeface="Arial" charset="0"/>
              <a:ea typeface="ＭＳ Ｐゴシック" charset="0"/>
              <a:cs typeface="Arial" charset="0"/>
              <a:sym typeface="Arial" charset="0"/>
            </a:endParaRPr>
          </a:p>
        </p:txBody>
      </p:sp>
      <p:grpSp>
        <p:nvGrpSpPr>
          <p:cNvPr id="22" name="Group 21"/>
          <p:cNvGrpSpPr/>
          <p:nvPr/>
        </p:nvGrpSpPr>
        <p:grpSpPr>
          <a:xfrm>
            <a:off x="5237245" y="3733363"/>
            <a:ext cx="3207476" cy="1896125"/>
            <a:chOff x="5237245" y="3733363"/>
            <a:chExt cx="3207476" cy="1896125"/>
          </a:xfrm>
        </p:grpSpPr>
        <p:sp>
          <p:nvSpPr>
            <p:cNvPr id="15" name="Right Arrow 4"/>
            <p:cNvSpPr>
              <a:spLocks noChangeArrowheads="1"/>
            </p:cNvSpPr>
            <p:nvPr/>
          </p:nvSpPr>
          <p:spPr bwMode="auto">
            <a:xfrm rot="5400000">
              <a:off x="6279801" y="3718281"/>
              <a:ext cx="546100" cy="576263"/>
            </a:xfrm>
            <a:prstGeom prst="rightArrow">
              <a:avLst>
                <a:gd name="adj1" fmla="val 50000"/>
                <a:gd name="adj2" fmla="val 50000"/>
              </a:avLst>
            </a:prstGeom>
            <a:solidFill>
              <a:srgbClr val="A40B24"/>
            </a:solidFill>
            <a:ln w="25400">
              <a:solidFill>
                <a:srgbClr val="A40B24"/>
              </a:solidFill>
              <a:round/>
              <a:headEnd/>
              <a:tailEnd/>
            </a:ln>
          </p:spPr>
          <p:txBody>
            <a:bodyPr lIns="45719" tIns="45719" rIns="45719" bIns="45719" anchor="ctr"/>
            <a:lstStyle/>
            <a:p>
              <a:pPr marL="457200" algn="l" hangingPunct="0"/>
              <a:endParaRPr lang="en-US">
                <a:solidFill>
                  <a:srgbClr val="000000"/>
                </a:solidFill>
                <a:latin typeface="Arial" charset="0"/>
                <a:ea typeface="ＭＳ Ｐゴシック" charset="0"/>
                <a:cs typeface="Arial" charset="0"/>
                <a:sym typeface="Arial" charset="0"/>
              </a:endParaRPr>
            </a:p>
          </p:txBody>
        </p:sp>
        <p:grpSp>
          <p:nvGrpSpPr>
            <p:cNvPr id="16" name="Group 15"/>
            <p:cNvGrpSpPr/>
            <p:nvPr/>
          </p:nvGrpSpPr>
          <p:grpSpPr>
            <a:xfrm>
              <a:off x="5237245" y="4396863"/>
              <a:ext cx="3207476" cy="1232625"/>
              <a:chOff x="1043608" y="1141705"/>
              <a:chExt cx="3207476" cy="1232625"/>
            </a:xfrm>
          </p:grpSpPr>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141705"/>
                <a:ext cx="3207476" cy="123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ounded Rectangle 8"/>
              <p:cNvSpPr>
                <a:spLocks noChangeArrowheads="1"/>
              </p:cNvSpPr>
              <p:nvPr/>
            </p:nvSpPr>
            <p:spPr bwMode="auto">
              <a:xfrm>
                <a:off x="1674507" y="1500022"/>
                <a:ext cx="1852263" cy="360040"/>
              </a:xfrm>
              <a:prstGeom prst="roundRect">
                <a:avLst>
                  <a:gd name="adj" fmla="val 16667"/>
                </a:avLst>
              </a:prstGeom>
              <a:noFill/>
              <a:ln w="57150">
                <a:solidFill>
                  <a:srgbClr val="A40B24"/>
                </a:solidFill>
                <a:round/>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algn="l" hangingPunct="0"/>
                <a:endParaRPr lang="en-US">
                  <a:solidFill>
                    <a:srgbClr val="000000"/>
                  </a:solidFill>
                  <a:latin typeface="Arial" charset="0"/>
                  <a:ea typeface="ＭＳ Ｐゴシック" charset="0"/>
                  <a:cs typeface="Arial" charset="0"/>
                  <a:sym typeface="Arial" charset="0"/>
                </a:endParaRPr>
              </a:p>
            </p:txBody>
          </p:sp>
        </p:grpSp>
      </p:grpSp>
      <p:grpSp>
        <p:nvGrpSpPr>
          <p:cNvPr id="20" name="Group 19"/>
          <p:cNvGrpSpPr/>
          <p:nvPr/>
        </p:nvGrpSpPr>
        <p:grpSpPr>
          <a:xfrm>
            <a:off x="222587" y="4031928"/>
            <a:ext cx="4967522" cy="1940734"/>
            <a:chOff x="222587" y="4031928"/>
            <a:chExt cx="4967522" cy="1940734"/>
          </a:xfrm>
        </p:grpSpPr>
        <p:sp>
          <p:nvSpPr>
            <p:cNvPr id="19" name="Right Arrow 4"/>
            <p:cNvSpPr>
              <a:spLocks noChangeArrowheads="1"/>
            </p:cNvSpPr>
            <p:nvPr/>
          </p:nvSpPr>
          <p:spPr bwMode="auto">
            <a:xfrm rot="10800000">
              <a:off x="4644009" y="4725144"/>
              <a:ext cx="546100" cy="576263"/>
            </a:xfrm>
            <a:prstGeom prst="rightArrow">
              <a:avLst>
                <a:gd name="adj1" fmla="val 50000"/>
                <a:gd name="adj2" fmla="val 50000"/>
              </a:avLst>
            </a:prstGeom>
            <a:solidFill>
              <a:srgbClr val="A40B24"/>
            </a:solidFill>
            <a:ln w="25400">
              <a:solidFill>
                <a:srgbClr val="A40B24"/>
              </a:solidFill>
              <a:round/>
              <a:headEnd/>
              <a:tailEnd/>
            </a:ln>
          </p:spPr>
          <p:txBody>
            <a:bodyPr lIns="45719" tIns="45719" rIns="45719" bIns="45719" anchor="ctr"/>
            <a:lstStyle/>
            <a:p>
              <a:pPr marL="457200" algn="l" hangingPunct="0"/>
              <a:endParaRPr lang="en-US">
                <a:solidFill>
                  <a:srgbClr val="000000"/>
                </a:solidFill>
                <a:latin typeface="Arial" charset="0"/>
                <a:ea typeface="ＭＳ Ｐゴシック" charset="0"/>
                <a:cs typeface="Arial" charset="0"/>
                <a:sym typeface="Arial" charset="0"/>
              </a:endParaRPr>
            </a:p>
          </p:txBody>
        </p:sp>
        <p:grpSp>
          <p:nvGrpSpPr>
            <p:cNvPr id="12" name="Group 11"/>
            <p:cNvGrpSpPr/>
            <p:nvPr/>
          </p:nvGrpSpPr>
          <p:grpSpPr>
            <a:xfrm>
              <a:off x="222587" y="4031928"/>
              <a:ext cx="4422884" cy="1940734"/>
              <a:chOff x="222587" y="4031928"/>
              <a:chExt cx="4422884" cy="1940734"/>
            </a:xfrm>
          </p:grpSpPr>
          <p:pic>
            <p:nvPicPr>
              <p:cNvPr id="573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587" y="4031928"/>
                <a:ext cx="4400190" cy="1940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ounded Rectangle 8"/>
              <p:cNvSpPr>
                <a:spLocks noChangeArrowheads="1"/>
              </p:cNvSpPr>
              <p:nvPr/>
            </p:nvSpPr>
            <p:spPr bwMode="auto">
              <a:xfrm>
                <a:off x="497700" y="4036823"/>
                <a:ext cx="1852263" cy="360040"/>
              </a:xfrm>
              <a:prstGeom prst="roundRect">
                <a:avLst>
                  <a:gd name="adj" fmla="val 16667"/>
                </a:avLst>
              </a:prstGeom>
              <a:noFill/>
              <a:ln w="57150">
                <a:solidFill>
                  <a:srgbClr val="A40B24"/>
                </a:solidFill>
                <a:round/>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algn="l" hangingPunct="0"/>
                <a:endParaRPr lang="en-US">
                  <a:solidFill>
                    <a:srgbClr val="000000"/>
                  </a:solidFill>
                  <a:latin typeface="Arial" charset="0"/>
                  <a:ea typeface="ＭＳ Ｐゴシック" charset="0"/>
                  <a:cs typeface="Arial" charset="0"/>
                  <a:sym typeface="Arial" charset="0"/>
                </a:endParaRPr>
              </a:p>
            </p:txBody>
          </p:sp>
          <p:sp>
            <p:nvSpPr>
              <p:cNvPr id="23" name="Right Arrow 4"/>
              <p:cNvSpPr>
                <a:spLocks noChangeArrowheads="1"/>
              </p:cNvSpPr>
              <p:nvPr/>
            </p:nvSpPr>
            <p:spPr bwMode="auto">
              <a:xfrm rot="4377868">
                <a:off x="2051997" y="4647068"/>
                <a:ext cx="546100" cy="576263"/>
              </a:xfrm>
              <a:prstGeom prst="rightArrow">
                <a:avLst>
                  <a:gd name="adj1" fmla="val 50000"/>
                  <a:gd name="adj2" fmla="val 50000"/>
                </a:avLst>
              </a:prstGeom>
              <a:solidFill>
                <a:srgbClr val="A40B24"/>
              </a:solidFill>
              <a:ln w="25400">
                <a:solidFill>
                  <a:srgbClr val="A40B24"/>
                </a:solidFill>
                <a:round/>
                <a:headEnd/>
                <a:tailEnd/>
              </a:ln>
            </p:spPr>
            <p:txBody>
              <a:bodyPr lIns="45719" tIns="45719" rIns="45719" bIns="45719" anchor="ctr"/>
              <a:lstStyle/>
              <a:p>
                <a:pPr marL="457200" algn="l" hangingPunct="0"/>
                <a:endParaRPr lang="en-US">
                  <a:solidFill>
                    <a:srgbClr val="000000"/>
                  </a:solidFill>
                  <a:latin typeface="Arial" charset="0"/>
                  <a:ea typeface="ＭＳ Ｐゴシック" charset="0"/>
                  <a:cs typeface="Arial" charset="0"/>
                  <a:sym typeface="Arial" charset="0"/>
                </a:endParaRPr>
              </a:p>
            </p:txBody>
          </p:sp>
          <p:sp>
            <p:nvSpPr>
              <p:cNvPr id="24" name="Rounded Rectangle 8"/>
              <p:cNvSpPr>
                <a:spLocks noChangeArrowheads="1"/>
              </p:cNvSpPr>
              <p:nvPr/>
            </p:nvSpPr>
            <p:spPr bwMode="auto">
              <a:xfrm>
                <a:off x="832831" y="5517232"/>
                <a:ext cx="3812640" cy="360040"/>
              </a:xfrm>
              <a:prstGeom prst="roundRect">
                <a:avLst>
                  <a:gd name="adj" fmla="val 16667"/>
                </a:avLst>
              </a:prstGeom>
              <a:noFill/>
              <a:ln w="57150">
                <a:solidFill>
                  <a:srgbClr val="A40B24"/>
                </a:solidFill>
                <a:round/>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algn="l" hangingPunct="0"/>
                <a:endParaRPr lang="en-US">
                  <a:solidFill>
                    <a:srgbClr val="000000"/>
                  </a:solidFill>
                  <a:latin typeface="Arial" charset="0"/>
                  <a:ea typeface="ＭＳ Ｐゴシック" charset="0"/>
                  <a:cs typeface="Arial" charset="0"/>
                  <a:sym typeface="Arial" charset="0"/>
                </a:endParaRPr>
              </a:p>
            </p:txBody>
          </p:sp>
        </p:grpSp>
      </p:grpSp>
      <p:grpSp>
        <p:nvGrpSpPr>
          <p:cNvPr id="26" name="Group 25"/>
          <p:cNvGrpSpPr/>
          <p:nvPr/>
        </p:nvGrpSpPr>
        <p:grpSpPr>
          <a:xfrm>
            <a:off x="353789" y="2505833"/>
            <a:ext cx="8580437" cy="1562100"/>
            <a:chOff x="353789" y="2505833"/>
            <a:chExt cx="8580437" cy="1562100"/>
          </a:xfrm>
        </p:grpSpPr>
        <p:pic>
          <p:nvPicPr>
            <p:cNvPr id="5735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3789" y="2505833"/>
              <a:ext cx="8580437" cy="1562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AutoShape 5"/>
            <p:cNvSpPr>
              <a:spLocks/>
            </p:cNvSpPr>
            <p:nvPr/>
          </p:nvSpPr>
          <p:spPr bwMode="auto">
            <a:xfrm>
              <a:off x="3458783" y="3341102"/>
              <a:ext cx="4425585" cy="6357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A40B24"/>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defRPr/>
              </a:pPr>
              <a:r>
                <a:rPr lang="zh-CN" altLang="en-US" b="1" dirty="0" smtClean="0">
                  <a:solidFill>
                    <a:srgbClr val="FFFFFF"/>
                  </a:solidFill>
                  <a:latin typeface="Calibri" panose="020F0502020204030204" pitchFamily="34" charset="0"/>
                  <a:ea typeface="微軟正黑體" panose="020B0604030504040204" pitchFamily="34" charset="-120"/>
                  <a:cs typeface="Calibri" panose="020F0502020204030204" pitchFamily="34" charset="0"/>
                </a:rPr>
                <a:t>将文献以指定方式插入手稿中</a:t>
              </a:r>
              <a:endParaRPr lang="en-US" b="1" dirty="0">
                <a:solidFill>
                  <a:srgbClr val="FFFFFF"/>
                </a:solidFill>
                <a:latin typeface="Calibri" panose="020F0502020204030204" pitchFamily="34" charset="0"/>
                <a:ea typeface="微軟正黑體" panose="020B0604030504040204" pitchFamily="34" charset="-120"/>
                <a:cs typeface="Calibri" panose="020F0502020204030204" pitchFamily="34" charset="0"/>
              </a:endParaRPr>
            </a:p>
          </p:txBody>
        </p:sp>
      </p:grpSp>
      <p:sp>
        <p:nvSpPr>
          <p:cNvPr id="33" name="Rectangular Callout 3"/>
          <p:cNvSpPr>
            <a:spLocks noChangeArrowheads="1"/>
          </p:cNvSpPr>
          <p:nvPr/>
        </p:nvSpPr>
        <p:spPr bwMode="auto">
          <a:xfrm>
            <a:off x="2009867" y="6237312"/>
            <a:ext cx="3661707" cy="476672"/>
          </a:xfrm>
          <a:prstGeom prst="wedgeRectCallout">
            <a:avLst>
              <a:gd name="adj1" fmla="val -36676"/>
              <a:gd name="adj2" fmla="val -131769"/>
            </a:avLst>
          </a:prstGeom>
          <a:solidFill>
            <a:srgbClr val="A40B24"/>
          </a:solidFill>
          <a:ln w="25400">
            <a:solidFill>
              <a:srgbClr val="A40B24"/>
            </a:solidFill>
            <a:round/>
            <a:headEnd/>
            <a:tailEnd/>
          </a:ln>
        </p:spPr>
        <p:txBody>
          <a:bodyPr lIns="45719" tIns="45719" rIns="45719" bIns="45719" anchor="ctr"/>
          <a:lstStyle/>
          <a:p>
            <a:pPr marL="457200" algn="l" hangingPunct="0"/>
            <a:r>
              <a:rPr lang="zh-CN" altLang="en-US" b="1" dirty="0">
                <a:solidFill>
                  <a:srgbClr val="FFFFFF"/>
                </a:solidFill>
                <a:latin typeface="Calibri" panose="020F0502020204030204" pitchFamily="34" charset="0"/>
                <a:ea typeface="微軟正黑體" panose="020B0604030504040204" pitchFamily="34" charset="-120"/>
                <a:cs typeface="Calibri" panose="020F0502020204030204" pitchFamily="34" charset="0"/>
                <a:sym typeface="Arial" charset="0"/>
              </a:rPr>
              <a:t>选择相应期刊接受的引用格式</a:t>
            </a:r>
            <a:endParaRPr lang="en-US" b="1" dirty="0">
              <a:solidFill>
                <a:srgbClr val="FFFFFF"/>
              </a:solidFill>
              <a:latin typeface="Calibri" panose="020F0502020204030204" pitchFamily="34" charset="0"/>
              <a:ea typeface="微軟正黑體" panose="020B0604030504040204" pitchFamily="34" charset="-120"/>
              <a:cs typeface="Calibri" panose="020F0502020204030204" pitchFamily="34" charset="0"/>
              <a:sym typeface="Arial" charset="0"/>
            </a:endParaRPr>
          </a:p>
        </p:txBody>
      </p:sp>
    </p:spTree>
    <p:extLst>
      <p:ext uri="{BB962C8B-B14F-4D97-AF65-F5344CB8AC3E}">
        <p14:creationId xmlns:p14="http://schemas.microsoft.com/office/powerpoint/2010/main" val="299255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3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1" descr="Mendeley Year in Review 2013 | Mendeley Blog - Google Chrome"/>
          <p:cNvPicPr>
            <a:picLocks noChangeAspect="1"/>
          </p:cNvPicPr>
          <p:nvPr/>
        </p:nvPicPr>
        <p:blipFill>
          <a:blip r:embed="rId3">
            <a:extLst>
              <a:ext uri="{28A0092B-C50C-407E-A947-70E740481C1C}">
                <a14:useLocalDpi xmlns:a14="http://schemas.microsoft.com/office/drawing/2010/main" val="0"/>
              </a:ext>
            </a:extLst>
          </a:blip>
          <a:srcRect l="23395" t="9779" r="24339" b="3148"/>
          <a:stretch>
            <a:fillRect/>
          </a:stretch>
        </p:blipFill>
        <p:spPr bwMode="auto">
          <a:xfrm>
            <a:off x="381000" y="1304925"/>
            <a:ext cx="3327400" cy="302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3250" name="AutoShape 2"/>
          <p:cNvSpPr>
            <a:spLocks/>
          </p:cNvSpPr>
          <p:nvPr/>
        </p:nvSpPr>
        <p:spPr bwMode="auto">
          <a:xfrm>
            <a:off x="857250" y="685800"/>
            <a:ext cx="7429500" cy="471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hangingPunct="0">
              <a:defRPr/>
            </a:pPr>
            <a:r>
              <a:rPr lang="zh-CN" altLang="en-US" sz="2600" dirty="0" smtClean="0">
                <a:solidFill>
                  <a:srgbClr val="A40B24"/>
                </a:solidFill>
                <a:latin typeface="Calibri" panose="020F0502020204030204" pitchFamily="34" charset="0"/>
                <a:ea typeface="ＭＳ Ｐゴシック" charset="0"/>
                <a:cs typeface="Calibri" panose="020F0502020204030204" pitchFamily="34" charset="0"/>
                <a:sym typeface="Arial" charset="0"/>
              </a:rPr>
              <a:t>持续学习并关注</a:t>
            </a:r>
            <a:r>
              <a:rPr lang="zh-TW" altLang="en-US" sz="2600" dirty="0" smtClean="0">
                <a:solidFill>
                  <a:srgbClr val="A40B24"/>
                </a:solidFill>
                <a:latin typeface="Calibri" panose="020F0502020204030204" pitchFamily="34" charset="0"/>
                <a:ea typeface="ＭＳ Ｐゴシック" charset="0"/>
                <a:cs typeface="Calibri" panose="020F0502020204030204" pitchFamily="34" charset="0"/>
                <a:sym typeface="Arial" charset="0"/>
              </a:rPr>
              <a:t>更新</a:t>
            </a:r>
            <a:r>
              <a:rPr lang="zh-CN" altLang="en-US" sz="2600" dirty="0" smtClean="0">
                <a:solidFill>
                  <a:srgbClr val="A40B24"/>
                </a:solidFill>
                <a:latin typeface="Calibri" panose="020F0502020204030204" pitchFamily="34" charset="0"/>
                <a:ea typeface="ＭＳ Ｐゴシック" charset="0"/>
                <a:cs typeface="Calibri" panose="020F0502020204030204" pitchFamily="34" charset="0"/>
                <a:sym typeface="Arial" charset="0"/>
              </a:rPr>
              <a:t>的</a:t>
            </a:r>
            <a:r>
              <a:rPr lang="en-US" altLang="zh-TW" sz="2600" dirty="0" err="1" smtClean="0">
                <a:solidFill>
                  <a:srgbClr val="A40B24"/>
                </a:solidFill>
                <a:latin typeface="Calibri" panose="020F0502020204030204" pitchFamily="34" charset="0"/>
                <a:ea typeface="ＭＳ Ｐゴシック" charset="0"/>
                <a:cs typeface="Calibri" panose="020F0502020204030204" pitchFamily="34" charset="0"/>
                <a:sym typeface="Arial" charset="0"/>
              </a:rPr>
              <a:t>Mendeley</a:t>
            </a:r>
            <a:endParaRPr lang="en-US" sz="2600" dirty="0">
              <a:solidFill>
                <a:srgbClr val="A40B24"/>
              </a:solidFill>
              <a:latin typeface="Calibri" panose="020F0502020204030204" pitchFamily="34" charset="0"/>
              <a:ea typeface="ＭＳ Ｐゴシック" charset="0"/>
              <a:cs typeface="Calibri" panose="020F0502020204030204" pitchFamily="34" charset="0"/>
              <a:sym typeface="Arial" charset="0"/>
            </a:endParaRPr>
          </a:p>
        </p:txBody>
      </p:sp>
      <p:grpSp>
        <p:nvGrpSpPr>
          <p:cNvPr id="70659" name="Group 3"/>
          <p:cNvGrpSpPr>
            <a:grpSpLocks/>
          </p:cNvGrpSpPr>
          <p:nvPr/>
        </p:nvGrpSpPr>
        <p:grpSpPr bwMode="auto">
          <a:xfrm>
            <a:off x="3347864" y="1330335"/>
            <a:ext cx="3511550" cy="864561"/>
            <a:chOff x="0" y="0"/>
            <a:chExt cx="3510565" cy="1238827"/>
          </a:xfrm>
          <a:solidFill>
            <a:srgbClr val="A40B24"/>
          </a:solidFill>
        </p:grpSpPr>
        <p:sp>
          <p:nvSpPr>
            <p:cNvPr id="53252" name="AutoShape 4"/>
            <p:cNvSpPr>
              <a:spLocks/>
            </p:cNvSpPr>
            <p:nvPr/>
          </p:nvSpPr>
          <p:spPr bwMode="auto">
            <a:xfrm>
              <a:off x="0" y="0"/>
              <a:ext cx="3510565" cy="12388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846" y="0"/>
                  </a:moveTo>
                  <a:lnTo>
                    <a:pt x="21599" y="0"/>
                  </a:lnTo>
                  <a:lnTo>
                    <a:pt x="21599" y="14614"/>
                  </a:lnTo>
                  <a:lnTo>
                    <a:pt x="10660" y="14614"/>
                  </a:lnTo>
                  <a:lnTo>
                    <a:pt x="0" y="21600"/>
                  </a:lnTo>
                  <a:lnTo>
                    <a:pt x="5971" y="14614"/>
                  </a:lnTo>
                  <a:lnTo>
                    <a:pt x="2846" y="14614"/>
                  </a:lnTo>
                  <a:lnTo>
                    <a:pt x="2846" y="8525"/>
                  </a:ln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hangingPunct="0">
                <a:defRPr/>
              </a:pPr>
              <a:endParaRPr lang="en-US" sz="1400">
                <a:solidFill>
                  <a:srgbClr val="FFFFFF"/>
                </a:solidFill>
                <a:latin typeface="Georgia" charset="0"/>
                <a:ea typeface="ＭＳ Ｐゴシック" charset="0"/>
                <a:cs typeface="Georgia" charset="0"/>
                <a:sym typeface="Georgia" charset="0"/>
              </a:endParaRPr>
            </a:p>
          </p:txBody>
        </p:sp>
        <p:sp>
          <p:nvSpPr>
            <p:cNvPr id="53253" name="AutoShape 5"/>
            <p:cNvSpPr>
              <a:spLocks/>
            </p:cNvSpPr>
            <p:nvPr/>
          </p:nvSpPr>
          <p:spPr bwMode="auto">
            <a:xfrm>
              <a:off x="461832" y="0"/>
              <a:ext cx="3048733" cy="61941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l" hangingPunct="0">
                <a:defRPr/>
              </a:pPr>
              <a:r>
                <a:rPr lang="zh-CN" altLang="en-US" sz="1600" dirty="0">
                  <a:solidFill>
                    <a:srgbClr val="FFFFFF"/>
                  </a:solidFill>
                  <a:latin typeface="Calibri" panose="020F0502020204030204" pitchFamily="34" charset="0"/>
                  <a:ea typeface="微軟正黑體" panose="020B0604030504040204" pitchFamily="34" charset="-120"/>
                  <a:cs typeface="Calibri" panose="020F0502020204030204" pitchFamily="34" charset="0"/>
                  <a:sym typeface="Georgia" charset="0"/>
                </a:rPr>
                <a:t>访</a:t>
              </a:r>
              <a:r>
                <a:rPr lang="zh-CN" altLang="en-US" sz="1600" dirty="0" smtClean="0">
                  <a:solidFill>
                    <a:srgbClr val="FFFFFF"/>
                  </a:solidFill>
                  <a:latin typeface="Calibri" panose="020F0502020204030204" pitchFamily="34" charset="0"/>
                  <a:ea typeface="微軟正黑體" panose="020B0604030504040204" pitchFamily="34" charset="-120"/>
                  <a:cs typeface="Calibri" panose="020F0502020204030204" pitchFamily="34" charset="0"/>
                  <a:sym typeface="Georgia" charset="0"/>
                </a:rPr>
                <a:t>问博客</a:t>
              </a:r>
              <a:r>
                <a:rPr lang="en-US" sz="1600" b="1" dirty="0" smtClean="0">
                  <a:solidFill>
                    <a:srgbClr val="FFFFFF"/>
                  </a:solidFill>
                  <a:latin typeface="Calibri" panose="020F0502020204030204" pitchFamily="34" charset="0"/>
                  <a:ea typeface="微軟正黑體" panose="020B0604030504040204" pitchFamily="34" charset="-120"/>
                  <a:cs typeface="Calibri" panose="020F0502020204030204" pitchFamily="34" charset="0"/>
                  <a:sym typeface="Georgia" charset="0"/>
                </a:rPr>
                <a:t>blog.mendeley.com</a:t>
              </a:r>
              <a:endParaRPr lang="en-US" sz="1600" dirty="0">
                <a:solidFill>
                  <a:srgbClr val="FFFFFF"/>
                </a:solidFill>
                <a:latin typeface="Calibri" panose="020F0502020204030204" pitchFamily="34" charset="0"/>
                <a:ea typeface="微軟正黑體" panose="020B0604030504040204" pitchFamily="34" charset="-120"/>
                <a:cs typeface="Calibri" panose="020F0502020204030204" pitchFamily="34" charset="0"/>
                <a:sym typeface="Arial" charset="0"/>
              </a:endParaRPr>
            </a:p>
          </p:txBody>
        </p:sp>
      </p:grpSp>
      <p:pic>
        <p:nvPicPr>
          <p:cNvPr id="53255" name="Picture 7" descr="http://www.cardinalritter.org/assets/uploads/images/Transparent-Facebook-Logo-Icon.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6913" y="5426075"/>
            <a:ext cx="495300"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3256" name="Picture 8" descr="http://www.luvdogs.co.uk/product_images/uploaded_images/twitter-logo.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24075" y="6092825"/>
            <a:ext cx="569913" cy="55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3258" name="Picture 10" descr="http://www.techgoeshome.org/blob/full/239553.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82713" y="6124575"/>
            <a:ext cx="531812" cy="531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3259" name="Picture 11" descr="http://www.cardinalritter.org/assets/uploads/images/LinkedIn_Logo_0.png"/>
          <p:cNvPicPr>
            <a:picLocks noChangeAspect="1"/>
          </p:cNvPicPr>
          <p:nvPr/>
        </p:nvPicPr>
        <p:blipFill>
          <a:blip r:embed="rId7">
            <a:extLst>
              <a:ext uri="{28A0092B-C50C-407E-A947-70E740481C1C}">
                <a14:useLocalDpi xmlns:a14="http://schemas.microsoft.com/office/drawing/2010/main" val="0"/>
              </a:ext>
            </a:extLst>
          </a:blip>
          <a:srcRect r="11839"/>
          <a:stretch>
            <a:fillRect/>
          </a:stretch>
        </p:blipFill>
        <p:spPr bwMode="auto">
          <a:xfrm>
            <a:off x="1409700" y="5441950"/>
            <a:ext cx="477838"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3260" name="Picture 12" descr="https://developers.google.com/%2B/images/branding/g%2B128.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57413" y="5426075"/>
            <a:ext cx="515937"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3261" name="Picture 13" descr="Mendeley Resource Center - Google Chrome"/>
          <p:cNvPicPr>
            <a:picLocks noChangeAspect="1"/>
          </p:cNvPicPr>
          <p:nvPr/>
        </p:nvPicPr>
        <p:blipFill>
          <a:blip r:embed="rId9">
            <a:extLst>
              <a:ext uri="{28A0092B-C50C-407E-A947-70E740481C1C}">
                <a14:useLocalDpi xmlns:a14="http://schemas.microsoft.com/office/drawing/2010/main" val="0"/>
              </a:ext>
            </a:extLst>
          </a:blip>
          <a:srcRect l="23268" t="9102" r="23943" b="1346"/>
          <a:stretch>
            <a:fillRect/>
          </a:stretch>
        </p:blipFill>
        <p:spPr bwMode="auto">
          <a:xfrm>
            <a:off x="2843213" y="3141663"/>
            <a:ext cx="3067050" cy="2836862"/>
          </a:xfrm>
          <a:prstGeom prst="rect">
            <a:avLst/>
          </a:prstGeom>
          <a:noFill/>
          <a:ln>
            <a:noFill/>
          </a:ln>
          <a:effectLst>
            <a:outerShdw blurRad="50800" dist="38100" dir="2700000" algn="ctr"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grpSp>
        <p:nvGrpSpPr>
          <p:cNvPr id="67594" name="Group 14"/>
          <p:cNvGrpSpPr>
            <a:grpSpLocks/>
          </p:cNvGrpSpPr>
          <p:nvPr/>
        </p:nvGrpSpPr>
        <p:grpSpPr bwMode="auto">
          <a:xfrm>
            <a:off x="5819775" y="5157789"/>
            <a:ext cx="3313113" cy="1152949"/>
            <a:chOff x="-1" y="-1"/>
            <a:chExt cx="3460751" cy="1041429"/>
          </a:xfrm>
        </p:grpSpPr>
        <p:sp>
          <p:nvSpPr>
            <p:cNvPr id="53263" name="AutoShape 15"/>
            <p:cNvSpPr>
              <a:spLocks/>
            </p:cNvSpPr>
            <p:nvPr/>
          </p:nvSpPr>
          <p:spPr bwMode="auto">
            <a:xfrm>
              <a:off x="-1" y="-1"/>
              <a:ext cx="3208698" cy="10414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8207"/>
                  </a:moveTo>
                  <a:lnTo>
                    <a:pt x="3600" y="8207"/>
                  </a:lnTo>
                  <a:lnTo>
                    <a:pt x="1209" y="0"/>
                  </a:lnTo>
                  <a:lnTo>
                    <a:pt x="8999" y="8207"/>
                  </a:lnTo>
                  <a:lnTo>
                    <a:pt x="21600" y="8207"/>
                  </a:lnTo>
                  <a:lnTo>
                    <a:pt x="21600" y="21599"/>
                  </a:lnTo>
                  <a:lnTo>
                    <a:pt x="0" y="21599"/>
                  </a:lnTo>
                  <a:lnTo>
                    <a:pt x="0" y="10439"/>
                  </a:lnTo>
                  <a:close/>
                </a:path>
              </a:pathLst>
            </a:custGeom>
            <a:solidFill>
              <a:srgbClr val="A40B24"/>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hangingPunct="0">
                <a:defRPr/>
              </a:pPr>
              <a:endParaRPr lang="en-US" sz="1400" dirty="0">
                <a:solidFill>
                  <a:srgbClr val="FFFFFF"/>
                </a:solidFill>
                <a:latin typeface="Calibri" panose="020F0502020204030204" pitchFamily="34" charset="0"/>
                <a:ea typeface="微軟正黑體" panose="020B0604030504040204" pitchFamily="34" charset="-120"/>
                <a:cs typeface="Calibri" panose="020F0502020204030204" pitchFamily="34" charset="0"/>
                <a:sym typeface="Georgia" charset="0"/>
              </a:endParaRPr>
            </a:p>
          </p:txBody>
        </p:sp>
        <p:sp>
          <p:nvSpPr>
            <p:cNvPr id="53264" name="AutoShape 16"/>
            <p:cNvSpPr>
              <a:spLocks/>
            </p:cNvSpPr>
            <p:nvPr/>
          </p:nvSpPr>
          <p:spPr bwMode="auto">
            <a:xfrm>
              <a:off x="-1" y="515550"/>
              <a:ext cx="3460751" cy="5258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l" hangingPunct="0">
                <a:defRPr/>
              </a:pPr>
              <a:r>
                <a:rPr lang="en-US" altLang="zh-TW" sz="1600" dirty="0" smtClean="0">
                  <a:solidFill>
                    <a:srgbClr val="FFFFFF"/>
                  </a:solidFill>
                  <a:latin typeface="Calibri" panose="020F0502020204030204" pitchFamily="34" charset="0"/>
                  <a:ea typeface="微軟正黑體" panose="020B0604030504040204" pitchFamily="34" charset="-120"/>
                  <a:cs typeface="Calibri" panose="020F0502020204030204" pitchFamily="34" charset="0"/>
                  <a:sym typeface="Georgia" charset="0"/>
                </a:rPr>
                <a:t>Guideline</a:t>
              </a:r>
              <a:r>
                <a:rPr lang="zh-CN" altLang="en-US" sz="1600" dirty="0" smtClean="0">
                  <a:solidFill>
                    <a:srgbClr val="FFFFFF"/>
                  </a:solidFill>
                  <a:latin typeface="Calibri" panose="020F0502020204030204" pitchFamily="34" charset="0"/>
                  <a:ea typeface="微軟正黑體" panose="020B0604030504040204" pitchFamily="34" charset="-120"/>
                  <a:cs typeface="Calibri" panose="020F0502020204030204" pitchFamily="34" charset="0"/>
                  <a:sym typeface="Georgia" charset="0"/>
                </a:rPr>
                <a:t>与音响资源交流</a:t>
              </a:r>
              <a:r>
                <a:rPr lang="en-US" sz="1600" dirty="0" smtClean="0">
                  <a:solidFill>
                    <a:srgbClr val="FFFFFF"/>
                  </a:solidFill>
                  <a:latin typeface="Calibri" panose="020F0502020204030204" pitchFamily="34" charset="0"/>
                  <a:ea typeface="微軟正黑體" panose="020B0604030504040204" pitchFamily="34" charset="-120"/>
                  <a:cs typeface="Calibri" panose="020F0502020204030204" pitchFamily="34" charset="0"/>
                  <a:sym typeface="Georgia" charset="0"/>
                </a:rPr>
                <a:t>resources.mendeley.com</a:t>
              </a:r>
              <a:endParaRPr lang="en-US" dirty="0">
                <a:solidFill>
                  <a:srgbClr val="000000"/>
                </a:solidFill>
                <a:latin typeface="Calibri" panose="020F0502020204030204" pitchFamily="34" charset="0"/>
                <a:ea typeface="微軟正黑體" panose="020B0604030504040204" pitchFamily="34" charset="-120"/>
                <a:cs typeface="Calibri" panose="020F0502020204030204" pitchFamily="34" charset="0"/>
                <a:sym typeface="Arial" charset="0"/>
              </a:endParaRPr>
            </a:p>
          </p:txBody>
        </p:sp>
      </p:grpSp>
      <p:pic>
        <p:nvPicPr>
          <p:cNvPr id="67596" name="Picture 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11188" y="609282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7" name="Rectangular Callout 3"/>
          <p:cNvSpPr>
            <a:spLocks noChangeArrowheads="1"/>
          </p:cNvSpPr>
          <p:nvPr/>
        </p:nvSpPr>
        <p:spPr bwMode="auto">
          <a:xfrm>
            <a:off x="6084888" y="4149725"/>
            <a:ext cx="2735262" cy="574675"/>
          </a:xfrm>
          <a:prstGeom prst="wedgeRectCallout">
            <a:avLst>
              <a:gd name="adj1" fmla="val -36676"/>
              <a:gd name="adj2" fmla="val -131769"/>
            </a:avLst>
          </a:prstGeom>
          <a:solidFill>
            <a:srgbClr val="A40B24"/>
          </a:solidFill>
          <a:ln w="25400">
            <a:solidFill>
              <a:srgbClr val="A40B24"/>
            </a:solidFill>
            <a:round/>
            <a:headEnd/>
            <a:tailEnd/>
          </a:ln>
        </p:spPr>
        <p:txBody>
          <a:bodyPr lIns="45719" tIns="45719" rIns="45719" bIns="45719" anchor="ctr"/>
          <a:lstStyle/>
          <a:p>
            <a:pPr marL="457200" algn="l" hangingPunct="0"/>
            <a:endParaRPr lang="en-US">
              <a:solidFill>
                <a:srgbClr val="000000"/>
              </a:solidFill>
              <a:latin typeface="Arial" charset="0"/>
              <a:ea typeface="ＭＳ Ｐゴシック" charset="0"/>
              <a:cs typeface="Arial" charset="0"/>
              <a:sym typeface="Arial" charset="0"/>
            </a:endParaRPr>
          </a:p>
        </p:txBody>
      </p:sp>
      <p:sp>
        <p:nvSpPr>
          <p:cNvPr id="67598" name="TextBox 4"/>
          <p:cNvSpPr txBox="1">
            <a:spLocks noChangeArrowheads="1"/>
          </p:cNvSpPr>
          <p:nvPr/>
        </p:nvSpPr>
        <p:spPr bwMode="auto">
          <a:xfrm>
            <a:off x="6011863" y="4149725"/>
            <a:ext cx="221836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a:defRPr sz="2400">
                <a:solidFill>
                  <a:srgbClr val="000000"/>
                </a:solidFill>
                <a:latin typeface="Arial" charset="0"/>
                <a:ea typeface="ＭＳ Ｐゴシック" charset="0"/>
                <a:cs typeface="ＭＳ Ｐゴシック" charset="0"/>
                <a:sym typeface="Arial" charset="0"/>
              </a:defRPr>
            </a:lvl1pPr>
            <a:lvl2pPr marL="742950" indent="-285750" eaLnBrk="0">
              <a:defRPr sz="2400">
                <a:solidFill>
                  <a:srgbClr val="000000"/>
                </a:solidFill>
                <a:latin typeface="Arial" charset="0"/>
                <a:ea typeface="ＭＳ Ｐゴシック" charset="0"/>
                <a:sym typeface="Arial" charset="0"/>
              </a:defRPr>
            </a:lvl2pPr>
            <a:lvl3pPr marL="1143000" indent="-228600" eaLnBrk="0">
              <a:defRPr sz="2400">
                <a:solidFill>
                  <a:srgbClr val="000000"/>
                </a:solidFill>
                <a:latin typeface="Arial" charset="0"/>
                <a:ea typeface="ＭＳ Ｐゴシック" charset="0"/>
                <a:sym typeface="Arial" charset="0"/>
              </a:defRPr>
            </a:lvl3pPr>
            <a:lvl4pPr marL="1600200" indent="-228600" eaLnBrk="0">
              <a:defRPr sz="2400">
                <a:solidFill>
                  <a:srgbClr val="000000"/>
                </a:solidFill>
                <a:latin typeface="Arial" charset="0"/>
                <a:ea typeface="ＭＳ Ｐゴシック" charset="0"/>
                <a:sym typeface="Arial" charset="0"/>
              </a:defRPr>
            </a:lvl4pPr>
            <a:lvl5pPr marL="2057400" indent="-228600" eaLnBrk="0">
              <a:defRPr sz="2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ＭＳ Ｐゴシック" charset="0"/>
                <a:sym typeface="Arial" charset="0"/>
              </a:defRPr>
            </a:lvl9pPr>
          </a:lstStyle>
          <a:p>
            <a:pPr algn="l" eaLnBrk="1" hangingPunct="0"/>
            <a:r>
              <a:rPr lang="zh-TW" altLang="en-US" sz="1600" dirty="0" smtClean="0">
                <a:solidFill>
                  <a:srgbClr val="FFFFFF"/>
                </a:solidFill>
                <a:latin typeface="Calibri" panose="020F0502020204030204" pitchFamily="34" charset="0"/>
                <a:ea typeface="微軟正黑體" panose="020B0604030504040204" pitchFamily="34" charset="-120"/>
                <a:cs typeface="Calibri" panose="020F0502020204030204" pitchFamily="34" charset="0"/>
              </a:rPr>
              <a:t>成為</a:t>
            </a:r>
            <a:r>
              <a:rPr lang="en-US" altLang="zh-TW" sz="1600" dirty="0" err="1" smtClean="0">
                <a:solidFill>
                  <a:srgbClr val="FFFFFF"/>
                </a:solidFill>
                <a:latin typeface="Calibri" panose="020F0502020204030204" pitchFamily="34" charset="0"/>
                <a:ea typeface="微軟正黑體" panose="020B0604030504040204" pitchFamily="34" charset="-120"/>
                <a:cs typeface="Calibri" panose="020F0502020204030204" pitchFamily="34" charset="0"/>
              </a:rPr>
              <a:t>Mendeley</a:t>
            </a:r>
            <a:r>
              <a:rPr lang="zh-CN" altLang="en-US" sz="1600" dirty="0" smtClean="0">
                <a:solidFill>
                  <a:srgbClr val="FFFFFF"/>
                </a:solidFill>
                <a:latin typeface="Calibri" panose="020F0502020204030204" pitchFamily="34" charset="0"/>
                <a:ea typeface="微軟正黑體" panose="020B0604030504040204" pitchFamily="34" charset="-120"/>
                <a:cs typeface="Calibri" panose="020F0502020204030204" pitchFamily="34" charset="0"/>
              </a:rPr>
              <a:t>的顾问</a:t>
            </a:r>
            <a:endParaRPr lang="en-US" sz="1600" dirty="0">
              <a:solidFill>
                <a:srgbClr val="FFFFFF"/>
              </a:solidFill>
              <a:latin typeface="Calibri" panose="020F0502020204030204" pitchFamily="34" charset="0"/>
              <a:ea typeface="微軟正黑體" panose="020B0604030504040204" pitchFamily="34" charset="-120"/>
              <a:cs typeface="Calibri" panose="020F0502020204030204" pitchFamily="34" charset="0"/>
            </a:endParaRPr>
          </a:p>
          <a:p>
            <a:pPr algn="l" eaLnBrk="1" hangingPunct="0"/>
            <a:r>
              <a:rPr lang="en-US" sz="1600" b="1" dirty="0">
                <a:solidFill>
                  <a:srgbClr val="FFFFFF"/>
                </a:solidFill>
                <a:latin typeface="Calibri" panose="020F0502020204030204" pitchFamily="34" charset="0"/>
                <a:ea typeface="微軟正黑體" panose="020B0604030504040204" pitchFamily="34" charset="-120"/>
                <a:cs typeface="Calibri" panose="020F0502020204030204" pitchFamily="34" charset="0"/>
              </a:rPr>
              <a:t>mendeley.com/advisors</a:t>
            </a:r>
          </a:p>
        </p:txBody>
      </p:sp>
      <p:pic>
        <p:nvPicPr>
          <p:cNvPr id="67599" name="Picture 6" descr="Screenshot 2014-03-14 11.56.59.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067175" y="2349500"/>
            <a:ext cx="4841875"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95923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065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326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75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59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75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57174" y="2781300"/>
            <a:ext cx="7151468" cy="1470025"/>
          </a:xfrm>
        </p:spPr>
        <p:txBody>
          <a:bodyPr/>
          <a:lstStyle/>
          <a:p>
            <a:pPr marL="457200" indent="-457200">
              <a:lnSpc>
                <a:spcPts val="5000"/>
              </a:lnSpc>
            </a:pPr>
            <a:r>
              <a:rPr lang="en-US" altLang="zh-CN" sz="3200" dirty="0" smtClean="0"/>
              <a:t>Elsevier</a:t>
            </a:r>
            <a:r>
              <a:rPr lang="zh-CN" altLang="en-US" sz="3200" dirty="0"/>
              <a:t>期刊投稿常识</a:t>
            </a:r>
          </a:p>
        </p:txBody>
      </p:sp>
    </p:spTree>
    <p:extLst>
      <p:ext uri="{BB962C8B-B14F-4D97-AF65-F5344CB8AC3E}">
        <p14:creationId xmlns:p14="http://schemas.microsoft.com/office/powerpoint/2010/main" val="1788243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787" y="1265279"/>
            <a:ext cx="7152801" cy="50338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4" descr="data:image/jpeg;base64,/9j/4AAQSkZJRgABAQAAAQABAAD/2wCEAAkGBxMHEBQUERQUFhQXFxgYGRcYGB0eHRwfHSEfGhgdIBocHSkhHB0lHBYcITEhJSkrLy4uFyAzODMvNyguLi0BCgoKDg0OGxAQGjEkHyU2LTU2NDIvMDc0Nzc2LDAvNjQzMjQ0LzQ0NC44LCwsNTY0NTQsNCw0LjI0LCw0NDg0N//AABEIAHIBugMBIgACEQEDEQH/xAAcAAEAAwEBAQEBAAAAAAAAAAAABQYHBAgDAgH/xABOEAABAwIDBAUHBgoIBQUAAAABAAIDBBEFBhIHITFBEyJRYXEIFDKBkaGxNUJScoKyFSMzYnN0ksHC0RY0NqKzw9LwF1NUg5NDRWOU0//EABoBAQADAQEBAAAAAAAAAAAAAAADBAUCBgH/xAA0EQEAAgECAwQJAwMFAAAAAAAAAQIDBBESITETQVGBBRQiYXGRseHwMqHBIzPRFSRCUvH/2gAMAwEAAhEDEQA/ANxREQEXDjGLRYPGZJnWHIc3HsA5lZdmDOE+LktaTHF9Bp3kfnO5+HBTYsNsnToparXYtPytznwaPiWZqXDSRJK3UPmt6x9Ybe3rsoObaPTtPVild3nSP4isxUthWW6nFbGOM6T893Vb7Tx9V1b9Wx1je0sf/VNTlttir8o3XRm0mE8YZB4Fp/eFJUeeqOp3F7oz+e397bge1QdDs2J3zzepjf4nfyUzBkGji9ISP+s8/wANlDeNP3br2GfSM87RHn9lkpqllW3VG9r29rSCPaF9VDUeVqWhdqiY5ju1sjx7etvHcVMqtbbfk1Mc329uI390/aBERcuxERARFzYhXxYZGZJ5GRRiwL3uDWi+4bzu4oOlFy4biUOKs6SnljlZcjVG4ObccRcG11xV+aaHDpHRzVdNHI22pj5WNcLgEXBNxcEH1oJdFAf03w3/AK+j/wDPH/qUrh+JQ4m3VBLHK3tjeHD2goOpF+JZBC0ucQGgEkncABvJJ7Fw4VjtLjBcKaohmLbaujka61+F9JNr2PsQSKIiAiIgIiICIiAiIgIiICIiAiIgIiICIiAiIgIiICIiAiIgIiICIiAiIgLmxGtZh0TpZDZrRc/uA7yd3rXSs02mYwZ5W07T1WWc/vceA9QP97uUmLHx22VdZqIwYpv393xVrHsZkxuYyScODW8mjsHf2nmv7geBTY2+0Tdw9J53Nb4nt7hvUnlPKxxf8bMdFO293cNVuIB5Ac3f7Hdjmb+iHm+Hjo4hu1tG8/V7PHie5aM329jHH2ebrhiY7fUTyn5z9k1RYJQZZ09O8STG1gRqN+WmIXPHnvVxhf0jQdJbfkbXHjZVfJmWPwaOmn61Q7fv36AeX1jzPq8ezH820+CktJL5PoN5fWPBvx7lRvE3ttHOW/gmuHFxXiKR4f58ZTx3qv4vDiEN3U0sUg+g9gB9RvY+5VCq2jVEh/FsiYO+7j7bge5fin2h1UZ67YnDssQfaD+5d10+SOe0K+T0npr+zxTHvjd2DP1VQPLKmBtxxHWYffdWXBc402KkN1GN5+a/dfwdwPxUXDjVFnFoinb0cp9G5F7/AJj/ANx49hVMzLl2TAX2d1oz6LwNx7j2O7lJGOl/ZmOGUFtTqMMdpS3aU/ePi2g71FYbjTamV8Eg0Ts4t5OHEOYeYI324j3qkZNzi6jc2GpdeM7mvPFnYCebfh4KV2k4eWtjqoiQ+MhpcNxsT1Tfudu+0oex4b8Fu/pK569F8PbY+7rH5814RVrJmZRjkel9hMwdYfSHDUB8RyPirKobVms7SvYstctIvSeUiqm0/AJszYbLT0+npHOjI1Gw6rg47/AK1qnbWcZnwHCpZ6Z/RytdGA6wNrvAO5wI4HsXKQ2U5cnythwp6nT0gke7qm4sbW3rFdrlKK7Mj43EgPdTMJHEBzGA29q2TY9jk+YcMbNVSdJIZJG6rNG4WsLNACyLab/akfpaT7saC7HYFR8qmp/uf6VQM45RrNldRFUU1Q4xuNmStGkgjfoe25BBA7wbHcvTqx3yjMahbSQ0gc0zOlbKW8S1rWuFz2XLgB2jUgumD5hGacEdU2DXPp5Q9o4BzQ5rrd1xcdxCzbyZ/wApXfVh+L1Z9llC+iy08vBHSMqJAD9Egge3Tf1qseTP+Urvqw/F6Dd0WUbQcdx19eaPDYNLNLXtma0O1A8SXvGhm8EW47uJuFAT5YzTTAyCqc9w36Gz3P7LgGnwQbsiyHZPtNnxep8xxEfj+sGP06XFzLl7HttYOAB32HokEXX3255urMrGk8zm6PpBNr6rHX09Hp9JptbUfag1dFhTs9YznctiwiMtZGxglnswFz9I1kuf1WDVezW9awv3CHxXMOYshPY+re90bjYdJpkjceOnU3e0912ncexB6NWHbYc4V2B4tHDTVD44zFES0BtrlzgTvB5AK9f0kqM1YIanDARVPa0NZdpLXhwEjbvs0gDVvPEWK8+58OJGtZ+Exaq0M0/k/RudH5Pq+ldB65RYrhb81meLpgei6RnSf1b0NQ18Df0b8N62pAREQEREBERAREQEREBERAREQEREBERAREQEREBERB+JpRC1zncGgk+A3lZRlvBnZqqnyy3Eeouee0k3DAf92HqWj5lY6WklZGLueBGPtkM9nWX8o6WPLlIQ30YmOc4/SIF3E+Knx34Kzt1lQ1OCM2WsX/TXnP55KXtCxsR2o4LNYwDXp3D81ngBYn1di+OzjAvPJDUSDqRmzAeb+N/sj3kdiqEsjqyQuO973EnvLj/MrYaINwCKlpm2L3nT42GuV3x9oVnL/TxxSvWfyWXpf91qZzX/AE16fxH53peqh84aW6nNvxLdxt3Hl48ey3FR9JlylpPRgjJ7XDUf2nXKlUVCLTHKHoJx1tO8xu+Pmkf0Gfsj+S4qvL9LWenBEb8w0A/tNsVJokWmOklsdLRtMRKi4vs6jkBNM8sP0X72+30h7198DmfVNdQYiw69PUc757R2O5ubxBG/t3hXNfCqpWVVtQuWkOaebSOBB5fvFxwUvbWmNrKvqVKW4sfLxjumPgxjMeCvwOcxu3tO9jvpN/mOBCu2T6z+kFBLSyG72N0An6JHUPi0i3qCnM34IMbpnNA/GM60Z7+Y8CN3s7Fn2z2qNLXsbyeHMPs1D3tHtVnj7XFv3wy+x9U1cVj9F+Xz7vL6IXDa1+EzNkZuew8O3k5p7jvC2/D6xuIRMlZ6L2gj+XiDu9SxvNdN5pW1Df8A5C79rr/xK6bLa/pYZISfQcHN8HcR7Rf7SamsWpF4fPReWcWe2CenP5wvCz/br8iT/Xh++1aAs/26/Ik/14fvtVB6Jz7AfkZv6aX4hZTtihdU5ikZGbPcadrTe1iWMDTcbxvPFatsB+Rm/ppfiFme03+1I/S0n3Y0Et/wux//AK5v/wBqb/SpDLWwkiQSYlUCQXuY4tXW59aVwDrHnZt9/ELbkQRmNxNgoZ2sAa1sEjWtAsAAwgADkAFjfkz/AJSu+rD8XrZ8w/1Oo/Qy/dKxjyZ/yld9WH4vQXDaBtap8pymCKM1E49IB2ljL8i6xu7uA8SFWWbVcZf1hhLjGeFoZ/vcPcq1sqMUuYpTWaek1Tlmu35bX3/Otrt3gc16Lrq2PD43STPbHG0Xc5xAAHiUHmrLOJyYvmiGeWIwSSTAuj3jSdFjxAO+1945q0eUz6VB4VH+Uq5guMszBmyOoiv0clR1b8SGs0g25XDb25XVj8pn0qDwqP8AKQaVsuwpmEYRSNaLF8TZXHtdINZJ9oHgAubbDTtqMFq9Qvpa1w7iHNIKm8mfJtF+rQfcaonaz8i1v6MfeagqXk3yE4fUN5CoJHrYy/wVM29fLcP6GH771cPJt/qFT+sfwNVQ8oMGnxeF5G7zeMjv0vfcf77UHo1FxHF4G0/nBljEBaH9IXDTpO8G6645BKA5pBaQCCDcEHgQeYQfpERAREQEREBERAREQEREBERAREQEREBERAREQEREBQ2cnaaCot9C3tICmVH5hpjWUk7BxdG63ja494XVJ2tCLNEzjtEeE/RlOSqTzyuhB4NJefsi499la5q/zvHY2/NjDmDx0FzvebepROy6PVVvPZEfe5q5Kip8wxhz3cBUb/Amx/ulaF44slo9zzuCez09LeN438muIiLNenEREBEX8cdIueCD4xVTZZHsHFmm/wBrePgs9rcO/B+NxaRZsjxIPXfV7wfaFLZJxD8KVldIPRcY7eA1Nb7gpvE8M86rKWX/AJfS39bbN9hViv8ATtMT4fwzrx61ireO63L4cW305s62iR6K95+k1h9wb/CujZlLorSPpROHsIP7l8to79Ve7uYwe6/71+9mrNddfsjefgP3q3P9jyY8cvSHL/s1dQWdsttzZRvpXSGMPLDqAuRpcHcCR2KdRZj1KvZFys3J9IKZshkAe52otsetysCexVzMeyuPHcT8+NQ9jtUTtAYCPxYaAL356PerljmP02AM11U0cTTw1Hee4N4uPcAqTNtswqN1g6dw+k2I2/vEH3INIRVnLefsPzK7TT1DTJ/y3gsefAOA1eq6syDnxCm89hkjvbWxzL9moEX96qGzrZ2zIzpnMndL0oYDqaG206uwn6XuV3RBmee9j1PmeZ1RDKaeZ5u/q6mOPM6bghx5kHf2Xuoei2HOmc3z2vlljbwY0Ef3nOdb1BbIuHGsXhwKF01S8RxNIBcQTa5sNwBPEoKPRbJKfDsSjrYJTG2NzC2AMGkBrAy2ouuSbEknfclSO0bZ6zPRgL5nRdD0ltLQ6+vT2kWto96seAY9T5iiMtJIJIw4sLgCOsACR1gDwcPauHAs7UGYJjDS1DZJA0uLQ143AgE3c0DiQglcHoRhlPDCDqEUbI9RFr6Ght7cr2XLmnBRmKjmpnPLBK3SXAXI3g8PUpVEFU2eZKbkiGSJkrpRI/XdzQ224NtuJ7F+doWQ4M7xMbI50csd+jkaL2vxBB9JpsN1xw48b21ReYMxU2W42yVcoiY52kEhxubE26oPIFBkVLsBdqAlrrxg3IZFYnwu8gHvsVseB4VHgdPHTw6ujjbpbqcXG3eT8OA4CwAC/eE4nFjELJoHh8T7lrgCL2JB3EA8QV1oCIiAiIgIiICIiAiIgIiICIoCgznQ4hVGkinDqhrntMel4ILL6xcttu0nnyQT6IiAiIgIiICIiAiIgj8eq3UFO+Vu8s0uI7QCC4ettwuulqG1bGvYbtcAQe4r811MKyJ8Z4Pa5p9Yt+9Z3kPMJwyQ0s5s0uIaT8x97Fp7ifYfFS1x8VJmOsKeXUdlmrFulvr990plvDvwNis8duq+MvZ9UuBt6jcepQm0vDDTVImA6soFz+c0WI9YsfatKmo2yyRyfOZqse5wsR4cD4gL5YxhjMXhdFINx4EcQeRHeF3TPteLT5oc2g4sFsUeO8fnzhw5PxYYvSMcTd7Rof4jn6xY+tTay6g6fItV+NBMD+qXDg4cnDscPonv7itNgmbUNDmEOa4XBHAhc5qcM7x0lLos85KcN+Vq8pj+fN9ERFCuip+0PHhQQ9Aw/jJBvt81nP1nh7V35qzTHgTS0WfMRuZ2d7uwd3E+9Z5guEzZrqC5xJBN5JDy7hyvbcBy8ArWDF/zt0hla/Vz/Yw87T+y5bMKE09M+Qi3SO3fVbuHvLlclHVFVFgscbB3MjjHFx4AAfE8ua66mcUsbnu3BrS4+AFz8FDkmb24vFd09K4ccY9/0xzY7nOcVFfUEcnaf2QGn3tVn2VUX5aYjsjB/vO/hVFOuvl3DU+R/Ac3OP8AMrasAwwYRTxxDi0dY9rjvcfb7rK5qLcGOKMP0bjnNqbZu6N585SKrmfs1sydRPqHDU/0I2X9J54DwFiT3Aqxrz55SOJOlrKan36Y4TJbkS9xb7hH71nvSIjKeU6zatVSVNVM5sQdZ8pF+/o428BYHwF+d7HWqXY1hEDA10D5D9N00gJ7+o5rfcrFkTCG4HhtLC0AaYml3e5w1PPrcSp5Bg+0HYz+DI3VOFukd0fWdCTdwA33jcN5ItfSd532N7A6Tssmr58OjOJNtJ8wu/KOZ80yDk73kWvv429EBFg+dNptZmOr8ywXVp1FgkjtrlI4lrjuYwcdQsbC9wNy+P8Awvx8N6Tz4dJa+nzqbX4atOm/rt3oN+VA26fIdR9aH/EaqRkfafV4BV+Y4zqtqDOkkAD4yeGpw3PYeOo3Nje5Cu+3T5DqPrQ/4jUEb5OvyTJ+tSfcjVA8n/5Zl/QS/fYr/wCTr8kyfrUn3I1QPJ/+WZf0Ev32IPSCLNdqH4bqKiKDDOrBI06pGWDmuHpa5HegLEEabE7+NlUnbKsdc3UcSBfxt5xP97TxQbusk8pH5Op/1kfceoLImesQy3iTcOxVzntc9sd5DqexzvyZD9+tjiQN5O4g3FiDO+Uj8nU/6yPuPQWnY98iUf1H/wCI9XJeacpVuNZrpYqLDiYaeBul8jXaLkkv60o63O2hnLiDxXRjeC5hyI3zk1Ur42+k5kzpGt5DXHIN438dJA7tyD0cipGyzPYztTOLwGVERAlaOBv6L29gNju5EeChdrm005XPmtHpNU4Xc8i4iB9Hq8C88QDuAtcG6DUUXn2iyDmHMTBPNVuiL+sGzTytdv3jqMaQwd24jsXO3MuNbLqhkdcXTwO4B7y9rwLX6OU9ZpH0Twvct3hB6KRR+C4vFj1NHUQOvHI27TzHIg9jgQQR2grzflTapXYUZukklqZHxhkLZHFzWvLh1iL3O64AHEkIPUCLAaHLuZsXmimnmqY2OezUBUCMhhI1O6JjwG2BPVsDu4K6bUPw3PPDBhnVgkadUjLBzXD0tcjvQbYggtsTv4oNKRYQ7ZXjrm6jiQL+NvOJ/vaeK/ORM9YhlrEm4dirnPa57Y7yHU9jnfk3CT57HEjiTYEEEWIIbBnWV0GGVrmOLXNpZ3Nc02IIjcQQRvBB5rMfJ3xaoxQ13nE80ukQaekkc+1+kvbUTa9h7F07WsDxepfVTU9RooW07i+PpSLtawmUaLWNxfxWZbM8HxTFjUfgufodPR9L+MLNV9ejgDe1ne1B6rWX5Z2aVGD43JiD5YTG+SofoGrUBLq08Ra41C+9T2zTCsRwqKYYnN0z3PaWHpC+wtvG8C29Z/knMtZWZnmp5KiV0DZqsCMuJaA0v0i3YLC3gg3JF59zdmWvyPjobJUzvpekbKGOcSDE89ZtuenrNHe0FegIpBM0OaQWkAgjmDvBQfpFmW3TN0mXKSKKnkdHPO++pps5rGWLiCOBLi0d41LtyJiMmA4H57ic8khc0zkvdqIa6wiY2/Nw0kDtksg0BF55ZjWN7VJ3ijeaamYfmvMbG9gdI0apHW4gAjgbBfTE8nZgygw1MVY6URgucI5pHkAcSY5G6XtHZv7bIPQSKkbK8+DOtM7WA2pisJGjgb+i9vcbHdyI8F/MbhcybEAyeoYW00TmETSEMdK6Zr3NaXaRuY2wtYad1kF4RUXAcYmxHEIQ6R2lsE0MkY9EzxGLpn/nWMmkHlZ3er0gLJ9omE+YVRkA6k3W+188fxfaWsKMzFg7cbgdG7ceLHfRcOB8OR7ipsGTgvv3Kev03b4ZrHWOcKjkrOQAbBVO7mSH3Ncfg72q/veGAk8Bv3b/AILBa2kfQyOjkGl7TYj/AHy71ZMsZzkwi0ct5IRwHzm+BPEdx9ys5tNv7VGVovSc0/pZu7v/AMtPa+LEozYskjdx4Oaf3L44bhLMLJEOprDv6O92g8yL72+ANu5VitwmHMQNRh83RzcXaSW3P5wG9p7+ffxVbrMZxPA3aZXyN7C4NcD4OIN/aoa4ZtyrPlK9l1kY5i96bx3WjnH2ayVX8XixCtu2EwQt+lqc5/3LD/e9UI55rT/6jf2G/wAlx1Gaayp9Kof9mzfugLumlvE78lfN6WwXrtHF5bQtLMlU+H/jK6pB33IvpuedySXO9VimIZ4hw1nRUEYsODiLNHeG8XHvNvWqNDDLiL7ND5Hnsu4q/ZVyL0BEtXYuG8RcQPrHgfDh4qTJWteeSd/crafJkyTw6anDHfPWfm6clYTLUP8APasl0jhaPVxAPzrcrg2AHIntX12k4p5nSiIHrSm32Rvd7dw9ZVtJ0hVuHADidUaqqHDdFCeDWjgXdrjxtyvz5Vq3ib8du5q5MFqYexx9Z6z9ZlFbPssmmtUzCziPxbT80H5x7yOHd47r0iKPJeb23lY0+nrgxxSovOvlHUbosRgl+a+nDR4sc6/ue32r0UqTtZyac4UOmO3nERL4u/d1mX5ah7wFwnWDKWINxWgppmcHwsPgbAOHiCCPUpZebtlu0h2Si6krWSdBrPI64XfOGk79N95HEG533W2U2f8AC6locK6mAPJ0gaf2XWI9iCyqubRqt1DhNa9hIcIHgEcRqGm47xe6ou0HbNBRROiw13SzuBHSgdSPvFx13dnLtvaxn8myVedsEezEWaHTRvjbJwL2ltmylluqb7+w2vYAhBUPJswxmiqqSAZNTYgeYbbU63iS39hbavNuzPMrtm+IT0leCyN5DZDYnQ5voP7Swh3EciCt7/pRRdH0vndP0dr6ulZb4oMm8pPC2BtJUgASEvicebhbU32HV+0pDOVY7EMnxSSG7jHTXPaQ9rb+JtdU3aVmJ20vEYKWgBfGwlsZII1OdbW89jAGjeRwBPNaLtXwxuDZaNOze2JtPGD26XsF/E2v60Hz8nX5Jk/WpPuRqgeT/wDLMv6CX77Ff/J1+SZP1qT7kaoHk/8AyzL+gl++xBpO0rapHlGQU8EYmqbAuBNmx33t1W3lx3HSLbje/C9Zgzdmisb0jKFgad4BiLfc+TUqxJVR4Zm58leQI21TyXO4NBaegce4XYb8rX5L0LU41TUkXSyTxNjtfWXt0+o33oPMuYcRrcTxmlfiEIgn1wDSGFt2h/VdYk35i9+S07ykfk6n/WR9x6zfOGZ482Y9DNCD0TZYI2EixcGvHWtyuSbDsstI8pH5Op/1kfcegsmxikbSYJS6RveHvce0l7t59QA8GhXKrp21kb45AHMe0tc08CCLEHxBVG2S43TNwelYaiEPYwhzTI0Fp1ONiL3G4j2r8bQdp9Jl6B7aeVk1U5pDGsIcGk/OeRuAF76b3PvAZnsHJoMbmhBu3opWHsOhzbH3e9fPI8IzJml76jraZp5bHtYT0Y+z1bfVCsXk75YkiMtfK0hrm9FFf51yDI7wu0AH63Yq9nGmm2bY+KxjSYZJHSs7HNf+Wj7iNTreLSg9IKmbYMKZimD1OsC8TemYbcHM37vFt2+DipPA860GORCSKpisRva94a5vc5pNx8Fmm2zaNT1FM6ho5GyukI6V7DdrWg30hw3FxIF7bgLjmg6/JwrXS0NVESS2OUObflrbvA9bL2/OPaqN5P8Ah0dfi+qQAmGB8rL8namMB9QkPrsVrexnLD8tYYOmBbNO4yuaeLQQAxpHI6RcjkXEcll/k4/Ks36o/wDxIkHo5ZztK2px5QkFPDGJqkgEgmzWA+jqtvLjx0i243vwvoy811FTHhubnyVxAjbUuJLuAu09C49gBLDfla6CzwZuzRWN6RlCwNO8AxFvufJqVDzJiVbieM0r8RhEE4dANIYW3aH7nWJN99xe/JemqnGqali6V88TY7X1l7dPtvvXmvOeZ482Y9DNCD0TZII2EixcGvvqseFy42HZZB6Hz38lV/6pUf4blk/kzelX+FP/AJq13OFM6sw6sjYLvfTTtaO0uY4Ae0rEvJ1xqDDZ6qKaRkbpWxFmogA6C/UATuv1wbdx7EHoRed9n/8Aa6f9PW/F63OkzJSVtQ6minifM1ussa4Gw4cRuvvG7jvCwzZ//a6f9PW/F6C5+UDlv8J0Lapg/GUx63fG6wd7HaT3DUpLYbmH8N4UyNx/GUx6E/VAvEfDT1fsFXyupGV8T4pBqZI1zHA8w4WI9hXmDCsZm2X11fB1iTHJCOHpcYJfUHX8HlBMZgB2k5mELbmCN/RXF90cVzKbj6TtQB/Oarr5RdQabDYI2bmvnaCBws1riB4Xsfshc3k65c81ppa1460xMcZ/MaeuR9Z4t/2wrRtmy2/MmFvEQLpYXCZjRxdpBDmjtOlxIA4kAIMyyJtPflegip4sNfKG6iZRIRrLnEk2EJ7hxPoqfO2+c/8AtMn/AJXf/gvlsT2i09LStoauRsToy7onvNmua4l2kuO5rgSeO4gjsWr1uZqOgYXy1UDWjfcyN9wBufUgwfYxNJS44SIZIop2zN0Fp0tG+Rrb2A3aAL2HvXowxh17gb+O7j2KqZO2h0eb5poqcuDo941C2tm4F7R2ajax37x2q2oPyIwDewvv5dvH2r9IiAiIggM05Yjx5t/QlaOq/wDc7tHwWU4rhcuEv0TMLTyPI94PNbqvhV0kda0slY17TycLhWMOomnKecM3WejaZ/ajlb86sJpqh9K4Ojc5rhwLTY+0K14dn6Vg0VMbJmc9wB9e7SfYFPYls7gnuYXuiPYes33kH3lQU+zqpYeq+Fw7y4H2aT8VanLhydWTXS63Tz7H7c4+X2SEVZg+J+nGIndhDm+9h0qVosCwqQ3j6J//AHS73FyqzNnlW7iYR4ud+5qkqPZqT+WnHgxv8Tv5KO3BHS8rWL1iZ9rBWfftELzSxQ0bbRCNjextgPcupQmE5UpcKsWRhzh89/WPq5D1AKbVO22/KW1i4uH2oiPh/wCQIiLlIIiICIiCq5v2fUObetPGWy2t0sZ0v7rmxDvtAqgy+T/CXdWskDewxtJ9ocPgtoRBnuV9j+H4C4SPa6okBuDLbSD3MAt+1daEiIKznHItHnBo85YRIBZsrDpeB2XsQRv4EEKg/wDACn1f1ubT2aG39vD3LZEQVrJ2R6PJ7SKZh1uFnSvN3u7r2sB3AALtzZl2LNVK+mmc9rHlpJYQHdUhw4gjiOxTCIIDJeU4cnU5ggdI5hkdJeQgm5DQfRaBazRyUPk7ZlS5RqnVEEk7nuY5hEjmFtnEE+iwG/VHNXdEFPzxs6o85EPmDmTNFhLGQHW5BwIIcPf3qpUOwSjieDLUTyNHzQGtv3E7zbwstdRBQa/ZLQVU8ErOlh6BrGsZGWhvUcXgnUwuJJcbm9yrBnDKdPnCAQ1OvS12tpY6xDrEX5g7nHiFPIgxyo2AUzj+Lq5mj85jXe8WUngWw+gw54fO+WoINw11ms9bW7z4E27lqCIPxFE2Foa0BrQAAALAAcAAOAXFjuCQZghdDVRtkjPI8j2gje094UgiDH63YFSyOJiqp2Nv6Lmtdbuvu96sWUNktBlqQS2dPM03a6W1mnkWsAtfvNyOSvyIB3qk5J2Z0uTKh09PJO57ozGRI5pFi5rieqwb7sHvV2RAVQzxs6o85EPmDmTNFhLGQHW5BwIIcPf3q3ogyKh2CUcTwZameRo+aA1t+4nefZZT9fskw+qnglZ0sPQNY1jIy0N6ji8E6mlxJLjc3uVfkQFluYdiFFikzpYZJKfWS4saA5lzvOkHe0d17DlZakiCiZI2WUeUZRM0vmnFw2SS3VuLHS0bgSDa5ud5X3wfZtS4RiL69kk5me+V5a5zdF5b6twYDYajberoiAqPnPZfR5wqBPM6ZkmgMPROaA617E6mHfvt4AK8Ig5MIw6PCIIoIhaOJjWN7bAW39pPEntK60RBn+bdkdBmOR0oDoJXG7nRWs4niXMItc8bi1+artLsBpWOvJVTub2Na1p9pv8ABbEiCGyxlalytGY6SIMB9J3FzvrOO8+HAclMoiAiIgIiICIiAiIgIiICIiAiIgIiICIiAiIgIiICIiAiIgIiICIiAiIgIiICIiAiIgIiICIiAiIgIiICIiAiIgIiICIiAiIgIiIP/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jpeg;base64,/9j/4AAQSkZJRgABAQAAAQABAAD/2wCEAAkGBxMHEBQUERQUFhQXFxgYGRcYGB0eHRwfHSEfGhgdIBocHSkhHB0lHBYcITEhJSkrLy4uFyAzODMvNyguLi0BCgoKDg0OGxAQGjEkHyU2LTU2NDIvMDc0Nzc2LDAvNjQzMjQ0LzQ0NC44LCwsNTY0NTQsNCw0LjI0LCw0NDg0N//AABEIAHIBugMBIgACEQEDEQH/xAAcAAEAAwEBAQEBAAAAAAAAAAAABQYHBAgDAgH/xABOEAABAwIDBAUHBgoIBQUAAAABAAIDBBEFBhIHITFBEyJRYXEIFDKBkaGxNUJScoKyFSMzYnN0ksHC0RY0NqKzw9LwF1NUg5NDRWOU0//EABoBAQADAQEBAAAAAAAAAAAAAAADBAUCBgH/xAA0EQEAAgECAwQJAwMFAAAAAAAAAQIDBBESITETQVGBBRQiYXGRseHwMqHBIzPRFSRCUvH/2gAMAwEAAhEDEQA/ANxREQEXDjGLRYPGZJnWHIc3HsA5lZdmDOE+LktaTHF9Bp3kfnO5+HBTYsNsnToparXYtPytznwaPiWZqXDSRJK3UPmt6x9Ybe3rsoObaPTtPVild3nSP4isxUthWW6nFbGOM6T893Vb7Tx9V1b9Wx1je0sf/VNTlttir8o3XRm0mE8YZB4Fp/eFJUeeqOp3F7oz+e397bge1QdDs2J3zzepjf4nfyUzBkGji9ISP+s8/wANlDeNP3br2GfSM87RHn9lkpqllW3VG9r29rSCPaF9VDUeVqWhdqiY5ju1sjx7etvHcVMqtbbfk1Mc329uI390/aBERcuxERARFzYhXxYZGZJ5GRRiwL3uDWi+4bzu4oOlFy4biUOKs6SnljlZcjVG4ObccRcG11xV+aaHDpHRzVdNHI22pj5WNcLgEXBNxcEH1oJdFAf03w3/AK+j/wDPH/qUrh+JQ4m3VBLHK3tjeHD2goOpF+JZBC0ucQGgEkncABvJJ7Fw4VjtLjBcKaohmLbaujka61+F9JNr2PsQSKIiAiIgIiICIiAiIgIiICIiAiIgIiICIiAiIgIiICIiAiIgIiICIiAiIgLmxGtZh0TpZDZrRc/uA7yd3rXSs02mYwZ5W07T1WWc/vceA9QP97uUmLHx22VdZqIwYpv393xVrHsZkxuYyScODW8mjsHf2nmv7geBTY2+0Tdw9J53Nb4nt7hvUnlPKxxf8bMdFO293cNVuIB5Ac3f7Hdjmb+iHm+Hjo4hu1tG8/V7PHie5aM329jHH2ebrhiY7fUTyn5z9k1RYJQZZ09O8STG1gRqN+WmIXPHnvVxhf0jQdJbfkbXHjZVfJmWPwaOmn61Q7fv36AeX1jzPq8ezH820+CktJL5PoN5fWPBvx7lRvE3ttHOW/gmuHFxXiKR4f58ZTx3qv4vDiEN3U0sUg+g9gB9RvY+5VCq2jVEh/FsiYO+7j7bge5fin2h1UZ67YnDssQfaD+5d10+SOe0K+T0npr+zxTHvjd2DP1VQPLKmBtxxHWYffdWXBc402KkN1GN5+a/dfwdwPxUXDjVFnFoinb0cp9G5F7/AJj/ANx49hVMzLl2TAX2d1oz6LwNx7j2O7lJGOl/ZmOGUFtTqMMdpS3aU/ePi2g71FYbjTamV8Eg0Ts4t5OHEOYeYI324j3qkZNzi6jc2GpdeM7mvPFnYCebfh4KV2k4eWtjqoiQ+MhpcNxsT1Tfudu+0oex4b8Fu/pK569F8PbY+7rH5814RVrJmZRjkel9hMwdYfSHDUB8RyPirKobVms7SvYstctIvSeUiqm0/AJszYbLT0+npHOjI1Gw6rg47/AK1qnbWcZnwHCpZ6Z/RytdGA6wNrvAO5wI4HsXKQ2U5cnythwp6nT0gke7qm4sbW3rFdrlKK7Mj43EgPdTMJHEBzGA29q2TY9jk+YcMbNVSdJIZJG6rNG4WsLNACyLab/akfpaT7saC7HYFR8qmp/uf6VQM45RrNldRFUU1Q4xuNmStGkgjfoe25BBA7wbHcvTqx3yjMahbSQ0gc0zOlbKW8S1rWuFz2XLgB2jUgumD5hGacEdU2DXPp5Q9o4BzQ5rrd1xcdxCzbyZ/wApXfVh+L1Z9llC+iy08vBHSMqJAD9Egge3Tf1qseTP+Urvqw/F6Dd0WUbQcdx19eaPDYNLNLXtma0O1A8SXvGhm8EW47uJuFAT5YzTTAyCqc9w36Gz3P7LgGnwQbsiyHZPtNnxep8xxEfj+sGP06XFzLl7HttYOAB32HokEXX3255urMrGk8zm6PpBNr6rHX09Hp9JptbUfag1dFhTs9YznctiwiMtZGxglnswFz9I1kuf1WDVezW9awv3CHxXMOYshPY+re90bjYdJpkjceOnU3e0912ncexB6NWHbYc4V2B4tHDTVD44zFES0BtrlzgTvB5AK9f0kqM1YIanDARVPa0NZdpLXhwEjbvs0gDVvPEWK8+58OJGtZ+Exaq0M0/k/RudH5Pq+ldB65RYrhb81meLpgei6RnSf1b0NQ18Df0b8N62pAREQEREBERAREQEREBERAREQEREBERAREQEREBERB+JpRC1zncGgk+A3lZRlvBnZqqnyy3Eeouee0k3DAf92HqWj5lY6WklZGLueBGPtkM9nWX8o6WPLlIQ30YmOc4/SIF3E+Knx34Kzt1lQ1OCM2WsX/TXnP55KXtCxsR2o4LNYwDXp3D81ngBYn1di+OzjAvPJDUSDqRmzAeb+N/sj3kdiqEsjqyQuO973EnvLj/MrYaINwCKlpm2L3nT42GuV3x9oVnL/TxxSvWfyWXpf91qZzX/AE16fxH53peqh84aW6nNvxLdxt3Hl48ey3FR9JlylpPRgjJ7XDUf2nXKlUVCLTHKHoJx1tO8xu+Pmkf0Gfsj+S4qvL9LWenBEb8w0A/tNsVJokWmOklsdLRtMRKi4vs6jkBNM8sP0X72+30h7198DmfVNdQYiw69PUc757R2O5ubxBG/t3hXNfCqpWVVtQuWkOaebSOBB5fvFxwUvbWmNrKvqVKW4sfLxjumPgxjMeCvwOcxu3tO9jvpN/mOBCu2T6z+kFBLSyG72N0An6JHUPi0i3qCnM34IMbpnNA/GM60Z7+Y8CN3s7Fn2z2qNLXsbyeHMPs1D3tHtVnj7XFv3wy+x9U1cVj9F+Xz7vL6IXDa1+EzNkZuew8O3k5p7jvC2/D6xuIRMlZ6L2gj+XiDu9SxvNdN5pW1Df8A5C79rr/xK6bLa/pYZISfQcHN8HcR7Rf7SamsWpF4fPReWcWe2CenP5wvCz/br8iT/Xh++1aAs/26/Ik/14fvtVB6Jz7AfkZv6aX4hZTtihdU5ikZGbPcadrTe1iWMDTcbxvPFatsB+Rm/ppfiFme03+1I/S0n3Y0Et/wux//AK5v/wBqb/SpDLWwkiQSYlUCQXuY4tXW59aVwDrHnZt9/ELbkQRmNxNgoZ2sAa1sEjWtAsAAwgADkAFjfkz/AJSu+rD8XrZ8w/1Oo/Qy/dKxjyZ/yld9WH4vQXDaBtap8pymCKM1E49IB2ljL8i6xu7uA8SFWWbVcZf1hhLjGeFoZ/vcPcq1sqMUuYpTWaek1Tlmu35bX3/Otrt3gc16Lrq2PD43STPbHG0Xc5xAAHiUHmrLOJyYvmiGeWIwSSTAuj3jSdFjxAO+1945q0eUz6VB4VH+Uq5guMszBmyOoiv0clR1b8SGs0g25XDb25XVj8pn0qDwqP8AKQaVsuwpmEYRSNaLF8TZXHtdINZJ9oHgAubbDTtqMFq9Qvpa1w7iHNIKm8mfJtF+rQfcaonaz8i1v6MfeagqXk3yE4fUN5CoJHrYy/wVM29fLcP6GH771cPJt/qFT+sfwNVQ8oMGnxeF5G7zeMjv0vfcf77UHo1FxHF4G0/nBljEBaH9IXDTpO8G6645BKA5pBaQCCDcEHgQeYQfpERAREQEREBERAREQEREBERAREQEREBERAREQEREBQ2cnaaCot9C3tICmVH5hpjWUk7BxdG63ja494XVJ2tCLNEzjtEeE/RlOSqTzyuhB4NJefsi499la5q/zvHY2/NjDmDx0FzvebepROy6PVVvPZEfe5q5Kip8wxhz3cBUb/Amx/ulaF44slo9zzuCez09LeN438muIiLNenEREBEX8cdIueCD4xVTZZHsHFmm/wBrePgs9rcO/B+NxaRZsjxIPXfV7wfaFLZJxD8KVldIPRcY7eA1Nb7gpvE8M86rKWX/AJfS39bbN9hViv8ATtMT4fwzrx61ireO63L4cW305s62iR6K95+k1h9wb/CujZlLorSPpROHsIP7l8to79Ve7uYwe6/71+9mrNddfsjefgP3q3P9jyY8cvSHL/s1dQWdsttzZRvpXSGMPLDqAuRpcHcCR2KdRZj1KvZFys3J9IKZshkAe52otsetysCexVzMeyuPHcT8+NQ9jtUTtAYCPxYaAL356PerljmP02AM11U0cTTw1Hee4N4uPcAqTNtswqN1g6dw+k2I2/vEH3INIRVnLefsPzK7TT1DTJ/y3gsefAOA1eq6syDnxCm89hkjvbWxzL9moEX96qGzrZ2zIzpnMndL0oYDqaG206uwn6XuV3RBmee9j1PmeZ1RDKaeZ5u/q6mOPM6bghx5kHf2Xuoei2HOmc3z2vlljbwY0Ef3nOdb1BbIuHGsXhwKF01S8RxNIBcQTa5sNwBPEoKPRbJKfDsSjrYJTG2NzC2AMGkBrAy2ouuSbEknfclSO0bZ6zPRgL5nRdD0ltLQ6+vT2kWto96seAY9T5iiMtJIJIw4sLgCOsACR1gDwcPauHAs7UGYJjDS1DZJA0uLQ143AgE3c0DiQglcHoRhlPDCDqEUbI9RFr6Ght7cr2XLmnBRmKjmpnPLBK3SXAXI3g8PUpVEFU2eZKbkiGSJkrpRI/XdzQ224NtuJ7F+doWQ4M7xMbI50csd+jkaL2vxBB9JpsN1xw48b21ReYMxU2W42yVcoiY52kEhxubE26oPIFBkVLsBdqAlrrxg3IZFYnwu8gHvsVseB4VHgdPHTw6ujjbpbqcXG3eT8OA4CwAC/eE4nFjELJoHh8T7lrgCL2JB3EA8QV1oCIiAiIgIiICIiAiIgIiICIoCgznQ4hVGkinDqhrntMel4ILL6xcttu0nnyQT6IiAiIgIiICIiAiIgj8eq3UFO+Vu8s0uI7QCC4ettwuulqG1bGvYbtcAQe4r811MKyJ8Z4Pa5p9Yt+9Z3kPMJwyQ0s5s0uIaT8x97Fp7ifYfFS1x8VJmOsKeXUdlmrFulvr990plvDvwNis8duq+MvZ9UuBt6jcepQm0vDDTVImA6soFz+c0WI9YsfatKmo2yyRyfOZqse5wsR4cD4gL5YxhjMXhdFINx4EcQeRHeF3TPteLT5oc2g4sFsUeO8fnzhw5PxYYvSMcTd7Rof4jn6xY+tTay6g6fItV+NBMD+qXDg4cnDscPonv7itNgmbUNDmEOa4XBHAhc5qcM7x0lLos85KcN+Vq8pj+fN9ERFCuip+0PHhQQ9Aw/jJBvt81nP1nh7V35qzTHgTS0WfMRuZ2d7uwd3E+9Z5guEzZrqC5xJBN5JDy7hyvbcBy8ArWDF/zt0hla/Vz/Yw87T+y5bMKE09M+Qi3SO3fVbuHvLlclHVFVFgscbB3MjjHFx4AAfE8ua66mcUsbnu3BrS4+AFz8FDkmb24vFd09K4ccY9/0xzY7nOcVFfUEcnaf2QGn3tVn2VUX5aYjsjB/vO/hVFOuvl3DU+R/Ac3OP8AMrasAwwYRTxxDi0dY9rjvcfb7rK5qLcGOKMP0bjnNqbZu6N585SKrmfs1sydRPqHDU/0I2X9J54DwFiT3Aqxrz55SOJOlrKan36Y4TJbkS9xb7hH71nvSIjKeU6zatVSVNVM5sQdZ8pF+/o428BYHwF+d7HWqXY1hEDA10D5D9N00gJ7+o5rfcrFkTCG4HhtLC0AaYml3e5w1PPrcSp5Bg+0HYz+DI3VOFukd0fWdCTdwA33jcN5ItfSd532N7A6Tssmr58OjOJNtJ8wu/KOZ80yDk73kWvv429EBFg+dNptZmOr8ywXVp1FgkjtrlI4lrjuYwcdQsbC9wNy+P8Awvx8N6Tz4dJa+nzqbX4atOm/rt3oN+VA26fIdR9aH/EaqRkfafV4BV+Y4zqtqDOkkAD4yeGpw3PYeOo3Nje5Cu+3T5DqPrQ/4jUEb5OvyTJ+tSfcjVA8n/5Zl/QS/fYr/wCTr8kyfrUn3I1QPJ/+WZf0Ev32IPSCLNdqH4bqKiKDDOrBI06pGWDmuHpa5HegLEEabE7+NlUnbKsdc3UcSBfxt5xP97TxQbusk8pH5Op/1kfceoLImesQy3iTcOxVzntc9sd5DqexzvyZD9+tjiQN5O4g3FiDO+Uj8nU/6yPuPQWnY98iUf1H/wCI9XJeacpVuNZrpYqLDiYaeBul8jXaLkkv60o63O2hnLiDxXRjeC5hyI3zk1Ur42+k5kzpGt5DXHIN438dJA7tyD0cipGyzPYztTOLwGVERAlaOBv6L29gNju5EeChdrm005XPmtHpNU4Xc8i4iB9Hq8C88QDuAtcG6DUUXn2iyDmHMTBPNVuiL+sGzTytdv3jqMaQwd24jsXO3MuNbLqhkdcXTwO4B7y9rwLX6OU9ZpH0Twvct3hB6KRR+C4vFj1NHUQOvHI27TzHIg9jgQQR2grzflTapXYUZukklqZHxhkLZHFzWvLh1iL3O64AHEkIPUCLAaHLuZsXmimnmqY2OezUBUCMhhI1O6JjwG2BPVsDu4K6bUPw3PPDBhnVgkadUjLBzXD0tcjvQbYggtsTv4oNKRYQ7ZXjrm6jiQL+NvOJ/vaeK/ORM9YhlrEm4dirnPa57Y7yHU9jnfk3CT57HEjiTYEEEWIIbBnWV0GGVrmOLXNpZ3Nc02IIjcQQRvBB5rMfJ3xaoxQ13nE80ukQaekkc+1+kvbUTa9h7F07WsDxepfVTU9RooW07i+PpSLtawmUaLWNxfxWZbM8HxTFjUfgufodPR9L+MLNV9ejgDe1ne1B6rWX5Z2aVGD43JiD5YTG+SofoGrUBLq08Ra41C+9T2zTCsRwqKYYnN0z3PaWHpC+wtvG8C29Z/knMtZWZnmp5KiV0DZqsCMuJaA0v0i3YLC3gg3JF59zdmWvyPjobJUzvpekbKGOcSDE89ZtuenrNHe0FegIpBM0OaQWkAgjmDvBQfpFmW3TN0mXKSKKnkdHPO++pps5rGWLiCOBLi0d41LtyJiMmA4H57ic8khc0zkvdqIa6wiY2/Nw0kDtksg0BF55ZjWN7VJ3ijeaamYfmvMbG9gdI0apHW4gAjgbBfTE8nZgygw1MVY6URgucI5pHkAcSY5G6XtHZv7bIPQSKkbK8+DOtM7WA2pisJGjgb+i9vcbHdyI8F/MbhcybEAyeoYW00TmETSEMdK6Zr3NaXaRuY2wtYad1kF4RUXAcYmxHEIQ6R2lsE0MkY9EzxGLpn/nWMmkHlZ3er0gLJ9omE+YVRkA6k3W+188fxfaWsKMzFg7cbgdG7ceLHfRcOB8OR7ipsGTgvv3Kev03b4ZrHWOcKjkrOQAbBVO7mSH3Ncfg72q/veGAk8Bv3b/AILBa2kfQyOjkGl7TYj/AHy71ZMsZzkwi0ct5IRwHzm+BPEdx9ys5tNv7VGVovSc0/pZu7v/AMtPa+LEozYskjdx4Oaf3L44bhLMLJEOprDv6O92g8yL72+ANu5VitwmHMQNRh83RzcXaSW3P5wG9p7+ffxVbrMZxPA3aZXyN7C4NcD4OIN/aoa4ZtyrPlK9l1kY5i96bx3WjnH2ayVX8XixCtu2EwQt+lqc5/3LD/e9UI55rT/6jf2G/wAlx1Gaayp9Kof9mzfugLumlvE78lfN6WwXrtHF5bQtLMlU+H/jK6pB33IvpuedySXO9VimIZ4hw1nRUEYsODiLNHeG8XHvNvWqNDDLiL7ND5Hnsu4q/ZVyL0BEtXYuG8RcQPrHgfDh4qTJWteeSd/crafJkyTw6anDHfPWfm6clYTLUP8APasl0jhaPVxAPzrcrg2AHIntX12k4p5nSiIHrSm32Rvd7dw9ZVtJ0hVuHADidUaqqHDdFCeDWjgXdrjxtyvz5Vq3ib8du5q5MFqYexx9Z6z9ZlFbPssmmtUzCziPxbT80H5x7yOHd47r0iKPJeb23lY0+nrgxxSovOvlHUbosRgl+a+nDR4sc6/ue32r0UqTtZyac4UOmO3nERL4u/d1mX5ah7wFwnWDKWINxWgppmcHwsPgbAOHiCCPUpZebtlu0h2Si6krWSdBrPI64XfOGk79N95HEG533W2U2f8AC6locK6mAPJ0gaf2XWI9iCyqubRqt1DhNa9hIcIHgEcRqGm47xe6ou0HbNBRROiw13SzuBHSgdSPvFx13dnLtvaxn8myVedsEezEWaHTRvjbJwL2ltmylluqb7+w2vYAhBUPJswxmiqqSAZNTYgeYbbU63iS39hbavNuzPMrtm+IT0leCyN5DZDYnQ5voP7Swh3EciCt7/pRRdH0vndP0dr6ulZb4oMm8pPC2BtJUgASEvicebhbU32HV+0pDOVY7EMnxSSG7jHTXPaQ9rb+JtdU3aVmJ20vEYKWgBfGwlsZII1OdbW89jAGjeRwBPNaLtXwxuDZaNOze2JtPGD26XsF/E2v60Hz8nX5Jk/WpPuRqgeT/wDLMv6CX77Ff/J1+SZP1qT7kaoHk/8AyzL+gl++xBpO0rapHlGQU8EYmqbAuBNmx33t1W3lx3HSLbje/C9Zgzdmisb0jKFgad4BiLfc+TUqxJVR4Zm58leQI21TyXO4NBaegce4XYb8rX5L0LU41TUkXSyTxNjtfWXt0+o33oPMuYcRrcTxmlfiEIgn1wDSGFt2h/VdYk35i9+S07ykfk6n/WR9x6zfOGZ482Y9DNCD0TZYI2EixcGvHWtyuSbDsstI8pH5Op/1kfcegsmxikbSYJS6RveHvce0l7t59QA8GhXKrp21kb45AHMe0tc08CCLEHxBVG2S43TNwelYaiEPYwhzTI0Fp1ONiL3G4j2r8bQdp9Jl6B7aeVk1U5pDGsIcGk/OeRuAF76b3PvAZnsHJoMbmhBu3opWHsOhzbH3e9fPI8IzJml76jraZp5bHtYT0Y+z1bfVCsXk75YkiMtfK0hrm9FFf51yDI7wu0AH63Yq9nGmm2bY+KxjSYZJHSs7HNf+Wj7iNTreLSg9IKmbYMKZimD1OsC8TemYbcHM37vFt2+DipPA860GORCSKpisRva94a5vc5pNx8Fmm2zaNT1FM6ho5GyukI6V7DdrWg30hw3FxIF7bgLjmg6/JwrXS0NVESS2OUObflrbvA9bL2/OPaqN5P8Ah0dfi+qQAmGB8rL8namMB9QkPrsVrexnLD8tYYOmBbNO4yuaeLQQAxpHI6RcjkXEcll/k4/Ks36o/wDxIkHo5ZztK2px5QkFPDGJqkgEgmzWA+jqtvLjx0i243vwvoy811FTHhubnyVxAjbUuJLuAu09C49gBLDfla6CzwZuzRWN6RlCwNO8AxFvufJqVDzJiVbieM0r8RhEE4dANIYW3aH7nWJN99xe/JemqnGqali6V88TY7X1l7dPtvvXmvOeZ482Y9DNCD0TZII2EixcGvvqseFy42HZZB6Hz38lV/6pUf4blk/kzelX+FP/AJq13OFM6sw6sjYLvfTTtaO0uY4Ae0rEvJ1xqDDZ6qKaRkbpWxFmogA6C/UATuv1wbdx7EHoRed9n/8Aa6f9PW/F63OkzJSVtQ6minifM1ussa4Gw4cRuvvG7jvCwzZ//a6f9PW/F6C5+UDlv8J0Lapg/GUx63fG6wd7HaT3DUpLYbmH8N4UyNx/GUx6E/VAvEfDT1fsFXyupGV8T4pBqZI1zHA8w4WI9hXmDCsZm2X11fB1iTHJCOHpcYJfUHX8HlBMZgB2k5mELbmCN/RXF90cVzKbj6TtQB/Oarr5RdQabDYI2bmvnaCBws1riB4Xsfshc3k65c81ppa1460xMcZ/MaeuR9Z4t/2wrRtmy2/MmFvEQLpYXCZjRxdpBDmjtOlxIA4kAIMyyJtPflegip4sNfKG6iZRIRrLnEk2EJ7hxPoqfO2+c/8AtMn/AJXf/gvlsT2i09LStoauRsToy7onvNmua4l2kuO5rgSeO4gjsWr1uZqOgYXy1UDWjfcyN9wBufUgwfYxNJS44SIZIop2zN0Fp0tG+Rrb2A3aAL2HvXowxh17gb+O7j2KqZO2h0eb5poqcuDo941C2tm4F7R2ajax37x2q2oPyIwDewvv5dvH2r9IiAiIggM05Yjx5t/QlaOq/wDc7tHwWU4rhcuEv0TMLTyPI94PNbqvhV0kda0slY17TycLhWMOomnKecM3WejaZ/ajlb86sJpqh9K4Ojc5rhwLTY+0K14dn6Vg0VMbJmc9wB9e7SfYFPYls7gnuYXuiPYes33kH3lQU+zqpYeq+Fw7y4H2aT8VanLhydWTXS63Tz7H7c4+X2SEVZg+J+nGIndhDm+9h0qVosCwqQ3j6J//AHS73FyqzNnlW7iYR4ud+5qkqPZqT+WnHgxv8Tv5KO3BHS8rWL1iZ9rBWfftELzSxQ0bbRCNjextgPcupQmE5UpcKsWRhzh89/WPq5D1AKbVO22/KW1i4uH2oiPh/wCQIiLlIIiICIiCq5v2fUObetPGWy2t0sZ0v7rmxDvtAqgy+T/CXdWskDewxtJ9ocPgtoRBnuV9j+H4C4SPa6okBuDLbSD3MAt+1daEiIKznHItHnBo85YRIBZsrDpeB2XsQRv4EEKg/wDACn1f1ubT2aG39vD3LZEQVrJ2R6PJ7SKZh1uFnSvN3u7r2sB3AALtzZl2LNVK+mmc9rHlpJYQHdUhw4gjiOxTCIIDJeU4cnU5ggdI5hkdJeQgm5DQfRaBazRyUPk7ZlS5RqnVEEk7nuY5hEjmFtnEE+iwG/VHNXdEFPzxs6o85EPmDmTNFhLGQHW5BwIIcPf3qpUOwSjieDLUTyNHzQGtv3E7zbwstdRBQa/ZLQVU8ErOlh6BrGsZGWhvUcXgnUwuJJcbm9yrBnDKdPnCAQ1OvS12tpY6xDrEX5g7nHiFPIgxyo2AUzj+Lq5mj85jXe8WUngWw+gw54fO+WoINw11ms9bW7z4E27lqCIPxFE2Foa0BrQAAALAAcAAOAXFjuCQZghdDVRtkjPI8j2gje094UgiDH63YFSyOJiqp2Nv6Lmtdbuvu96sWUNktBlqQS2dPM03a6W1mnkWsAtfvNyOSvyIB3qk5J2Z0uTKh09PJO57ozGRI5pFi5rieqwb7sHvV2RAVQzxs6o85EPmDmTNFhLGQHW5BwIIcPf3q3ogyKh2CUcTwZameRo+aA1t+4nefZZT9fskw+qnglZ0sPQNY1jIy0N6ji8E6mlxJLjc3uVfkQFluYdiFFikzpYZJKfWS4saA5lzvOkHe0d17DlZakiCiZI2WUeUZRM0vmnFw2SS3VuLHS0bgSDa5ud5X3wfZtS4RiL69kk5me+V5a5zdF5b6twYDYajberoiAqPnPZfR5wqBPM6ZkmgMPROaA617E6mHfvt4AK8Ig5MIw6PCIIoIhaOJjWN7bAW39pPEntK60RBn+bdkdBmOR0oDoJXG7nRWs4niXMItc8bi1+artLsBpWOvJVTub2Na1p9pv8ABbEiCGyxlalytGY6SIMB9J3FzvrOO8+HAclMoiAiIgIiICIiAiIgIiICIiAiIgIiICIiAiIgIiICIiAiIgIiICIiAiIgIiICIiAiIgIiICIiAiIgIiICIiAiIgIiICIiAiIgIiI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Rectangular Callout 15"/>
          <p:cNvSpPr/>
          <p:nvPr/>
        </p:nvSpPr>
        <p:spPr>
          <a:xfrm>
            <a:off x="623119" y="2874628"/>
            <a:ext cx="4404075" cy="1170978"/>
          </a:xfrm>
          <a:prstGeom prst="wedgeRectCallout">
            <a:avLst>
              <a:gd name="adj1" fmla="val 66867"/>
              <a:gd name="adj2" fmla="val 9642"/>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r>
              <a:rPr lang="en-US" dirty="0" smtClean="0">
                <a:solidFill>
                  <a:schemeClr val="tx1"/>
                </a:solidFill>
              </a:rPr>
              <a:t>Very high-resolution digital slides (up to 40x zoom) – delivered seamlessly through the browser</a:t>
            </a:r>
            <a:endParaRPr lang="en-GB" i="1" dirty="0">
              <a:solidFill>
                <a:schemeClr val="tx1"/>
              </a:solidFill>
            </a:endParaRPr>
          </a:p>
        </p:txBody>
      </p:sp>
      <p:grpSp>
        <p:nvGrpSpPr>
          <p:cNvPr id="17" name="Group 16"/>
          <p:cNvGrpSpPr/>
          <p:nvPr/>
        </p:nvGrpSpPr>
        <p:grpSpPr>
          <a:xfrm>
            <a:off x="307975" y="5289965"/>
            <a:ext cx="3597559" cy="1047181"/>
            <a:chOff x="155575" y="5431808"/>
            <a:chExt cx="3597559" cy="1047181"/>
          </a:xfrm>
        </p:grpSpPr>
        <p:sp>
          <p:nvSpPr>
            <p:cNvPr id="15" name="Rectangle 14"/>
            <p:cNvSpPr/>
            <p:nvPr/>
          </p:nvSpPr>
          <p:spPr>
            <a:xfrm>
              <a:off x="155575" y="5431808"/>
              <a:ext cx="3597559" cy="1047181"/>
            </a:xfrm>
            <a:prstGeom prst="rect">
              <a:avLst/>
            </a:prstGeom>
            <a:solidFill>
              <a:schemeClr val="bg1"/>
            </a:solidFill>
            <a:ln>
              <a:solidFill>
                <a:schemeClr val="tx2"/>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7" name="Rectangle 6"/>
            <p:cNvSpPr/>
            <p:nvPr/>
          </p:nvSpPr>
          <p:spPr>
            <a:xfrm>
              <a:off x="1137208" y="5653978"/>
              <a:ext cx="2464796" cy="584775"/>
            </a:xfrm>
            <a:prstGeom prst="rect">
              <a:avLst/>
            </a:prstGeom>
          </p:spPr>
          <p:txBody>
            <a:bodyPr wrap="square">
              <a:spAutoFit/>
            </a:bodyPr>
            <a:lstStyle/>
            <a:p>
              <a:r>
                <a:rPr lang="en-GB" sz="1600" b="1" dirty="0"/>
                <a:t>2015 PROSE award for best </a:t>
              </a:r>
              <a:r>
                <a:rPr lang="en-GB" sz="1600" b="1" dirty="0" err="1"/>
                <a:t>eProduct</a:t>
              </a:r>
              <a:r>
                <a:rPr lang="en-GB" sz="1600" b="1" dirty="0"/>
                <a:t>/App</a:t>
              </a:r>
            </a:p>
          </p:txBody>
        </p:sp>
        <p:pic>
          <p:nvPicPr>
            <p:cNvPr id="2052" name="Picture 4" descr="http://www.publishers.org/_attachments/images/press_releases/prose2012/prose%20logo-we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992" y="5603883"/>
              <a:ext cx="695336" cy="707978"/>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p:cNvSpPr/>
          <p:nvPr/>
        </p:nvSpPr>
        <p:spPr>
          <a:xfrm>
            <a:off x="457199" y="6449548"/>
            <a:ext cx="7349320" cy="276999"/>
          </a:xfrm>
          <a:prstGeom prst="rect">
            <a:avLst/>
          </a:prstGeom>
        </p:spPr>
        <p:txBody>
          <a:bodyPr wrap="square">
            <a:spAutoFit/>
          </a:bodyPr>
          <a:lstStyle/>
          <a:p>
            <a:r>
              <a:rPr lang="en-US" sz="1200" dirty="0" smtClean="0"/>
              <a:t>Article: </a:t>
            </a:r>
            <a:r>
              <a:rPr lang="en-US" sz="1200" dirty="0" smtClean="0">
                <a:hlinkClick r:id="rId5"/>
              </a:rPr>
              <a:t>http</a:t>
            </a:r>
            <a:r>
              <a:rPr lang="en-US" sz="1200" dirty="0">
                <a:hlinkClick r:id="rId5"/>
              </a:rPr>
              <a:t>://</a:t>
            </a:r>
            <a:r>
              <a:rPr lang="en-US" sz="1200" dirty="0" smtClean="0">
                <a:hlinkClick r:id="rId5"/>
              </a:rPr>
              <a:t>www.sciencedirect.com/science/article/pii/S2212440314004635</a:t>
            </a:r>
            <a:r>
              <a:rPr lang="en-US" sz="1200" dirty="0" smtClean="0"/>
              <a:t>  </a:t>
            </a:r>
            <a:endParaRPr lang="en-US" sz="1200" dirty="0"/>
          </a:p>
        </p:txBody>
      </p:sp>
      <p:sp>
        <p:nvSpPr>
          <p:cNvPr id="19" name="Title 1"/>
          <p:cNvSpPr txBox="1">
            <a:spLocks/>
          </p:cNvSpPr>
          <p:nvPr/>
        </p:nvSpPr>
        <p:spPr>
          <a:xfrm>
            <a:off x="344818" y="408440"/>
            <a:ext cx="8238319" cy="418645"/>
          </a:xfrm>
          <a:prstGeom prst="rect">
            <a:avLst/>
          </a:prstGeom>
        </p:spPr>
        <p:txBody>
          <a:bodyPr/>
          <a:lstStyle>
            <a:lvl1pPr algn="l" rtl="0" eaLnBrk="0" fontAlgn="base" hangingPunct="0">
              <a:spcBef>
                <a:spcPct val="0"/>
              </a:spcBef>
              <a:spcAft>
                <a:spcPct val="0"/>
              </a:spcAft>
              <a:defRPr sz="2800" b="1">
                <a:solidFill>
                  <a:srgbClr val="036635"/>
                </a:solidFill>
                <a:latin typeface="+mj-lt"/>
                <a:ea typeface="+mj-ea"/>
                <a:cs typeface="+mj-cs"/>
              </a:defRPr>
            </a:lvl1pPr>
            <a:lvl2pPr algn="l" rtl="0" eaLnBrk="0" fontAlgn="base" hangingPunct="0">
              <a:spcBef>
                <a:spcPct val="0"/>
              </a:spcBef>
              <a:spcAft>
                <a:spcPct val="0"/>
              </a:spcAft>
              <a:defRPr sz="2800" b="1">
                <a:solidFill>
                  <a:srgbClr val="036635"/>
                </a:solidFill>
                <a:latin typeface="Arial" pitchFamily="34" charset="0"/>
                <a:cs typeface="Arial" pitchFamily="34" charset="0"/>
              </a:defRPr>
            </a:lvl2pPr>
            <a:lvl3pPr algn="l" rtl="0" eaLnBrk="0" fontAlgn="base" hangingPunct="0">
              <a:spcBef>
                <a:spcPct val="0"/>
              </a:spcBef>
              <a:spcAft>
                <a:spcPct val="0"/>
              </a:spcAft>
              <a:defRPr sz="2800" b="1">
                <a:solidFill>
                  <a:srgbClr val="036635"/>
                </a:solidFill>
                <a:latin typeface="Arial" pitchFamily="34" charset="0"/>
                <a:cs typeface="Arial" pitchFamily="34" charset="0"/>
              </a:defRPr>
            </a:lvl3pPr>
            <a:lvl4pPr algn="l" rtl="0" eaLnBrk="0" fontAlgn="base" hangingPunct="0">
              <a:spcBef>
                <a:spcPct val="0"/>
              </a:spcBef>
              <a:spcAft>
                <a:spcPct val="0"/>
              </a:spcAft>
              <a:defRPr sz="2800" b="1">
                <a:solidFill>
                  <a:srgbClr val="036635"/>
                </a:solidFill>
                <a:latin typeface="Arial" pitchFamily="34" charset="0"/>
                <a:cs typeface="Arial" pitchFamily="34" charset="0"/>
              </a:defRPr>
            </a:lvl4pPr>
            <a:lvl5pPr algn="l" rtl="0" eaLnBrk="0" fontAlgn="base" hangingPunct="0">
              <a:spcBef>
                <a:spcPct val="0"/>
              </a:spcBef>
              <a:spcAft>
                <a:spcPct val="0"/>
              </a:spcAft>
              <a:defRPr sz="2800" b="1">
                <a:solidFill>
                  <a:srgbClr val="036635"/>
                </a:solidFill>
                <a:latin typeface="Arial" pitchFamily="34" charset="0"/>
                <a:cs typeface="Arial" pitchFamily="34" charset="0"/>
              </a:defRPr>
            </a:lvl5pPr>
            <a:lvl6pPr marL="457200" algn="l" rtl="0" eaLnBrk="0" fontAlgn="base" hangingPunct="0">
              <a:spcBef>
                <a:spcPct val="0"/>
              </a:spcBef>
              <a:spcAft>
                <a:spcPct val="0"/>
              </a:spcAft>
              <a:defRPr sz="2800" b="1">
                <a:solidFill>
                  <a:srgbClr val="036635"/>
                </a:solidFill>
                <a:latin typeface="Arial" pitchFamily="34" charset="0"/>
                <a:cs typeface="Arial" pitchFamily="34" charset="0"/>
              </a:defRPr>
            </a:lvl6pPr>
            <a:lvl7pPr marL="914400" algn="l" rtl="0" eaLnBrk="0" fontAlgn="base" hangingPunct="0">
              <a:spcBef>
                <a:spcPct val="0"/>
              </a:spcBef>
              <a:spcAft>
                <a:spcPct val="0"/>
              </a:spcAft>
              <a:defRPr sz="2800" b="1">
                <a:solidFill>
                  <a:srgbClr val="036635"/>
                </a:solidFill>
                <a:latin typeface="Arial" pitchFamily="34" charset="0"/>
                <a:cs typeface="Arial" pitchFamily="34" charset="0"/>
              </a:defRPr>
            </a:lvl7pPr>
            <a:lvl8pPr marL="1371600" algn="l" rtl="0" eaLnBrk="0" fontAlgn="base" hangingPunct="0">
              <a:spcBef>
                <a:spcPct val="0"/>
              </a:spcBef>
              <a:spcAft>
                <a:spcPct val="0"/>
              </a:spcAft>
              <a:defRPr sz="2800" b="1">
                <a:solidFill>
                  <a:srgbClr val="036635"/>
                </a:solidFill>
                <a:latin typeface="Arial" pitchFamily="34" charset="0"/>
                <a:cs typeface="Arial" pitchFamily="34" charset="0"/>
              </a:defRPr>
            </a:lvl8pPr>
            <a:lvl9pPr marL="1828800" algn="l" rtl="0" eaLnBrk="0" fontAlgn="base" hangingPunct="0">
              <a:spcBef>
                <a:spcPct val="0"/>
              </a:spcBef>
              <a:spcAft>
                <a:spcPct val="0"/>
              </a:spcAft>
              <a:defRPr sz="2800" b="1">
                <a:solidFill>
                  <a:srgbClr val="036635"/>
                </a:solidFill>
                <a:latin typeface="Arial" pitchFamily="34" charset="0"/>
                <a:cs typeface="Arial" pitchFamily="34" charset="0"/>
              </a:defRPr>
            </a:lvl9pPr>
          </a:lstStyle>
          <a:p>
            <a:r>
              <a:rPr lang="zh-CN" altLang="en-US" kern="0" dirty="0" smtClean="0">
                <a:solidFill>
                  <a:schemeClr val="bg1"/>
                </a:solidFill>
              </a:rPr>
              <a:t>全文界面：虚拟显微镜</a:t>
            </a:r>
            <a:endParaRPr lang="en-US" kern="0" dirty="0">
              <a:solidFill>
                <a:schemeClr val="bg1"/>
              </a:solidFill>
            </a:endParaRPr>
          </a:p>
        </p:txBody>
      </p:sp>
    </p:spTree>
    <p:extLst>
      <p:ext uri="{BB962C8B-B14F-4D97-AF65-F5344CB8AC3E}">
        <p14:creationId xmlns:p14="http://schemas.microsoft.com/office/powerpoint/2010/main" val="2938337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7177" y="1297020"/>
            <a:ext cx="7013019" cy="46119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3297" y="487512"/>
            <a:ext cx="8238319" cy="418645"/>
          </a:xfrm>
        </p:spPr>
        <p:txBody>
          <a:bodyPr/>
          <a:lstStyle/>
          <a:p>
            <a:r>
              <a:rPr lang="zh-CN" altLang="en-US" dirty="0"/>
              <a:t>全</a:t>
            </a:r>
            <a:r>
              <a:rPr lang="zh-CN" altLang="en-US" dirty="0" smtClean="0"/>
              <a:t>文界面：互动坐标图</a:t>
            </a:r>
            <a:endParaRPr lang="en-US" dirty="0"/>
          </a:p>
        </p:txBody>
      </p:sp>
      <p:sp>
        <p:nvSpPr>
          <p:cNvPr id="3" name="Rectangle 2"/>
          <p:cNvSpPr/>
          <p:nvPr/>
        </p:nvSpPr>
        <p:spPr>
          <a:xfrm>
            <a:off x="457199" y="6449548"/>
            <a:ext cx="7349320" cy="276999"/>
          </a:xfrm>
          <a:prstGeom prst="rect">
            <a:avLst/>
          </a:prstGeom>
        </p:spPr>
        <p:txBody>
          <a:bodyPr wrap="square">
            <a:spAutoFit/>
          </a:bodyPr>
          <a:lstStyle/>
          <a:p>
            <a:r>
              <a:rPr lang="en-US" sz="1200" dirty="0" smtClean="0"/>
              <a:t>Article: </a:t>
            </a:r>
            <a:r>
              <a:rPr lang="en-US" sz="1200" dirty="0" smtClean="0">
                <a:hlinkClick r:id="rId3"/>
              </a:rPr>
              <a:t>http</a:t>
            </a:r>
            <a:r>
              <a:rPr lang="en-US" sz="1200" dirty="0">
                <a:hlinkClick r:id="rId3"/>
              </a:rPr>
              <a:t>://</a:t>
            </a:r>
            <a:r>
              <a:rPr lang="en-US" sz="1200" dirty="0" smtClean="0">
                <a:hlinkClick r:id="rId3"/>
              </a:rPr>
              <a:t>www.sciencedirect.com/science/article/pii/S0926860X14003688</a:t>
            </a:r>
            <a:r>
              <a:rPr lang="en-US" sz="1200" dirty="0" smtClean="0"/>
              <a:t> </a:t>
            </a:r>
            <a:endParaRPr lang="en-US" sz="1200" dirty="0"/>
          </a:p>
        </p:txBody>
      </p:sp>
      <p:sp>
        <p:nvSpPr>
          <p:cNvPr id="7" name="Rectangular Callout 6"/>
          <p:cNvSpPr/>
          <p:nvPr/>
        </p:nvSpPr>
        <p:spPr>
          <a:xfrm>
            <a:off x="4131859" y="4975589"/>
            <a:ext cx="4414419" cy="1405720"/>
          </a:xfrm>
          <a:prstGeom prst="wedgeRectCallout">
            <a:avLst>
              <a:gd name="adj1" fmla="val 11837"/>
              <a:gd name="adj2" fmla="val -74791"/>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r>
              <a:rPr lang="en-US" dirty="0" smtClean="0">
                <a:solidFill>
                  <a:schemeClr val="tx1"/>
                </a:solidFill>
              </a:rPr>
              <a:t>Interactive plot viewer renders CSV data and allows for data inspection &amp; download – right from the article!</a:t>
            </a:r>
            <a:endParaRPr lang="en-GB" dirty="0">
              <a:solidFill>
                <a:schemeClr val="tx1"/>
              </a:solidFill>
            </a:endParaRPr>
          </a:p>
        </p:txBody>
      </p:sp>
      <p:sp>
        <p:nvSpPr>
          <p:cNvPr id="4" name="Pentagon 3"/>
          <p:cNvSpPr/>
          <p:nvPr/>
        </p:nvSpPr>
        <p:spPr>
          <a:xfrm>
            <a:off x="205030" y="2743198"/>
            <a:ext cx="3316091" cy="109182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dirty="0">
                <a:solidFill>
                  <a:schemeClr val="tx1"/>
                </a:solidFill>
              </a:rPr>
              <a:t>Author uploads CSV data as </a:t>
            </a:r>
            <a:r>
              <a:rPr lang="en-US" i="1" dirty="0">
                <a:solidFill>
                  <a:schemeClr val="tx1"/>
                </a:solidFill>
              </a:rPr>
              <a:t>supplementary material</a:t>
            </a:r>
            <a:r>
              <a:rPr lang="en-US" dirty="0">
                <a:solidFill>
                  <a:schemeClr val="tx1"/>
                </a:solidFill>
              </a:rPr>
              <a:t> with their article.</a:t>
            </a:r>
            <a:endParaRPr lang="en-GB" dirty="0">
              <a:solidFill>
                <a:schemeClr val="tx1"/>
              </a:solidFill>
            </a:endParaRPr>
          </a:p>
        </p:txBody>
      </p:sp>
    </p:spTree>
    <p:extLst>
      <p:ext uri="{BB962C8B-B14F-4D97-AF65-F5344CB8AC3E}">
        <p14:creationId xmlns:p14="http://schemas.microsoft.com/office/powerpoint/2010/main" val="285082781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zh-CN" altLang="en-US" dirty="0" smtClean="0"/>
              <a:t>最新出版趋势</a:t>
            </a:r>
            <a:r>
              <a:rPr lang="en-GB" altLang="en-US" dirty="0" smtClean="0"/>
              <a:t>– Audio/Video</a:t>
            </a:r>
            <a:endParaRPr lang="en-US" altLang="en-US" dirty="0" smtClean="0"/>
          </a:p>
        </p:txBody>
      </p:sp>
      <p:pic>
        <p:nvPicPr>
          <p:cNvPr id="16387" name="Picture 5"/>
          <p:cNvPicPr>
            <a:picLocks noChangeAspect="1" noChangeArrowheads="1"/>
          </p:cNvPicPr>
          <p:nvPr/>
        </p:nvPicPr>
        <p:blipFill>
          <a:blip r:embed="rId3">
            <a:extLst>
              <a:ext uri="{28A0092B-C50C-407E-A947-70E740481C1C}">
                <a14:useLocalDpi xmlns:a14="http://schemas.microsoft.com/office/drawing/2010/main" val="0"/>
              </a:ext>
            </a:extLst>
          </a:blip>
          <a:srcRect l="1326" t="13257" r="5875" b="5544"/>
          <a:stretch>
            <a:fillRect/>
          </a:stretch>
        </p:blipFill>
        <p:spPr bwMode="auto">
          <a:xfrm>
            <a:off x="395288" y="1223963"/>
            <a:ext cx="7059612" cy="494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7446890"/>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4875"/>
            <a:ext cx="6019800" cy="595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9634" y="1095375"/>
            <a:ext cx="5895975" cy="57626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8550" y="2420888"/>
            <a:ext cx="5505450" cy="3276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a:spLocks noGrp="1"/>
          </p:cNvSpPr>
          <p:nvPr>
            <p:ph type="title"/>
          </p:nvPr>
        </p:nvSpPr>
        <p:spPr>
          <a:xfrm>
            <a:off x="38100" y="150912"/>
            <a:ext cx="9067800" cy="685800"/>
          </a:xfrm>
        </p:spPr>
        <p:txBody>
          <a:bodyPr/>
          <a:lstStyle/>
          <a:p>
            <a:r>
              <a:rPr lang="en-US" altLang="en-US" dirty="0" err="1" smtClean="0"/>
              <a:t>Mendeley</a:t>
            </a:r>
            <a:r>
              <a:rPr lang="en-US" altLang="en-US" dirty="0" smtClean="0"/>
              <a:t> – meet fellow scientists, share your work</a:t>
            </a:r>
          </a:p>
        </p:txBody>
      </p:sp>
    </p:spTree>
    <p:extLst>
      <p:ext uri="{BB962C8B-B14F-4D97-AF65-F5344CB8AC3E}">
        <p14:creationId xmlns:p14="http://schemas.microsoft.com/office/powerpoint/2010/main" val="38701188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899" y="1038225"/>
            <a:ext cx="8377764" cy="54943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38225"/>
            <a:ext cx="9144000" cy="58197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a:spLocks noGrp="1"/>
          </p:cNvSpPr>
          <p:nvPr>
            <p:ph type="title"/>
          </p:nvPr>
        </p:nvSpPr>
        <p:spPr>
          <a:xfrm>
            <a:off x="38100" y="150912"/>
            <a:ext cx="9067800" cy="685800"/>
          </a:xfrm>
        </p:spPr>
        <p:txBody>
          <a:bodyPr/>
          <a:lstStyle/>
          <a:p>
            <a:r>
              <a:rPr lang="en-US" altLang="en-US" dirty="0" err="1" smtClean="0"/>
              <a:t>Mendeley</a:t>
            </a:r>
            <a:r>
              <a:rPr lang="en-US" altLang="en-US" dirty="0" smtClean="0"/>
              <a:t> – meet fellow scientists, share your work</a:t>
            </a:r>
          </a:p>
        </p:txBody>
      </p:sp>
    </p:spTree>
    <p:extLst>
      <p:ext uri="{BB962C8B-B14F-4D97-AF65-F5344CB8AC3E}">
        <p14:creationId xmlns:p14="http://schemas.microsoft.com/office/powerpoint/2010/main" val="3778997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Oval 79"/>
          <p:cNvSpPr>
            <a:spLocks noChangeArrowheads="1"/>
          </p:cNvSpPr>
          <p:nvPr/>
        </p:nvSpPr>
        <p:spPr bwMode="auto">
          <a:xfrm rot="-130737">
            <a:off x="2008188" y="5341938"/>
            <a:ext cx="1133475" cy="609600"/>
          </a:xfrm>
          <a:prstGeom prst="ellipse">
            <a:avLst/>
          </a:prstGeom>
          <a:solidFill>
            <a:srgbClr val="0F2145">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endParaRPr lang="zh-CN" altLang="en-US" sz="2400"/>
          </a:p>
        </p:txBody>
      </p:sp>
      <p:sp>
        <p:nvSpPr>
          <p:cNvPr id="11267" name="Freeform 4"/>
          <p:cNvSpPr>
            <a:spLocks noEditPoints="1"/>
          </p:cNvSpPr>
          <p:nvPr/>
        </p:nvSpPr>
        <p:spPr bwMode="auto">
          <a:xfrm>
            <a:off x="931863" y="2717800"/>
            <a:ext cx="5943600" cy="4038600"/>
          </a:xfrm>
          <a:custGeom>
            <a:avLst/>
            <a:gdLst>
              <a:gd name="T0" fmla="*/ 2301564 w 2820"/>
              <a:gd name="T1" fmla="*/ 69344 h 2912"/>
              <a:gd name="T2" fmla="*/ 1732496 w 2820"/>
              <a:gd name="T3" fmla="*/ 232996 h 2912"/>
              <a:gd name="T4" fmla="*/ 1251950 w 2820"/>
              <a:gd name="T5" fmla="*/ 416065 h 2912"/>
              <a:gd name="T6" fmla="*/ 855710 w 2820"/>
              <a:gd name="T7" fmla="*/ 618549 h 2912"/>
              <a:gd name="T8" fmla="*/ 535346 w 2820"/>
              <a:gd name="T9" fmla="*/ 837677 h 2912"/>
              <a:gd name="T10" fmla="*/ 295072 w 2820"/>
              <a:gd name="T11" fmla="*/ 1070673 h 2912"/>
              <a:gd name="T12" fmla="*/ 126460 w 2820"/>
              <a:gd name="T13" fmla="*/ 1309216 h 2912"/>
              <a:gd name="T14" fmla="*/ 29507 w 2820"/>
              <a:gd name="T15" fmla="*/ 1556081 h 2912"/>
              <a:gd name="T16" fmla="*/ 0 w 2820"/>
              <a:gd name="T17" fmla="*/ 1802946 h 2912"/>
              <a:gd name="T18" fmla="*/ 37938 w 2820"/>
              <a:gd name="T19" fmla="*/ 2047038 h 2912"/>
              <a:gd name="T20" fmla="*/ 134890 w 2820"/>
              <a:gd name="T21" fmla="*/ 2288355 h 2912"/>
              <a:gd name="T22" fmla="*/ 290857 w 2820"/>
              <a:gd name="T23" fmla="*/ 2521351 h 2912"/>
              <a:gd name="T24" fmla="*/ 501623 w 2820"/>
              <a:gd name="T25" fmla="*/ 2743252 h 2912"/>
              <a:gd name="T26" fmla="*/ 767188 w 2820"/>
              <a:gd name="T27" fmla="*/ 2948511 h 2912"/>
              <a:gd name="T28" fmla="*/ 1079122 w 2820"/>
              <a:gd name="T29" fmla="*/ 3137127 h 2912"/>
              <a:gd name="T30" fmla="*/ 1441639 w 2820"/>
              <a:gd name="T31" fmla="*/ 3303553 h 2912"/>
              <a:gd name="T32" fmla="*/ 1842094 w 2820"/>
              <a:gd name="T33" fmla="*/ 3445015 h 2912"/>
              <a:gd name="T34" fmla="*/ 2288918 w 2820"/>
              <a:gd name="T35" fmla="*/ 3555965 h 2912"/>
              <a:gd name="T36" fmla="*/ 2769465 w 2820"/>
              <a:gd name="T37" fmla="*/ 3636404 h 2912"/>
              <a:gd name="T38" fmla="*/ 3283734 w 2820"/>
              <a:gd name="T39" fmla="*/ 3680784 h 2912"/>
              <a:gd name="T40" fmla="*/ 3831725 w 2820"/>
              <a:gd name="T41" fmla="*/ 3686332 h 2912"/>
              <a:gd name="T42" fmla="*/ 4405009 w 2820"/>
              <a:gd name="T43" fmla="*/ 3650273 h 2912"/>
              <a:gd name="T44" fmla="*/ 5003584 w 2820"/>
              <a:gd name="T45" fmla="*/ 3569834 h 2912"/>
              <a:gd name="T46" fmla="*/ 5361886 w 2820"/>
              <a:gd name="T47" fmla="*/ 4038600 h 2912"/>
              <a:gd name="T48" fmla="*/ 3937108 w 2820"/>
              <a:gd name="T49" fmla="*/ 2152441 h 2912"/>
              <a:gd name="T50" fmla="*/ 4122582 w 2820"/>
              <a:gd name="T51" fmla="*/ 2654492 h 2912"/>
              <a:gd name="T52" fmla="*/ 3768495 w 2820"/>
              <a:gd name="T53" fmla="*/ 2685003 h 2912"/>
              <a:gd name="T54" fmla="*/ 3405978 w 2820"/>
              <a:gd name="T55" fmla="*/ 2682230 h 2912"/>
              <a:gd name="T56" fmla="*/ 3039245 w 2820"/>
              <a:gd name="T57" fmla="*/ 2651718 h 2912"/>
              <a:gd name="T58" fmla="*/ 2680943 w 2820"/>
              <a:gd name="T59" fmla="*/ 2596243 h 2912"/>
              <a:gd name="T60" fmla="*/ 2335287 w 2820"/>
              <a:gd name="T61" fmla="*/ 2513030 h 2912"/>
              <a:gd name="T62" fmla="*/ 2006492 w 2820"/>
              <a:gd name="T63" fmla="*/ 2407627 h 2912"/>
              <a:gd name="T64" fmla="*/ 1707204 w 2820"/>
              <a:gd name="T65" fmla="*/ 2282808 h 2912"/>
              <a:gd name="T66" fmla="*/ 1441639 w 2820"/>
              <a:gd name="T67" fmla="*/ 2138572 h 2912"/>
              <a:gd name="T68" fmla="*/ 1218227 w 2820"/>
              <a:gd name="T69" fmla="*/ 1980467 h 2912"/>
              <a:gd name="T70" fmla="*/ 1041184 w 2820"/>
              <a:gd name="T71" fmla="*/ 1808494 h 2912"/>
              <a:gd name="T72" fmla="*/ 923155 w 2820"/>
              <a:gd name="T73" fmla="*/ 1622652 h 2912"/>
              <a:gd name="T74" fmla="*/ 864140 w 2820"/>
              <a:gd name="T75" fmla="*/ 1431262 h 2912"/>
              <a:gd name="T76" fmla="*/ 876786 w 2820"/>
              <a:gd name="T77" fmla="*/ 1231551 h 2912"/>
              <a:gd name="T78" fmla="*/ 969523 w 2820"/>
              <a:gd name="T79" fmla="*/ 1029066 h 2912"/>
              <a:gd name="T80" fmla="*/ 1146567 w 2820"/>
              <a:gd name="T81" fmla="*/ 821034 h 2912"/>
              <a:gd name="T82" fmla="*/ 1412132 w 2820"/>
              <a:gd name="T83" fmla="*/ 615776 h 2912"/>
              <a:gd name="T84" fmla="*/ 1778865 w 2820"/>
              <a:gd name="T85" fmla="*/ 413291 h 2912"/>
              <a:gd name="T86" fmla="*/ 2255196 w 2820"/>
              <a:gd name="T87" fmla="*/ 213580 h 2912"/>
              <a:gd name="T88" fmla="*/ 2841125 w 2820"/>
              <a:gd name="T89" fmla="*/ 22190 h 2912"/>
              <a:gd name="T90" fmla="*/ 5943600 w 2820"/>
              <a:gd name="T91" fmla="*/ 2682230 h 291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820"/>
              <a:gd name="T139" fmla="*/ 0 h 2912"/>
              <a:gd name="T140" fmla="*/ 2820 w 2820"/>
              <a:gd name="T141" fmla="*/ 2912 h 291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820" h="2912">
                <a:moveTo>
                  <a:pt x="1244" y="0"/>
                </a:moveTo>
                <a:lnTo>
                  <a:pt x="1092" y="50"/>
                </a:lnTo>
                <a:lnTo>
                  <a:pt x="952" y="106"/>
                </a:lnTo>
                <a:lnTo>
                  <a:pt x="822" y="168"/>
                </a:lnTo>
                <a:lnTo>
                  <a:pt x="704" y="232"/>
                </a:lnTo>
                <a:lnTo>
                  <a:pt x="594" y="300"/>
                </a:lnTo>
                <a:lnTo>
                  <a:pt x="494" y="372"/>
                </a:lnTo>
                <a:lnTo>
                  <a:pt x="406" y="446"/>
                </a:lnTo>
                <a:lnTo>
                  <a:pt x="324" y="524"/>
                </a:lnTo>
                <a:lnTo>
                  <a:pt x="254" y="604"/>
                </a:lnTo>
                <a:lnTo>
                  <a:pt x="192" y="686"/>
                </a:lnTo>
                <a:lnTo>
                  <a:pt x="140" y="772"/>
                </a:lnTo>
                <a:lnTo>
                  <a:pt x="96" y="856"/>
                </a:lnTo>
                <a:lnTo>
                  <a:pt x="60" y="944"/>
                </a:lnTo>
                <a:lnTo>
                  <a:pt x="32" y="1032"/>
                </a:lnTo>
                <a:lnTo>
                  <a:pt x="14" y="1122"/>
                </a:lnTo>
                <a:lnTo>
                  <a:pt x="2" y="1210"/>
                </a:lnTo>
                <a:lnTo>
                  <a:pt x="0" y="1300"/>
                </a:lnTo>
                <a:lnTo>
                  <a:pt x="4" y="1388"/>
                </a:lnTo>
                <a:lnTo>
                  <a:pt x="18" y="1476"/>
                </a:lnTo>
                <a:lnTo>
                  <a:pt x="36" y="1564"/>
                </a:lnTo>
                <a:lnTo>
                  <a:pt x="64" y="1650"/>
                </a:lnTo>
                <a:lnTo>
                  <a:pt x="96" y="1736"/>
                </a:lnTo>
                <a:lnTo>
                  <a:pt x="138" y="1818"/>
                </a:lnTo>
                <a:lnTo>
                  <a:pt x="184" y="1900"/>
                </a:lnTo>
                <a:lnTo>
                  <a:pt x="238" y="1978"/>
                </a:lnTo>
                <a:lnTo>
                  <a:pt x="298" y="2054"/>
                </a:lnTo>
                <a:lnTo>
                  <a:pt x="364" y="2126"/>
                </a:lnTo>
                <a:lnTo>
                  <a:pt x="434" y="2196"/>
                </a:lnTo>
                <a:lnTo>
                  <a:pt x="512" y="2262"/>
                </a:lnTo>
                <a:lnTo>
                  <a:pt x="596" y="2324"/>
                </a:lnTo>
                <a:lnTo>
                  <a:pt x="684" y="2382"/>
                </a:lnTo>
                <a:lnTo>
                  <a:pt x="776" y="2436"/>
                </a:lnTo>
                <a:lnTo>
                  <a:pt x="874" y="2484"/>
                </a:lnTo>
                <a:lnTo>
                  <a:pt x="978" y="2526"/>
                </a:lnTo>
                <a:lnTo>
                  <a:pt x="1086" y="2564"/>
                </a:lnTo>
                <a:lnTo>
                  <a:pt x="1198" y="2596"/>
                </a:lnTo>
                <a:lnTo>
                  <a:pt x="1314" y="2622"/>
                </a:lnTo>
                <a:lnTo>
                  <a:pt x="1434" y="2642"/>
                </a:lnTo>
                <a:lnTo>
                  <a:pt x="1558" y="2654"/>
                </a:lnTo>
                <a:lnTo>
                  <a:pt x="1686" y="2660"/>
                </a:lnTo>
                <a:lnTo>
                  <a:pt x="1818" y="2658"/>
                </a:lnTo>
                <a:lnTo>
                  <a:pt x="1952" y="2650"/>
                </a:lnTo>
                <a:lnTo>
                  <a:pt x="2090" y="2632"/>
                </a:lnTo>
                <a:lnTo>
                  <a:pt x="2230" y="2608"/>
                </a:lnTo>
                <a:lnTo>
                  <a:pt x="2374" y="2574"/>
                </a:lnTo>
                <a:lnTo>
                  <a:pt x="2542" y="2912"/>
                </a:lnTo>
                <a:lnTo>
                  <a:pt x="2544" y="2912"/>
                </a:lnTo>
                <a:lnTo>
                  <a:pt x="2820" y="1934"/>
                </a:lnTo>
                <a:lnTo>
                  <a:pt x="1868" y="1552"/>
                </a:lnTo>
                <a:lnTo>
                  <a:pt x="2036" y="1894"/>
                </a:lnTo>
                <a:lnTo>
                  <a:pt x="1956" y="1914"/>
                </a:lnTo>
                <a:lnTo>
                  <a:pt x="1872" y="1928"/>
                </a:lnTo>
                <a:lnTo>
                  <a:pt x="1788" y="1936"/>
                </a:lnTo>
                <a:lnTo>
                  <a:pt x="1702" y="1938"/>
                </a:lnTo>
                <a:lnTo>
                  <a:pt x="1616" y="1934"/>
                </a:lnTo>
                <a:lnTo>
                  <a:pt x="1528" y="1926"/>
                </a:lnTo>
                <a:lnTo>
                  <a:pt x="1442" y="1912"/>
                </a:lnTo>
                <a:lnTo>
                  <a:pt x="1356" y="1894"/>
                </a:lnTo>
                <a:lnTo>
                  <a:pt x="1272" y="1872"/>
                </a:lnTo>
                <a:lnTo>
                  <a:pt x="1188" y="1844"/>
                </a:lnTo>
                <a:lnTo>
                  <a:pt x="1108" y="1812"/>
                </a:lnTo>
                <a:lnTo>
                  <a:pt x="1028" y="1776"/>
                </a:lnTo>
                <a:lnTo>
                  <a:pt x="952" y="1736"/>
                </a:lnTo>
                <a:lnTo>
                  <a:pt x="880" y="1692"/>
                </a:lnTo>
                <a:lnTo>
                  <a:pt x="810" y="1646"/>
                </a:lnTo>
                <a:lnTo>
                  <a:pt x="744" y="1596"/>
                </a:lnTo>
                <a:lnTo>
                  <a:pt x="684" y="1542"/>
                </a:lnTo>
                <a:lnTo>
                  <a:pt x="628" y="1486"/>
                </a:lnTo>
                <a:lnTo>
                  <a:pt x="578" y="1428"/>
                </a:lnTo>
                <a:lnTo>
                  <a:pt x="532" y="1366"/>
                </a:lnTo>
                <a:lnTo>
                  <a:pt x="494" y="1304"/>
                </a:lnTo>
                <a:lnTo>
                  <a:pt x="462" y="1238"/>
                </a:lnTo>
                <a:lnTo>
                  <a:pt x="438" y="1170"/>
                </a:lnTo>
                <a:lnTo>
                  <a:pt x="420" y="1102"/>
                </a:lnTo>
                <a:lnTo>
                  <a:pt x="410" y="1032"/>
                </a:lnTo>
                <a:lnTo>
                  <a:pt x="410" y="960"/>
                </a:lnTo>
                <a:lnTo>
                  <a:pt x="416" y="888"/>
                </a:lnTo>
                <a:lnTo>
                  <a:pt x="434" y="816"/>
                </a:lnTo>
                <a:lnTo>
                  <a:pt x="460" y="742"/>
                </a:lnTo>
                <a:lnTo>
                  <a:pt x="496" y="668"/>
                </a:lnTo>
                <a:lnTo>
                  <a:pt x="544" y="592"/>
                </a:lnTo>
                <a:lnTo>
                  <a:pt x="602" y="518"/>
                </a:lnTo>
                <a:lnTo>
                  <a:pt x="670" y="444"/>
                </a:lnTo>
                <a:lnTo>
                  <a:pt x="752" y="370"/>
                </a:lnTo>
                <a:lnTo>
                  <a:pt x="844" y="298"/>
                </a:lnTo>
                <a:lnTo>
                  <a:pt x="950" y="226"/>
                </a:lnTo>
                <a:lnTo>
                  <a:pt x="1070" y="154"/>
                </a:lnTo>
                <a:lnTo>
                  <a:pt x="1202" y="84"/>
                </a:lnTo>
                <a:lnTo>
                  <a:pt x="1348" y="16"/>
                </a:lnTo>
                <a:lnTo>
                  <a:pt x="1244" y="0"/>
                </a:lnTo>
                <a:close/>
                <a:moveTo>
                  <a:pt x="2820" y="1934"/>
                </a:moveTo>
                <a:lnTo>
                  <a:pt x="2820" y="1934"/>
                </a:lnTo>
                <a:close/>
              </a:path>
            </a:pathLst>
          </a:custGeom>
          <a:gradFill rotWithShape="1">
            <a:gsLst>
              <a:gs pos="0">
                <a:srgbClr val="EAEAEA"/>
              </a:gs>
              <a:gs pos="100000">
                <a:srgbClr val="FF9900"/>
              </a:gs>
            </a:gsLst>
            <a:lin ang="2700000" scaled="1"/>
          </a:gradFill>
          <a:ln>
            <a:noFill/>
          </a:ln>
          <a:effectLst>
            <a:outerShdw dist="206741" dir="8249373" algn="ctr" rotWithShape="0">
              <a:schemeClr val="bg2">
                <a:alpha val="50000"/>
              </a:schemeClr>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1268" name="Oval 75"/>
          <p:cNvSpPr>
            <a:spLocks noChangeArrowheads="1"/>
          </p:cNvSpPr>
          <p:nvPr/>
        </p:nvSpPr>
        <p:spPr bwMode="auto">
          <a:xfrm>
            <a:off x="4221163" y="4503738"/>
            <a:ext cx="1676400" cy="1670050"/>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pPr algn="l"/>
            <a:endParaRPr lang="zh-CN" altLang="en-US" sz="2400"/>
          </a:p>
        </p:txBody>
      </p:sp>
      <p:sp>
        <p:nvSpPr>
          <p:cNvPr id="11269" name="Oval 6"/>
          <p:cNvSpPr>
            <a:spLocks noChangeArrowheads="1"/>
          </p:cNvSpPr>
          <p:nvPr/>
        </p:nvSpPr>
        <p:spPr bwMode="auto">
          <a:xfrm>
            <a:off x="2236788" y="4656138"/>
            <a:ext cx="1533525" cy="140176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pPr algn="l"/>
            <a:endParaRPr lang="zh-CN" altLang="en-US" sz="2400"/>
          </a:p>
        </p:txBody>
      </p:sp>
      <p:sp>
        <p:nvSpPr>
          <p:cNvPr id="11270" name="Oval 8"/>
          <p:cNvSpPr>
            <a:spLocks noChangeArrowheads="1"/>
          </p:cNvSpPr>
          <p:nvPr/>
        </p:nvSpPr>
        <p:spPr bwMode="auto">
          <a:xfrm>
            <a:off x="2312988" y="4656138"/>
            <a:ext cx="1371600" cy="1250950"/>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pPr algn="l"/>
            <a:endParaRPr lang="zh-CN" altLang="en-US" sz="2400"/>
          </a:p>
        </p:txBody>
      </p:sp>
      <p:sp>
        <p:nvSpPr>
          <p:cNvPr id="11271" name="Oval 9"/>
          <p:cNvSpPr>
            <a:spLocks noChangeArrowheads="1"/>
          </p:cNvSpPr>
          <p:nvPr/>
        </p:nvSpPr>
        <p:spPr bwMode="auto">
          <a:xfrm>
            <a:off x="2344738" y="4656138"/>
            <a:ext cx="1295400" cy="1185862"/>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pPr algn="l"/>
            <a:endParaRPr lang="zh-CN" altLang="en-US" sz="2400"/>
          </a:p>
        </p:txBody>
      </p:sp>
      <p:sp>
        <p:nvSpPr>
          <p:cNvPr id="11272" name="Oval 7"/>
          <p:cNvSpPr>
            <a:spLocks noChangeArrowheads="1"/>
          </p:cNvSpPr>
          <p:nvPr/>
        </p:nvSpPr>
        <p:spPr bwMode="auto">
          <a:xfrm>
            <a:off x="2465388" y="4656138"/>
            <a:ext cx="990600" cy="990600"/>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pPr algn="l"/>
            <a:endParaRPr lang="zh-CN" altLang="en-US" sz="2400"/>
          </a:p>
        </p:txBody>
      </p:sp>
      <p:sp>
        <p:nvSpPr>
          <p:cNvPr id="11273" name="Text Box 10"/>
          <p:cNvSpPr txBox="1">
            <a:spLocks noChangeArrowheads="1"/>
          </p:cNvSpPr>
          <p:nvPr/>
        </p:nvSpPr>
        <p:spPr bwMode="auto">
          <a:xfrm>
            <a:off x="2084388" y="5011738"/>
            <a:ext cx="184785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10000"/>
              </a:lnSpc>
            </a:pPr>
            <a:r>
              <a:rPr lang="en-US" altLang="zh-CN" sz="1400" dirty="0">
                <a:solidFill>
                  <a:schemeClr val="accent2"/>
                </a:solidFill>
              </a:rPr>
              <a:t>Electronic products</a:t>
            </a:r>
          </a:p>
          <a:p>
            <a:pPr eaLnBrk="1" hangingPunct="1">
              <a:lnSpc>
                <a:spcPct val="110000"/>
              </a:lnSpc>
            </a:pPr>
            <a:r>
              <a:rPr lang="zh-CN" altLang="en-US" sz="1400" dirty="0">
                <a:solidFill>
                  <a:srgbClr val="990000"/>
                </a:solidFill>
              </a:rPr>
              <a:t>数据库产品</a:t>
            </a:r>
          </a:p>
        </p:txBody>
      </p:sp>
      <p:sp>
        <p:nvSpPr>
          <p:cNvPr id="11274" name="Oval 11"/>
          <p:cNvSpPr>
            <a:spLocks noChangeArrowheads="1"/>
          </p:cNvSpPr>
          <p:nvPr/>
        </p:nvSpPr>
        <p:spPr bwMode="auto">
          <a:xfrm rot="-130737">
            <a:off x="865188" y="4198938"/>
            <a:ext cx="1133475" cy="609600"/>
          </a:xfrm>
          <a:prstGeom prst="ellipse">
            <a:avLst/>
          </a:prstGeom>
          <a:solidFill>
            <a:srgbClr val="0F2145">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endParaRPr lang="zh-CN" altLang="en-US" sz="2400"/>
          </a:p>
        </p:txBody>
      </p:sp>
      <p:sp>
        <p:nvSpPr>
          <p:cNvPr id="11275" name="Oval 12"/>
          <p:cNvSpPr>
            <a:spLocks noChangeArrowheads="1"/>
          </p:cNvSpPr>
          <p:nvPr/>
        </p:nvSpPr>
        <p:spPr bwMode="auto">
          <a:xfrm>
            <a:off x="1017588" y="3284538"/>
            <a:ext cx="1371600" cy="1441450"/>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pPr algn="l"/>
            <a:endParaRPr lang="zh-CN" altLang="en-US" sz="2400"/>
          </a:p>
        </p:txBody>
      </p:sp>
      <p:sp>
        <p:nvSpPr>
          <p:cNvPr id="11276" name="Oval 14"/>
          <p:cNvSpPr>
            <a:spLocks noChangeArrowheads="1"/>
          </p:cNvSpPr>
          <p:nvPr/>
        </p:nvSpPr>
        <p:spPr bwMode="auto">
          <a:xfrm>
            <a:off x="1047750" y="3306763"/>
            <a:ext cx="1273175" cy="1312862"/>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pPr algn="l"/>
            <a:endParaRPr lang="zh-CN" altLang="en-US" sz="2400"/>
          </a:p>
        </p:txBody>
      </p:sp>
      <p:sp>
        <p:nvSpPr>
          <p:cNvPr id="11277" name="Oval 16"/>
          <p:cNvSpPr>
            <a:spLocks noChangeArrowheads="1"/>
          </p:cNvSpPr>
          <p:nvPr/>
        </p:nvSpPr>
        <p:spPr bwMode="auto">
          <a:xfrm>
            <a:off x="1855788" y="2565400"/>
            <a:ext cx="914400" cy="533400"/>
          </a:xfrm>
          <a:prstGeom prst="ellipse">
            <a:avLst/>
          </a:prstGeom>
          <a:solidFill>
            <a:srgbClr val="0F2145">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endParaRPr lang="zh-CN" altLang="en-US" sz="2400"/>
          </a:p>
        </p:txBody>
      </p:sp>
      <p:sp>
        <p:nvSpPr>
          <p:cNvPr id="11278" name="Oval 17"/>
          <p:cNvSpPr>
            <a:spLocks noChangeArrowheads="1"/>
          </p:cNvSpPr>
          <p:nvPr/>
        </p:nvSpPr>
        <p:spPr bwMode="auto">
          <a:xfrm>
            <a:off x="1974850" y="1989138"/>
            <a:ext cx="1023938" cy="102393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pPr algn="l"/>
            <a:endParaRPr lang="zh-CN" altLang="en-US" sz="2400"/>
          </a:p>
        </p:txBody>
      </p:sp>
      <p:sp>
        <p:nvSpPr>
          <p:cNvPr id="11279" name="Oval 19"/>
          <p:cNvSpPr>
            <a:spLocks noChangeArrowheads="1"/>
          </p:cNvSpPr>
          <p:nvPr/>
        </p:nvSpPr>
        <p:spPr bwMode="auto">
          <a:xfrm>
            <a:off x="1998663" y="2005013"/>
            <a:ext cx="950912" cy="933450"/>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pPr algn="l"/>
            <a:endParaRPr lang="zh-CN" altLang="en-US" sz="2400"/>
          </a:p>
        </p:txBody>
      </p:sp>
      <p:sp>
        <p:nvSpPr>
          <p:cNvPr id="11280" name="Oval 20"/>
          <p:cNvSpPr>
            <a:spLocks noChangeArrowheads="1"/>
          </p:cNvSpPr>
          <p:nvPr/>
        </p:nvSpPr>
        <p:spPr bwMode="auto">
          <a:xfrm>
            <a:off x="2052638" y="2030413"/>
            <a:ext cx="847725" cy="757237"/>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endParaRPr lang="zh-CN" altLang="en-US" sz="2400"/>
          </a:p>
        </p:txBody>
      </p:sp>
      <p:grpSp>
        <p:nvGrpSpPr>
          <p:cNvPr id="11281" name="Group 17"/>
          <p:cNvGrpSpPr>
            <a:grpSpLocks/>
          </p:cNvGrpSpPr>
          <p:nvPr/>
        </p:nvGrpSpPr>
        <p:grpSpPr bwMode="auto">
          <a:xfrm>
            <a:off x="1017588" y="3284538"/>
            <a:ext cx="1338262" cy="1404937"/>
            <a:chOff x="0" y="0"/>
            <a:chExt cx="843" cy="885"/>
          </a:xfrm>
        </p:grpSpPr>
        <p:sp>
          <p:nvSpPr>
            <p:cNvPr id="11292" name="Oval 13"/>
            <p:cNvSpPr>
              <a:spLocks noChangeArrowheads="1"/>
            </p:cNvSpPr>
            <p:nvPr/>
          </p:nvSpPr>
          <p:spPr bwMode="auto">
            <a:xfrm>
              <a:off x="0" y="0"/>
              <a:ext cx="843" cy="885"/>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pPr algn="l"/>
              <a:endParaRPr lang="zh-CN" altLang="en-US" sz="2400"/>
            </a:p>
          </p:txBody>
        </p:sp>
        <p:sp>
          <p:nvSpPr>
            <p:cNvPr id="11293" name="Oval 15"/>
            <p:cNvSpPr>
              <a:spLocks noChangeArrowheads="1"/>
            </p:cNvSpPr>
            <p:nvPr/>
          </p:nvSpPr>
          <p:spPr bwMode="auto">
            <a:xfrm>
              <a:off x="54" y="32"/>
              <a:ext cx="713" cy="671"/>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pPr algn="l"/>
              <a:endParaRPr lang="zh-CN" altLang="en-US" sz="2400"/>
            </a:p>
          </p:txBody>
        </p:sp>
        <p:sp>
          <p:nvSpPr>
            <p:cNvPr id="11294" name="Text Box 21"/>
            <p:cNvSpPr txBox="1">
              <a:spLocks noChangeArrowheads="1"/>
            </p:cNvSpPr>
            <p:nvPr/>
          </p:nvSpPr>
          <p:spPr bwMode="auto">
            <a:xfrm>
              <a:off x="180" y="283"/>
              <a:ext cx="457"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400">
                  <a:solidFill>
                    <a:schemeClr val="accent2"/>
                  </a:solidFill>
                </a:rPr>
                <a:t>Books</a:t>
              </a:r>
            </a:p>
            <a:p>
              <a:pPr eaLnBrk="1" hangingPunct="1"/>
              <a:r>
                <a:rPr lang="zh-CN" altLang="en-US" sz="1400">
                  <a:solidFill>
                    <a:srgbClr val="990000"/>
                  </a:solidFill>
                </a:rPr>
                <a:t>图书</a:t>
              </a:r>
            </a:p>
          </p:txBody>
        </p:sp>
      </p:grpSp>
      <p:sp>
        <p:nvSpPr>
          <p:cNvPr id="11282" name="Text Box 22"/>
          <p:cNvSpPr txBox="1">
            <a:spLocks noChangeArrowheads="1"/>
          </p:cNvSpPr>
          <p:nvPr/>
        </p:nvSpPr>
        <p:spPr bwMode="auto">
          <a:xfrm>
            <a:off x="2019300" y="2263775"/>
            <a:ext cx="8604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400">
                <a:solidFill>
                  <a:schemeClr val="accent2"/>
                </a:solidFill>
              </a:rPr>
              <a:t>Journals</a:t>
            </a:r>
          </a:p>
          <a:p>
            <a:pPr eaLnBrk="1" hangingPunct="1"/>
            <a:r>
              <a:rPr lang="zh-CN" altLang="en-US" sz="1400">
                <a:solidFill>
                  <a:srgbClr val="990000"/>
                </a:solidFill>
              </a:rPr>
              <a:t>期刊</a:t>
            </a:r>
          </a:p>
        </p:txBody>
      </p:sp>
      <p:grpSp>
        <p:nvGrpSpPr>
          <p:cNvPr id="11283" name="Group 24"/>
          <p:cNvGrpSpPr>
            <a:grpSpLocks/>
          </p:cNvGrpSpPr>
          <p:nvPr/>
        </p:nvGrpSpPr>
        <p:grpSpPr bwMode="auto">
          <a:xfrm>
            <a:off x="4144963" y="4587875"/>
            <a:ext cx="1600200" cy="1592263"/>
            <a:chOff x="0" y="0"/>
            <a:chExt cx="970" cy="955"/>
          </a:xfrm>
        </p:grpSpPr>
        <p:sp>
          <p:nvSpPr>
            <p:cNvPr id="11287" name="Oval 70"/>
            <p:cNvSpPr>
              <a:spLocks noChangeArrowheads="1"/>
            </p:cNvSpPr>
            <p:nvPr/>
          </p:nvSpPr>
          <p:spPr bwMode="auto">
            <a:xfrm rot="-130737">
              <a:off x="0" y="571"/>
              <a:ext cx="714" cy="384"/>
            </a:xfrm>
            <a:prstGeom prst="ellipse">
              <a:avLst/>
            </a:prstGeom>
            <a:solidFill>
              <a:srgbClr val="0F2145">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endParaRPr lang="zh-CN" altLang="en-US" sz="2400"/>
            </a:p>
          </p:txBody>
        </p:sp>
        <p:grpSp>
          <p:nvGrpSpPr>
            <p:cNvPr id="11288" name="Group 26"/>
            <p:cNvGrpSpPr>
              <a:grpSpLocks/>
            </p:cNvGrpSpPr>
            <p:nvPr/>
          </p:nvGrpSpPr>
          <p:grpSpPr bwMode="auto">
            <a:xfrm>
              <a:off x="127" y="0"/>
              <a:ext cx="843" cy="885"/>
              <a:chOff x="0" y="0"/>
              <a:chExt cx="843" cy="885"/>
            </a:xfrm>
          </p:grpSpPr>
          <p:sp>
            <p:nvSpPr>
              <p:cNvPr id="11289" name="Oval 72"/>
              <p:cNvSpPr>
                <a:spLocks noChangeArrowheads="1"/>
              </p:cNvSpPr>
              <p:nvPr/>
            </p:nvSpPr>
            <p:spPr bwMode="auto">
              <a:xfrm>
                <a:off x="0" y="0"/>
                <a:ext cx="843" cy="885"/>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pPr algn="l"/>
                <a:endParaRPr lang="zh-CN" altLang="en-US" sz="2400"/>
              </a:p>
            </p:txBody>
          </p:sp>
          <p:sp>
            <p:nvSpPr>
              <p:cNvPr id="11290" name="Oval 73"/>
              <p:cNvSpPr>
                <a:spLocks noChangeArrowheads="1"/>
              </p:cNvSpPr>
              <p:nvPr/>
            </p:nvSpPr>
            <p:spPr bwMode="auto">
              <a:xfrm>
                <a:off x="54" y="32"/>
                <a:ext cx="713" cy="671"/>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pPr algn="l"/>
                <a:endParaRPr lang="zh-CN" altLang="en-US" sz="2400"/>
              </a:p>
            </p:txBody>
          </p:sp>
          <p:sp>
            <p:nvSpPr>
              <p:cNvPr id="11291" name="Text Box 74"/>
              <p:cNvSpPr txBox="1">
                <a:spLocks noChangeArrowheads="1"/>
              </p:cNvSpPr>
              <p:nvPr/>
            </p:nvSpPr>
            <p:spPr bwMode="auto">
              <a:xfrm>
                <a:off x="30" y="283"/>
                <a:ext cx="758"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400">
                    <a:solidFill>
                      <a:schemeClr val="accent2"/>
                    </a:solidFill>
                  </a:rPr>
                  <a:t>Solutions</a:t>
                </a:r>
              </a:p>
              <a:p>
                <a:pPr eaLnBrk="1" hangingPunct="1"/>
                <a:r>
                  <a:rPr lang="zh-CN" altLang="en-US" sz="1400">
                    <a:solidFill>
                      <a:srgbClr val="990000"/>
                    </a:solidFill>
                  </a:rPr>
                  <a:t>信息解决方案</a:t>
                </a:r>
              </a:p>
            </p:txBody>
          </p:sp>
        </p:grpSp>
      </p:grpSp>
      <p:sp>
        <p:nvSpPr>
          <p:cNvPr id="11284" name="Rectangle 38"/>
          <p:cNvSpPr>
            <a:spLocks noChangeArrowheads="1"/>
          </p:cNvSpPr>
          <p:nvPr/>
        </p:nvSpPr>
        <p:spPr bwMode="auto">
          <a:xfrm>
            <a:off x="3533775" y="2282825"/>
            <a:ext cx="543083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altLang="zh-CN" sz="2000" dirty="0"/>
              <a:t>1580</a:t>
            </a:r>
            <a:r>
              <a:rPr lang="zh-CN" altLang="en-US" sz="2000" dirty="0"/>
              <a:t>年于荷兰创立，</a:t>
            </a:r>
            <a:r>
              <a:rPr lang="en-US" altLang="zh-CN" sz="2000" dirty="0"/>
              <a:t>Reed Elsevier</a:t>
            </a:r>
            <a:r>
              <a:rPr lang="zh-CN" altLang="en-US" sz="2000" dirty="0"/>
              <a:t>集团中的科学、技术部门，全球最大的科技文献出版商。</a:t>
            </a:r>
            <a:endParaRPr lang="en-US" altLang="zh-CN" sz="2000" dirty="0"/>
          </a:p>
          <a:p>
            <a:pPr algn="l"/>
            <a:endParaRPr lang="en-US" altLang="zh-CN" sz="2000" dirty="0">
              <a:solidFill>
                <a:srgbClr val="292929"/>
              </a:solidFill>
            </a:endParaRPr>
          </a:p>
          <a:p>
            <a:pPr algn="l"/>
            <a:r>
              <a:rPr lang="zh-CN" altLang="en-US" sz="2000" dirty="0">
                <a:solidFill>
                  <a:srgbClr val="333333"/>
                </a:solidFill>
              </a:rPr>
              <a:t>接近</a:t>
            </a:r>
            <a:r>
              <a:rPr lang="en-US" altLang="zh-CN" sz="2000" b="1" dirty="0">
                <a:solidFill>
                  <a:srgbClr val="FF9900"/>
                </a:solidFill>
              </a:rPr>
              <a:t>3000</a:t>
            </a:r>
            <a:r>
              <a:rPr lang="zh-CN" altLang="en-US" sz="2000" dirty="0" smtClean="0"/>
              <a:t>种</a:t>
            </a:r>
            <a:r>
              <a:rPr lang="zh-CN" altLang="en-US" sz="2000" dirty="0">
                <a:solidFill>
                  <a:srgbClr val="333333"/>
                </a:solidFill>
              </a:rPr>
              <a:t>期刊，质量和影响在各学科领域名列前茅，全球</a:t>
            </a:r>
            <a:r>
              <a:rPr lang="zh-CN" altLang="en-US" sz="2000" b="1" dirty="0">
                <a:solidFill>
                  <a:srgbClr val="FF9900"/>
                </a:solidFill>
              </a:rPr>
              <a:t>1/4</a:t>
            </a:r>
            <a:r>
              <a:rPr lang="zh-CN" altLang="en-US" sz="2000" dirty="0">
                <a:solidFill>
                  <a:srgbClr val="333333"/>
                </a:solidFill>
              </a:rPr>
              <a:t>的科学、技术和医学(STM)论文</a:t>
            </a:r>
            <a:r>
              <a:rPr lang="zh-CN" altLang="en-US" sz="2000" dirty="0" smtClean="0">
                <a:solidFill>
                  <a:srgbClr val="333333"/>
                </a:solidFill>
              </a:rPr>
              <a:t>，近</a:t>
            </a:r>
            <a:r>
              <a:rPr lang="en-US" altLang="zh-CN" sz="2000" b="1" dirty="0" smtClean="0">
                <a:solidFill>
                  <a:srgbClr val="FF9900"/>
                </a:solidFill>
              </a:rPr>
              <a:t>30,000</a:t>
            </a:r>
            <a:r>
              <a:rPr lang="zh-CN" altLang="en-US" sz="2000" dirty="0" smtClean="0">
                <a:solidFill>
                  <a:srgbClr val="333333"/>
                </a:solidFill>
                <a:sym typeface="Arial" pitchFamily="34" charset="0"/>
              </a:rPr>
              <a:t>种图书</a:t>
            </a:r>
            <a:r>
              <a:rPr lang="zh-CN" altLang="en-US" sz="2000" dirty="0">
                <a:solidFill>
                  <a:srgbClr val="333333"/>
                </a:solidFill>
                <a:sym typeface="Arial" pitchFamily="34" charset="0"/>
              </a:rPr>
              <a:t>。</a:t>
            </a:r>
            <a:endParaRPr lang="en-US" altLang="zh-CN" sz="2000" dirty="0">
              <a:solidFill>
                <a:srgbClr val="333333"/>
              </a:solidFill>
              <a:sym typeface="Arial" pitchFamily="34" charset="0"/>
            </a:endParaRPr>
          </a:p>
        </p:txBody>
      </p:sp>
      <p:sp>
        <p:nvSpPr>
          <p:cNvPr id="11285" name="Text Box 39"/>
          <p:cNvSpPr txBox="1">
            <a:spLocks noChangeArrowheads="1"/>
          </p:cNvSpPr>
          <p:nvPr/>
        </p:nvSpPr>
        <p:spPr bwMode="auto">
          <a:xfrm>
            <a:off x="433388" y="473075"/>
            <a:ext cx="7162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a:r>
              <a:rPr lang="zh-CN" altLang="en-US" sz="2800" b="1" dirty="0">
                <a:solidFill>
                  <a:srgbClr val="036635"/>
                </a:solidFill>
                <a:latin typeface="微软雅黑" panose="020B0503020204020204" pitchFamily="34" charset="-122"/>
                <a:ea typeface="微软雅黑" panose="020B0503020204020204" pitchFamily="34" charset="-122"/>
                <a:cs typeface="+mj-cs"/>
              </a:rPr>
              <a:t>爱思唯尔</a:t>
            </a:r>
            <a:r>
              <a:rPr lang="en-US" altLang="zh-CN" sz="2800" b="1" dirty="0">
                <a:solidFill>
                  <a:srgbClr val="036635"/>
                </a:solidFill>
                <a:latin typeface="+mj-ea"/>
                <a:ea typeface="+mj-ea"/>
                <a:cs typeface="+mj-cs"/>
              </a:rPr>
              <a:t>ELSEVIER</a:t>
            </a:r>
            <a:r>
              <a:rPr lang="zh-CN" altLang="en-US" sz="2800" b="1" dirty="0">
                <a:solidFill>
                  <a:srgbClr val="036635"/>
                </a:solidFill>
                <a:latin typeface="微软雅黑" panose="020B0503020204020204" pitchFamily="34" charset="-122"/>
                <a:ea typeface="微软雅黑" panose="020B0503020204020204" pitchFamily="34" charset="-122"/>
                <a:cs typeface="+mj-cs"/>
              </a:rPr>
              <a:t>出版社</a:t>
            </a:r>
          </a:p>
        </p:txBody>
      </p:sp>
      <p:pic>
        <p:nvPicPr>
          <p:cNvPr id="11286"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7900" y="1244600"/>
            <a:ext cx="4556125" cy="455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10039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533400" y="3192463"/>
            <a:ext cx="8077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bg1"/>
                </a:solidFill>
                <a:latin typeface="Calibri" pitchFamily="34" charset="0"/>
                <a:ea typeface="+mj-ea"/>
                <a:cs typeface="+mj-cs"/>
              </a:defRPr>
            </a:lvl1pPr>
            <a:lvl2pPr algn="l" rtl="0" eaLnBrk="0" fontAlgn="base" hangingPunct="0">
              <a:spcBef>
                <a:spcPct val="0"/>
              </a:spcBef>
              <a:spcAft>
                <a:spcPct val="0"/>
              </a:spcAft>
              <a:defRPr sz="3200" b="1">
                <a:solidFill>
                  <a:schemeClr val="bg1"/>
                </a:solidFill>
                <a:latin typeface="Calibri" pitchFamily="34" charset="0"/>
              </a:defRPr>
            </a:lvl2pPr>
            <a:lvl3pPr algn="l" rtl="0" eaLnBrk="0" fontAlgn="base" hangingPunct="0">
              <a:spcBef>
                <a:spcPct val="0"/>
              </a:spcBef>
              <a:spcAft>
                <a:spcPct val="0"/>
              </a:spcAft>
              <a:defRPr sz="3200" b="1">
                <a:solidFill>
                  <a:schemeClr val="bg1"/>
                </a:solidFill>
                <a:latin typeface="Calibri" pitchFamily="34" charset="0"/>
              </a:defRPr>
            </a:lvl3pPr>
            <a:lvl4pPr algn="l" rtl="0" eaLnBrk="0" fontAlgn="base" hangingPunct="0">
              <a:spcBef>
                <a:spcPct val="0"/>
              </a:spcBef>
              <a:spcAft>
                <a:spcPct val="0"/>
              </a:spcAft>
              <a:defRPr sz="3200" b="1">
                <a:solidFill>
                  <a:schemeClr val="bg1"/>
                </a:solidFill>
                <a:latin typeface="Calibri" pitchFamily="34" charset="0"/>
              </a:defRPr>
            </a:lvl4pPr>
            <a:lvl5pPr algn="l" rtl="0" eaLnBrk="0" fontAlgn="base" hangingPunct="0">
              <a:spcBef>
                <a:spcPct val="0"/>
              </a:spcBef>
              <a:spcAft>
                <a:spcPct val="0"/>
              </a:spcAft>
              <a:defRPr sz="3200" b="1">
                <a:solidFill>
                  <a:schemeClr val="bg1"/>
                </a:solidFill>
                <a:latin typeface="Calibri" pitchFamily="34" charset="0"/>
              </a:defRPr>
            </a:lvl5pPr>
            <a:lvl6pPr marL="457200" algn="l" rtl="0" fontAlgn="base">
              <a:spcBef>
                <a:spcPct val="0"/>
              </a:spcBef>
              <a:spcAft>
                <a:spcPct val="0"/>
              </a:spcAft>
              <a:defRPr sz="4000" b="1">
                <a:solidFill>
                  <a:schemeClr val="bg1"/>
                </a:solidFill>
                <a:latin typeface="Arial Narrow" pitchFamily="34" charset="0"/>
              </a:defRPr>
            </a:lvl6pPr>
            <a:lvl7pPr marL="914400" algn="l" rtl="0" fontAlgn="base">
              <a:spcBef>
                <a:spcPct val="0"/>
              </a:spcBef>
              <a:spcAft>
                <a:spcPct val="0"/>
              </a:spcAft>
              <a:defRPr sz="4000" b="1">
                <a:solidFill>
                  <a:schemeClr val="bg1"/>
                </a:solidFill>
                <a:latin typeface="Arial Narrow" pitchFamily="34" charset="0"/>
              </a:defRPr>
            </a:lvl7pPr>
            <a:lvl8pPr marL="1371600" algn="l" rtl="0" fontAlgn="base">
              <a:spcBef>
                <a:spcPct val="0"/>
              </a:spcBef>
              <a:spcAft>
                <a:spcPct val="0"/>
              </a:spcAft>
              <a:defRPr sz="4000" b="1">
                <a:solidFill>
                  <a:schemeClr val="bg1"/>
                </a:solidFill>
                <a:latin typeface="Arial Narrow" pitchFamily="34" charset="0"/>
              </a:defRPr>
            </a:lvl8pPr>
            <a:lvl9pPr marL="1828800" algn="l" rtl="0" fontAlgn="base">
              <a:spcBef>
                <a:spcPct val="0"/>
              </a:spcBef>
              <a:spcAft>
                <a:spcPct val="0"/>
              </a:spcAft>
              <a:defRPr sz="4000" b="1">
                <a:solidFill>
                  <a:schemeClr val="bg1"/>
                </a:solidFill>
                <a:latin typeface="Arial Narrow" pitchFamily="34" charset="0"/>
              </a:defRPr>
            </a:lvl9pPr>
          </a:lstStyle>
          <a:p>
            <a:pPr algn="ctr"/>
            <a:r>
              <a:rPr lang="en-US" altLang="zh-CN" sz="4000" dirty="0">
                <a:solidFill>
                  <a:srgbClr val="FF9900"/>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1) Elsevier</a:t>
            </a:r>
            <a:r>
              <a:rPr lang="zh-CN" altLang="en-US" sz="4000" dirty="0">
                <a:solidFill>
                  <a:srgbClr val="FF9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rPr>
              <a:t>期刊投稿流程</a:t>
            </a:r>
            <a:endParaRPr lang="en-US" altLang="zh-CN" sz="2400" kern="0" dirty="0" smtClean="0">
              <a:solidFill>
                <a:srgbClr val="FF9900"/>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401691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0" y="274638"/>
            <a:ext cx="8229600" cy="778098"/>
          </a:xfrm>
        </p:spPr>
        <p:txBody>
          <a:bodyPr/>
          <a:lstStyle/>
          <a:p>
            <a:pPr eaLnBrk="1" hangingPunct="1"/>
            <a:r>
              <a:rPr lang="zh-CN" altLang="en-US" dirty="0" smtClean="0">
                <a:ea typeface="MS PGothic" pitchFamily="34" charset="-128"/>
              </a:rPr>
              <a:t>  内容</a:t>
            </a:r>
            <a:endParaRPr lang="zh-CN" altLang="en-GB" dirty="0" smtClean="0">
              <a:ea typeface="MS PGothic" pitchFamily="34" charset="-128"/>
            </a:endParaRPr>
          </a:p>
        </p:txBody>
      </p:sp>
      <p:sp>
        <p:nvSpPr>
          <p:cNvPr id="6147" name="Rectangle 3"/>
          <p:cNvSpPr>
            <a:spLocks noGrp="1" noChangeArrowheads="1"/>
          </p:cNvSpPr>
          <p:nvPr>
            <p:ph idx="4294967295"/>
          </p:nvPr>
        </p:nvSpPr>
        <p:spPr>
          <a:xfrm>
            <a:off x="1115616" y="2276475"/>
            <a:ext cx="3960440" cy="3097213"/>
          </a:xfrm>
        </p:spPr>
        <p:txBody>
          <a:bodyPr/>
          <a:lstStyle/>
          <a:p>
            <a:pPr marL="0" indent="0" eaLnBrk="1" hangingPunct="1">
              <a:lnSpc>
                <a:spcPct val="100000"/>
              </a:lnSpc>
              <a:spcBef>
                <a:spcPct val="50000"/>
              </a:spcBef>
              <a:spcAft>
                <a:spcPct val="50000"/>
              </a:spcAft>
              <a:buNone/>
            </a:pPr>
            <a:r>
              <a:rPr lang="en-US" altLang="zh-CN" sz="2400" b="1" dirty="0" smtClean="0">
                <a:solidFill>
                  <a:schemeClr val="tx1"/>
                </a:solidFill>
                <a:latin typeface="Arial" panose="020B0604020202020204" pitchFamily="34" charset="0"/>
                <a:ea typeface="宋体" pitchFamily="2" charset="-122"/>
                <a:cs typeface="Arial" panose="020B0604020202020204" pitchFamily="34" charset="0"/>
              </a:rPr>
              <a:t>1</a:t>
            </a:r>
            <a:r>
              <a:rPr lang="en-US" altLang="zh-CN" sz="2400" dirty="0" smtClean="0">
                <a:solidFill>
                  <a:schemeClr val="tx1"/>
                </a:solidFill>
                <a:latin typeface="Arial" panose="020B0604020202020204" pitchFamily="34" charset="0"/>
                <a:ea typeface="宋体" pitchFamily="2" charset="-122"/>
                <a:cs typeface="Arial" panose="020B0604020202020204" pitchFamily="34" charset="0"/>
              </a:rPr>
              <a:t>)</a:t>
            </a:r>
            <a:r>
              <a:rPr lang="en-US" altLang="zh-CN" sz="2400" b="1" dirty="0" smtClean="0">
                <a:solidFill>
                  <a:schemeClr val="tx1"/>
                </a:solidFill>
                <a:latin typeface="Arial" panose="020B0604020202020204" pitchFamily="34" charset="0"/>
                <a:ea typeface="宋体" pitchFamily="2" charset="-122"/>
                <a:cs typeface="Arial" panose="020B0604020202020204" pitchFamily="34" charset="0"/>
              </a:rPr>
              <a:t> Elsevier</a:t>
            </a:r>
            <a:r>
              <a:rPr lang="zh-CN" altLang="en-US" sz="2400" b="1" dirty="0" smtClean="0">
                <a:solidFill>
                  <a:schemeClr val="tx1"/>
                </a:solidFill>
                <a:latin typeface="Arial" panose="020B0604020202020204" pitchFamily="34" charset="0"/>
                <a:ea typeface="宋体" pitchFamily="2" charset="-122"/>
                <a:cs typeface="Arial" panose="020B0604020202020204" pitchFamily="34" charset="0"/>
              </a:rPr>
              <a:t>期刊投稿</a:t>
            </a:r>
            <a:r>
              <a:rPr lang="zh-CN" altLang="en-US" sz="2400" dirty="0">
                <a:solidFill>
                  <a:schemeClr val="tx1"/>
                </a:solidFill>
                <a:latin typeface="Arial" panose="020B0604020202020204" pitchFamily="34" charset="0"/>
                <a:ea typeface="宋体" pitchFamily="2" charset="-122"/>
                <a:cs typeface="Arial" panose="020B0604020202020204" pitchFamily="34" charset="0"/>
              </a:rPr>
              <a:t>流程</a:t>
            </a:r>
            <a:endParaRPr lang="en-US" altLang="zh-CN" sz="2400" b="1" dirty="0" smtClean="0">
              <a:solidFill>
                <a:schemeClr val="tx1"/>
              </a:solidFill>
              <a:latin typeface="Arial" panose="020B0604020202020204" pitchFamily="34" charset="0"/>
              <a:ea typeface="宋体" pitchFamily="2" charset="-122"/>
              <a:cs typeface="Arial" panose="020B0604020202020204" pitchFamily="34" charset="0"/>
            </a:endParaRPr>
          </a:p>
          <a:p>
            <a:pPr marL="0" indent="0" eaLnBrk="1" hangingPunct="1">
              <a:lnSpc>
                <a:spcPct val="100000"/>
              </a:lnSpc>
              <a:spcBef>
                <a:spcPct val="50000"/>
              </a:spcBef>
              <a:spcAft>
                <a:spcPct val="50000"/>
              </a:spcAft>
              <a:buNone/>
            </a:pPr>
            <a:r>
              <a:rPr lang="en-IE" altLang="zh-CN" sz="2400" b="1" dirty="0" smtClean="0">
                <a:solidFill>
                  <a:schemeClr val="tx1"/>
                </a:solidFill>
                <a:latin typeface="Arial" panose="020B0604020202020204" pitchFamily="34" charset="0"/>
                <a:ea typeface="宋体" pitchFamily="2" charset="-122"/>
                <a:cs typeface="Arial" panose="020B0604020202020204" pitchFamily="34" charset="0"/>
              </a:rPr>
              <a:t>2) EES</a:t>
            </a:r>
            <a:r>
              <a:rPr lang="zh-CN" altLang="en-US" sz="2400" b="1" dirty="0" smtClean="0">
                <a:solidFill>
                  <a:schemeClr val="tx1"/>
                </a:solidFill>
                <a:latin typeface="Arial" panose="020B0604020202020204" pitchFamily="34" charset="0"/>
                <a:ea typeface="宋体" pitchFamily="2" charset="-122"/>
                <a:cs typeface="Arial" panose="020B0604020202020204" pitchFamily="34" charset="0"/>
              </a:rPr>
              <a:t>及</a:t>
            </a:r>
            <a:r>
              <a:rPr lang="en-US" altLang="zh-CN" sz="2400" b="1" dirty="0" smtClean="0">
                <a:solidFill>
                  <a:schemeClr val="tx1"/>
                </a:solidFill>
                <a:latin typeface="Arial" panose="020B0604020202020204" pitchFamily="34" charset="0"/>
                <a:ea typeface="宋体" pitchFamily="2" charset="-122"/>
                <a:cs typeface="Arial" panose="020B0604020202020204" pitchFamily="34" charset="0"/>
              </a:rPr>
              <a:t>EVISE</a:t>
            </a:r>
            <a:r>
              <a:rPr lang="zh-CN" altLang="en-IE" sz="2400" b="1" dirty="0" smtClean="0">
                <a:solidFill>
                  <a:schemeClr val="tx1"/>
                </a:solidFill>
                <a:latin typeface="Arial" panose="020B0604020202020204" pitchFamily="34" charset="0"/>
                <a:ea typeface="宋体" pitchFamily="2" charset="-122"/>
                <a:cs typeface="Arial" panose="020B0604020202020204" pitchFamily="34" charset="0"/>
              </a:rPr>
              <a:t>投稿平台</a:t>
            </a:r>
            <a:endParaRPr lang="en-US" altLang="zh-CN" sz="2400" b="1" dirty="0" smtClean="0">
              <a:solidFill>
                <a:schemeClr val="tx1"/>
              </a:solidFill>
              <a:latin typeface="Arial" panose="020B0604020202020204" pitchFamily="34" charset="0"/>
              <a:ea typeface="宋体" pitchFamily="2" charset="-122"/>
              <a:cs typeface="Arial" panose="020B0604020202020204" pitchFamily="34" charset="0"/>
            </a:endParaRPr>
          </a:p>
          <a:p>
            <a:pPr marL="0" indent="0" eaLnBrk="1" hangingPunct="1">
              <a:spcBef>
                <a:spcPct val="50000"/>
              </a:spcBef>
              <a:spcAft>
                <a:spcPct val="50000"/>
              </a:spcAft>
              <a:buNone/>
            </a:pPr>
            <a:r>
              <a:rPr lang="en-US" altLang="zh-CN" sz="2400" dirty="0" smtClean="0">
                <a:solidFill>
                  <a:schemeClr val="tx1"/>
                </a:solidFill>
                <a:latin typeface="Arial" panose="020B0604020202020204" pitchFamily="34" charset="0"/>
                <a:ea typeface="宋体" pitchFamily="2" charset="-122"/>
                <a:cs typeface="Arial" panose="020B0604020202020204" pitchFamily="34" charset="0"/>
              </a:rPr>
              <a:t>3) </a:t>
            </a:r>
            <a:r>
              <a:rPr lang="zh-CN" altLang="en-US" sz="2400" dirty="0" smtClean="0">
                <a:solidFill>
                  <a:schemeClr val="tx1"/>
                </a:solidFill>
                <a:latin typeface="Arial" panose="020B0604020202020204" pitchFamily="34" charset="0"/>
                <a:ea typeface="宋体" pitchFamily="2" charset="-122"/>
                <a:cs typeface="Arial" panose="020B0604020202020204" pitchFamily="34" charset="0"/>
              </a:rPr>
              <a:t>爱思唯尔</a:t>
            </a:r>
            <a:r>
              <a:rPr lang="zh-CN" altLang="en-US" sz="2400" dirty="0">
                <a:solidFill>
                  <a:schemeClr val="tx1"/>
                </a:solidFill>
                <a:latin typeface="Arial" panose="020B0604020202020204" pitchFamily="34" charset="0"/>
                <a:ea typeface="宋体" pitchFamily="2" charset="-122"/>
                <a:cs typeface="Arial" panose="020B0604020202020204" pitchFamily="34" charset="0"/>
              </a:rPr>
              <a:t>作者权利与</a:t>
            </a:r>
            <a:r>
              <a:rPr lang="zh-CN" altLang="en-US" sz="2400" dirty="0" smtClean="0">
                <a:solidFill>
                  <a:schemeClr val="tx1"/>
                </a:solidFill>
                <a:latin typeface="Arial" panose="020B0604020202020204" pitchFamily="34" charset="0"/>
                <a:ea typeface="宋体" pitchFamily="2" charset="-122"/>
                <a:cs typeface="Arial" panose="020B0604020202020204" pitchFamily="34" charset="0"/>
              </a:rPr>
              <a:t>责任</a:t>
            </a:r>
          </a:p>
        </p:txBody>
      </p:sp>
      <p:pic>
        <p:nvPicPr>
          <p:cNvPr id="61442" name="Picture 2" descr="C:\Users\Sqcoco\AppData\Local\Microsoft\Windows\Temporary Internet Files\Content.IE5\0EK0WEUI\MP900398817[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38788" y="1709937"/>
            <a:ext cx="3605579" cy="3528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842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274638"/>
            <a:ext cx="8229600" cy="778098"/>
          </a:xfrm>
        </p:spPr>
        <p:txBody>
          <a:bodyPr/>
          <a:lstStyle/>
          <a:p>
            <a:r>
              <a:rPr lang="en-US" altLang="zh-CN" dirty="0" smtClean="0"/>
              <a:t>  Elsevier</a:t>
            </a:r>
            <a:r>
              <a:rPr lang="zh-CN" altLang="en-US" dirty="0" smtClean="0">
                <a:latin typeface="微软雅黑" panose="020B0503020204020204" pitchFamily="34" charset="-122"/>
                <a:ea typeface="微软雅黑" panose="020B0503020204020204" pitchFamily="34" charset="-122"/>
              </a:rPr>
              <a:t>学术期刊出版流程</a:t>
            </a:r>
            <a:endParaRPr lang="zh-CN" altLang="en-US" dirty="0">
              <a:latin typeface="微软雅黑" panose="020B0503020204020204" pitchFamily="34" charset="-122"/>
              <a:ea typeface="微软雅黑" panose="020B0503020204020204" pitchFamily="34" charset="-122"/>
            </a:endParaRPr>
          </a:p>
        </p:txBody>
      </p:sp>
      <p:sp>
        <p:nvSpPr>
          <p:cNvPr id="3" name="内容占位符 2"/>
          <p:cNvSpPr>
            <a:spLocks noGrp="1"/>
          </p:cNvSpPr>
          <p:nvPr>
            <p:ph idx="4294967295"/>
          </p:nvPr>
        </p:nvSpPr>
        <p:spPr>
          <a:xfrm>
            <a:off x="1565920" y="1584325"/>
            <a:ext cx="3131840" cy="4724400"/>
          </a:xfrm>
        </p:spPr>
        <p:txBody>
          <a:bodyPr/>
          <a:lstStyle/>
          <a:p>
            <a:pPr marL="0" indent="0">
              <a:lnSpc>
                <a:spcPct val="250000"/>
              </a:lnSpc>
              <a:buNone/>
            </a:pPr>
            <a:r>
              <a:rPr lang="en-US" altLang="zh-CN" sz="2400" b="1" dirty="0" smtClean="0">
                <a:latin typeface="Arial" panose="020B0604020202020204" pitchFamily="34" charset="0"/>
                <a:cs typeface="Arial" panose="020B0604020202020204" pitchFamily="34" charset="0"/>
              </a:rPr>
              <a:t>a. </a:t>
            </a:r>
            <a:r>
              <a:rPr lang="zh-CN" altLang="en-US" sz="2400" b="1" dirty="0" smtClean="0">
                <a:latin typeface="Arial" panose="020B0604020202020204" pitchFamily="34" charset="0"/>
                <a:cs typeface="Arial" panose="020B0604020202020204" pitchFamily="34" charset="0"/>
              </a:rPr>
              <a:t>寻找合适的期刊</a:t>
            </a:r>
            <a:r>
              <a:rPr lang="en-US" altLang="zh-CN" sz="2400" b="1" dirty="0">
                <a:latin typeface="Arial" panose="020B0604020202020204" pitchFamily="34" charset="0"/>
                <a:cs typeface="Arial" panose="020B0604020202020204" pitchFamily="34" charset="0"/>
              </a:rPr>
              <a:t/>
            </a:r>
            <a:br>
              <a:rPr lang="en-US" altLang="zh-CN" sz="2400" b="1" dirty="0">
                <a:latin typeface="Arial" panose="020B0604020202020204" pitchFamily="34" charset="0"/>
                <a:cs typeface="Arial" panose="020B0604020202020204" pitchFamily="34" charset="0"/>
              </a:rPr>
            </a:br>
            <a:r>
              <a:rPr lang="en-US" altLang="zh-CN" sz="2400" b="1" dirty="0" smtClean="0">
                <a:latin typeface="Arial" panose="020B0604020202020204" pitchFamily="34" charset="0"/>
                <a:cs typeface="Arial" panose="020B0604020202020204" pitchFamily="34" charset="0"/>
              </a:rPr>
              <a:t>b. </a:t>
            </a:r>
            <a:r>
              <a:rPr lang="zh-CN" altLang="en-US" sz="2400" b="1" dirty="0" smtClean="0">
                <a:latin typeface="Arial" panose="020B0604020202020204" pitchFamily="34" charset="0"/>
                <a:cs typeface="Arial" panose="020B0604020202020204" pitchFamily="34" charset="0"/>
              </a:rPr>
              <a:t>准备论文</a:t>
            </a:r>
            <a:r>
              <a:rPr lang="en-US" altLang="zh-CN" sz="2400" dirty="0">
                <a:latin typeface="Arial" panose="020B0604020202020204" pitchFamily="34" charset="0"/>
                <a:cs typeface="Arial" panose="020B0604020202020204" pitchFamily="34" charset="0"/>
              </a:rPr>
              <a:t/>
            </a:r>
            <a:br>
              <a:rPr lang="en-US" altLang="zh-CN" sz="2400" dirty="0">
                <a:latin typeface="Arial" panose="020B0604020202020204" pitchFamily="34" charset="0"/>
                <a:cs typeface="Arial" panose="020B0604020202020204" pitchFamily="34" charset="0"/>
              </a:rPr>
            </a:br>
            <a:r>
              <a:rPr lang="en-US" altLang="zh-CN" sz="2400" b="1" dirty="0" smtClean="0">
                <a:latin typeface="Arial" panose="020B0604020202020204" pitchFamily="34" charset="0"/>
                <a:cs typeface="Arial" panose="020B0604020202020204" pitchFamily="34" charset="0"/>
              </a:rPr>
              <a:t>c. </a:t>
            </a:r>
            <a:r>
              <a:rPr lang="zh-CN" altLang="en-US" sz="2400" b="1" dirty="0" smtClean="0">
                <a:latin typeface="Arial" panose="020B0604020202020204" pitchFamily="34" charset="0"/>
                <a:cs typeface="Arial" panose="020B0604020202020204" pitchFamily="34" charset="0"/>
              </a:rPr>
              <a:t>提交论文</a:t>
            </a:r>
            <a:r>
              <a:rPr lang="en-US" altLang="zh-CN" sz="2400" dirty="0">
                <a:latin typeface="Arial" panose="020B0604020202020204" pitchFamily="34" charset="0"/>
                <a:cs typeface="Arial" panose="020B0604020202020204" pitchFamily="34" charset="0"/>
              </a:rPr>
              <a:t/>
            </a:r>
            <a:br>
              <a:rPr lang="en-US" altLang="zh-CN" sz="2400" dirty="0">
                <a:latin typeface="Arial" panose="020B0604020202020204" pitchFamily="34" charset="0"/>
                <a:cs typeface="Arial" panose="020B0604020202020204" pitchFamily="34" charset="0"/>
              </a:rPr>
            </a:br>
            <a:r>
              <a:rPr lang="en-US" altLang="zh-CN" sz="2400" b="1" dirty="0" smtClean="0">
                <a:latin typeface="Arial" panose="020B0604020202020204" pitchFamily="34" charset="0"/>
                <a:cs typeface="Arial" panose="020B0604020202020204" pitchFamily="34" charset="0"/>
              </a:rPr>
              <a:t>d. </a:t>
            </a:r>
            <a:r>
              <a:rPr lang="zh-CN" altLang="en-US" sz="2400" b="1" dirty="0" smtClean="0">
                <a:latin typeface="Arial" panose="020B0604020202020204" pitchFamily="34" charset="0"/>
                <a:cs typeface="Arial" panose="020B0604020202020204" pitchFamily="34" charset="0"/>
              </a:rPr>
              <a:t>检查状态</a:t>
            </a:r>
            <a:r>
              <a:rPr lang="en-US" altLang="zh-CN" sz="2400" b="1" dirty="0"/>
              <a:t/>
            </a:r>
            <a:br>
              <a:rPr lang="en-US" altLang="zh-CN" sz="2400" b="1" dirty="0"/>
            </a:br>
            <a:endParaRPr lang="zh-CN" altLang="en-US" sz="2400" dirty="0"/>
          </a:p>
        </p:txBody>
      </p:sp>
      <p:graphicFrame>
        <p:nvGraphicFramePr>
          <p:cNvPr id="4" name="图示 3"/>
          <p:cNvGraphicFramePr/>
          <p:nvPr>
            <p:extLst>
              <p:ext uri="{D42A27DB-BD31-4B8C-83A1-F6EECF244321}">
                <p14:modId xmlns:p14="http://schemas.microsoft.com/office/powerpoint/2010/main" val="3712568121"/>
              </p:ext>
            </p:extLst>
          </p:nvPr>
        </p:nvGraphicFramePr>
        <p:xfrm>
          <a:off x="4788024" y="1283274"/>
          <a:ext cx="3192016" cy="4824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10682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idx="4294967295"/>
          </p:nvPr>
        </p:nvSpPr>
        <p:spPr>
          <a:xfrm>
            <a:off x="0" y="274638"/>
            <a:ext cx="8229600" cy="778098"/>
          </a:xfrm>
        </p:spPr>
        <p:txBody>
          <a:bodyPr/>
          <a:lstStyle/>
          <a:p>
            <a:r>
              <a:rPr lang="en-US" altLang="zh-CN" dirty="0" smtClean="0">
                <a:latin typeface="Arial" panose="020B0604020202020204" pitchFamily="34" charset="0"/>
                <a:ea typeface="微软雅黑" panose="020B0503020204020204" pitchFamily="34" charset="-122"/>
                <a:cs typeface="Arial" panose="020B0604020202020204" pitchFamily="34" charset="0"/>
              </a:rPr>
              <a:t>   a.</a:t>
            </a:r>
            <a:r>
              <a:rPr lang="zh-CN" altLang="en-US" dirty="0" smtClean="0">
                <a:latin typeface="Arial" panose="020B0604020202020204" pitchFamily="34" charset="0"/>
                <a:ea typeface="微软雅黑" panose="020B0503020204020204" pitchFamily="34" charset="-122"/>
                <a:cs typeface="Arial" panose="020B0604020202020204" pitchFamily="34" charset="0"/>
              </a:rPr>
              <a:t>寻找合适的期刊</a:t>
            </a:r>
            <a:endParaRPr lang="zh-CN" altLang="en-US" dirty="0">
              <a:latin typeface="Arial" panose="020B0604020202020204" pitchFamily="34" charset="0"/>
              <a:ea typeface="微软雅黑" panose="020B0503020204020204" pitchFamily="34" charset="-122"/>
              <a:cs typeface="Arial" panose="020B0604020202020204" pitchFamily="34" charset="0"/>
            </a:endParaRPr>
          </a:p>
        </p:txBody>
      </p:sp>
      <p:sp>
        <p:nvSpPr>
          <p:cNvPr id="3" name="内容占位符 2"/>
          <p:cNvSpPr>
            <a:spLocks noGrp="1"/>
          </p:cNvSpPr>
          <p:nvPr>
            <p:ph idx="4294967295"/>
          </p:nvPr>
        </p:nvSpPr>
        <p:spPr>
          <a:xfrm>
            <a:off x="270296" y="1343025"/>
            <a:ext cx="5957888" cy="5038725"/>
          </a:xfrm>
        </p:spPr>
        <p:txBody>
          <a:bodyPr/>
          <a:lstStyle/>
          <a:p>
            <a:pPr marL="0" indent="0">
              <a:lnSpc>
                <a:spcPts val="3000"/>
              </a:lnSpc>
              <a:spcBef>
                <a:spcPts val="0"/>
              </a:spcBef>
              <a:buNone/>
            </a:pPr>
            <a:r>
              <a:rPr lang="zh-CN" altLang="en-US" sz="2000" dirty="0" smtClean="0">
                <a:solidFill>
                  <a:schemeClr val="accent2"/>
                </a:solidFill>
                <a:latin typeface="Arial" panose="020B0604020202020204" pitchFamily="34" charset="0"/>
                <a:ea typeface="宋体" panose="02010600030101010101" pitchFamily="2" charset="-122"/>
                <a:cs typeface="Arial" panose="020B0604020202020204" pitchFamily="34" charset="0"/>
              </a:rPr>
              <a:t>期刊寻找：</a:t>
            </a:r>
            <a:endParaRPr lang="en-US" altLang="zh-CN" sz="2000" dirty="0" smtClean="0">
              <a:solidFill>
                <a:schemeClr val="accent2"/>
              </a:solidFill>
              <a:latin typeface="Arial" panose="020B0604020202020204" pitchFamily="34" charset="0"/>
              <a:ea typeface="宋体" panose="02010600030101010101" pitchFamily="2" charset="-122"/>
              <a:cs typeface="Arial" panose="020B0604020202020204" pitchFamily="34" charset="0"/>
            </a:endParaRPr>
          </a:p>
          <a:p>
            <a:pPr marL="539750" indent="-180975">
              <a:lnSpc>
                <a:spcPts val="3000"/>
              </a:lnSpc>
              <a:spcBef>
                <a:spcPts val="0"/>
              </a:spcBef>
              <a:buFont typeface="Arial" panose="020B0604020202020204" pitchFamily="34" charset="0"/>
              <a:buChar char="•"/>
            </a:pPr>
            <a:r>
              <a:rPr lang="zh-CN" altLang="en-US" sz="1800" dirty="0" smtClean="0">
                <a:latin typeface="Arial" panose="020B0604020202020204" pitchFamily="34" charset="0"/>
                <a:ea typeface="宋体" panose="02010600030101010101" pitchFamily="2" charset="-122"/>
                <a:cs typeface="Arial" panose="020B0604020202020204" pitchFamily="34" charset="0"/>
              </a:rPr>
              <a:t>参考文献的期刊</a:t>
            </a:r>
            <a:endParaRPr lang="en-US" altLang="zh-CN" sz="1800" dirty="0" smtClean="0">
              <a:latin typeface="Arial" panose="020B0604020202020204" pitchFamily="34" charset="0"/>
              <a:ea typeface="宋体" panose="02010600030101010101" pitchFamily="2" charset="-122"/>
              <a:cs typeface="Arial" panose="020B0604020202020204" pitchFamily="34" charset="0"/>
            </a:endParaRPr>
          </a:p>
          <a:p>
            <a:pPr marL="539750" indent="-180975">
              <a:lnSpc>
                <a:spcPts val="3000"/>
              </a:lnSpc>
              <a:spcBef>
                <a:spcPts val="0"/>
              </a:spcBef>
              <a:buFont typeface="Arial" panose="020B0604020202020204" pitchFamily="34" charset="0"/>
              <a:buChar char="•"/>
            </a:pPr>
            <a:r>
              <a:rPr lang="zh-CN" altLang="en-US" sz="1800" dirty="0" smtClean="0">
                <a:latin typeface="Arial" panose="020B0604020202020204" pitchFamily="34" charset="0"/>
                <a:ea typeface="宋体" panose="02010600030101010101" pitchFamily="2" charset="-122"/>
                <a:cs typeface="Arial" panose="020B0604020202020204" pitchFamily="34" charset="0"/>
              </a:rPr>
              <a:t>期刊</a:t>
            </a:r>
            <a:r>
              <a:rPr lang="zh-TW" altLang="en-US" sz="1800" dirty="0" smtClean="0">
                <a:latin typeface="Arial" panose="020B0604020202020204" pitchFamily="34" charset="0"/>
                <a:ea typeface="宋体" panose="02010600030101010101" pitchFamily="2" charset="-122"/>
                <a:cs typeface="Arial" panose="020B0604020202020204" pitchFamily="34" charset="0"/>
              </a:rPr>
              <a:t>排名</a:t>
            </a:r>
            <a:r>
              <a:rPr lang="zh-CN" altLang="en-US" sz="1800" dirty="0" smtClean="0">
                <a:latin typeface="Arial" panose="020B0604020202020204" pitchFamily="34" charset="0"/>
                <a:ea typeface="宋体" panose="02010600030101010101" pitchFamily="2" charset="-122"/>
                <a:cs typeface="Arial" panose="020B0604020202020204" pitchFamily="34" charset="0"/>
              </a:rPr>
              <a:t>与影响力 </a:t>
            </a:r>
            <a:r>
              <a:rPr lang="en-US" altLang="zh-CN" sz="1800" dirty="0" smtClean="0">
                <a:solidFill>
                  <a:srgbClr val="FF9900"/>
                </a:solidFill>
                <a:latin typeface="Arial" panose="020B0604020202020204" pitchFamily="34" charset="0"/>
                <a:ea typeface="宋体" panose="02010600030101010101" pitchFamily="2" charset="-122"/>
                <a:cs typeface="Arial" panose="020B0604020202020204" pitchFamily="34" charset="0"/>
              </a:rPr>
              <a:t>Journal Ranking</a:t>
            </a:r>
            <a:endParaRPr lang="en-US" altLang="zh-CN" sz="1800" dirty="0">
              <a:solidFill>
                <a:srgbClr val="FF9900"/>
              </a:solidFill>
              <a:latin typeface="Arial" panose="020B0604020202020204" pitchFamily="34" charset="0"/>
              <a:ea typeface="宋体" panose="02010600030101010101" pitchFamily="2" charset="-122"/>
              <a:cs typeface="Arial" panose="020B0604020202020204" pitchFamily="34" charset="0"/>
            </a:endParaRPr>
          </a:p>
          <a:p>
            <a:pPr marL="539750" indent="-180975">
              <a:lnSpc>
                <a:spcPts val="3000"/>
              </a:lnSpc>
              <a:spcBef>
                <a:spcPts val="0"/>
              </a:spcBef>
              <a:buFont typeface="Arial" panose="020B0604020202020204" pitchFamily="34" charset="0"/>
              <a:buChar char="•"/>
            </a:pPr>
            <a:r>
              <a:rPr lang="zh-CN" altLang="en-US" sz="1800" dirty="0" smtClean="0">
                <a:latin typeface="Arial" panose="020B0604020202020204" pitchFamily="34" charset="0"/>
                <a:ea typeface="宋体" panose="02010600030101010101" pitchFamily="2" charset="-122"/>
                <a:cs typeface="Arial" panose="020B0604020202020204" pitchFamily="34" charset="0"/>
              </a:rPr>
              <a:t>寻求导师或同事的帮助</a:t>
            </a:r>
            <a:endParaRPr lang="en-US" altLang="zh-CN" sz="1800" dirty="0" smtClean="0">
              <a:latin typeface="Arial" panose="020B0604020202020204" pitchFamily="34" charset="0"/>
              <a:ea typeface="宋体" panose="02010600030101010101" pitchFamily="2" charset="-122"/>
              <a:cs typeface="Arial" panose="020B0604020202020204" pitchFamily="34" charset="0"/>
            </a:endParaRPr>
          </a:p>
          <a:p>
            <a:pPr marL="539750" indent="-180975">
              <a:lnSpc>
                <a:spcPts val="3000"/>
              </a:lnSpc>
              <a:spcBef>
                <a:spcPts val="0"/>
              </a:spcBef>
              <a:buNone/>
            </a:pPr>
            <a:r>
              <a:rPr lang="zh-CN" altLang="en-US" sz="1400" dirty="0" smtClean="0">
                <a:latin typeface="Arial" panose="020B0604020202020204" pitchFamily="34" charset="0"/>
                <a:ea typeface="宋体" panose="02010600030101010101" pitchFamily="2" charset="-122"/>
                <a:cs typeface="Arial" panose="020B0604020202020204" pitchFamily="34" charset="0"/>
              </a:rPr>
              <a:t>   </a:t>
            </a:r>
            <a:r>
              <a:rPr lang="zh-CN" altLang="en-US" sz="1800" dirty="0" smtClean="0">
                <a:latin typeface="Arial" panose="020B0604020202020204" pitchFamily="34" charset="0"/>
                <a:ea typeface="宋体" panose="02010600030101010101" pitchFamily="2" charset="-122"/>
                <a:cs typeface="Arial" panose="020B0604020202020204" pitchFamily="34" charset="0"/>
              </a:rPr>
              <a:t>导师或同事通常也是合作作者，对论文负</a:t>
            </a:r>
            <a:r>
              <a:rPr lang="zh-CN" altLang="en-US" sz="1800" dirty="0">
                <a:latin typeface="Arial" panose="020B0604020202020204" pitchFamily="34" charset="0"/>
                <a:cs typeface="Arial" panose="020B0604020202020204" pitchFamily="34" charset="0"/>
              </a:rPr>
              <a:t>共同</a:t>
            </a:r>
            <a:r>
              <a:rPr lang="zh-CN" altLang="en-US" sz="1800" dirty="0" smtClean="0">
                <a:latin typeface="Arial" panose="020B0604020202020204" pitchFamily="34" charset="0"/>
                <a:cs typeface="Arial" panose="020B0604020202020204" pitchFamily="34" charset="0"/>
              </a:rPr>
              <a:t>责任</a:t>
            </a:r>
            <a:endParaRPr lang="en-US" altLang="zh-CN" sz="1800" dirty="0" smtClean="0">
              <a:latin typeface="Arial" panose="020B0604020202020204" pitchFamily="34" charset="0"/>
              <a:cs typeface="Arial" panose="020B0604020202020204" pitchFamily="34" charset="0"/>
            </a:endParaRPr>
          </a:p>
          <a:p>
            <a:pPr marL="539750" indent="-180975">
              <a:lnSpc>
                <a:spcPts val="3000"/>
              </a:lnSpc>
              <a:spcBef>
                <a:spcPts val="0"/>
              </a:spcBef>
              <a:buFont typeface="Arial" panose="020B0604020202020204" pitchFamily="34" charset="0"/>
              <a:buChar char="•"/>
            </a:pPr>
            <a:r>
              <a:rPr lang="zh-CN" altLang="en-US" sz="1800" dirty="0">
                <a:latin typeface="Arial" panose="020B0604020202020204" pitchFamily="34" charset="0"/>
                <a:ea typeface="宋体" panose="02010600030101010101" pitchFamily="2" charset="-122"/>
                <a:cs typeface="Arial" panose="020B0604020202020204" pitchFamily="34" charset="0"/>
              </a:rPr>
              <a:t>寻找热点</a:t>
            </a:r>
            <a:r>
              <a:rPr lang="zh-CN" altLang="en-US" sz="1800" dirty="0" smtClean="0">
                <a:latin typeface="Arial" panose="020B0604020202020204" pitchFamily="34" charset="0"/>
                <a:ea typeface="宋体" panose="02010600030101010101" pitchFamily="2" charset="-122"/>
                <a:cs typeface="Arial" panose="020B0604020202020204" pitchFamily="34" charset="0"/>
              </a:rPr>
              <a:t>主题   </a:t>
            </a:r>
            <a:r>
              <a:rPr lang="en-US" altLang="zh-CN" sz="1800" dirty="0" smtClean="0">
                <a:solidFill>
                  <a:srgbClr val="FF9900"/>
                </a:solidFill>
                <a:latin typeface="Arial" panose="020B0604020202020204" pitchFamily="34" charset="0"/>
                <a:ea typeface="宋体" panose="02010600030101010101" pitchFamily="2" charset="-122"/>
                <a:cs typeface="Arial" panose="020B0604020202020204" pitchFamily="34" charset="0"/>
              </a:rPr>
              <a:t>top25.sciencedirect.com</a:t>
            </a:r>
          </a:p>
          <a:p>
            <a:pPr marL="539750" indent="-180975">
              <a:lnSpc>
                <a:spcPts val="3000"/>
              </a:lnSpc>
              <a:spcBef>
                <a:spcPts val="0"/>
              </a:spcBef>
              <a:buFont typeface="Arial" panose="020B0604020202020204" pitchFamily="34" charset="0"/>
              <a:buChar char="•"/>
            </a:pPr>
            <a:r>
              <a:rPr lang="en-US" altLang="zh-CN" sz="1800" dirty="0" smtClean="0">
                <a:solidFill>
                  <a:srgbClr val="FF9900"/>
                </a:solidFill>
                <a:latin typeface="Arial" panose="020B0604020202020204" pitchFamily="34" charset="0"/>
                <a:ea typeface="宋体" panose="02010600030101010101" pitchFamily="2" charset="-122"/>
                <a:cs typeface="Arial" panose="020B0604020202020204" pitchFamily="34" charset="0"/>
              </a:rPr>
              <a:t>Elsevier Journal Finder</a:t>
            </a:r>
          </a:p>
          <a:p>
            <a:pPr marL="0" indent="0">
              <a:lnSpc>
                <a:spcPts val="3000"/>
              </a:lnSpc>
              <a:spcBef>
                <a:spcPts val="0"/>
              </a:spcBef>
              <a:buNone/>
            </a:pPr>
            <a:r>
              <a:rPr lang="zh-CN" altLang="en-US" sz="2000" dirty="0" smtClean="0">
                <a:solidFill>
                  <a:schemeClr val="accent2"/>
                </a:solidFill>
                <a:latin typeface="Arial" panose="020B0604020202020204" pitchFamily="34" charset="0"/>
                <a:ea typeface="宋体" panose="02010600030101010101" pitchFamily="2" charset="-122"/>
                <a:cs typeface="Arial" panose="020B0604020202020204" pitchFamily="34" charset="0"/>
              </a:rPr>
              <a:t>对于目标期刊：</a:t>
            </a:r>
            <a:endParaRPr lang="en-US" altLang="zh-CN" sz="2000" dirty="0" smtClean="0">
              <a:solidFill>
                <a:schemeClr val="accent2"/>
              </a:solidFill>
              <a:latin typeface="Arial" panose="020B0604020202020204" pitchFamily="34" charset="0"/>
              <a:ea typeface="宋体" panose="02010600030101010101" pitchFamily="2" charset="-122"/>
              <a:cs typeface="Arial" panose="020B0604020202020204" pitchFamily="34" charset="0"/>
            </a:endParaRPr>
          </a:p>
          <a:p>
            <a:pPr marL="539750" indent="-180975">
              <a:lnSpc>
                <a:spcPts val="3000"/>
              </a:lnSpc>
              <a:spcBef>
                <a:spcPts val="0"/>
              </a:spcBef>
              <a:buFont typeface="Arial" panose="020B0604020202020204" pitchFamily="34" charset="0"/>
              <a:buChar char="•"/>
            </a:pPr>
            <a:r>
              <a:rPr lang="zh-CN" altLang="en-US" sz="1800" dirty="0" smtClean="0">
                <a:solidFill>
                  <a:schemeClr val="tx1"/>
                </a:solidFill>
                <a:latin typeface="Arial" panose="020B0604020202020204" pitchFamily="34" charset="0"/>
                <a:ea typeface="宋体" panose="02010600030101010101" pitchFamily="2" charset="-122"/>
                <a:cs typeface="Arial" panose="020B0604020202020204" pitchFamily="34" charset="0"/>
              </a:rPr>
              <a:t>研读期刊的 </a:t>
            </a:r>
            <a:r>
              <a:rPr lang="en-US" altLang="zh-CN" sz="1800" dirty="0" smtClean="0">
                <a:solidFill>
                  <a:srgbClr val="FF9900"/>
                </a:solidFill>
                <a:latin typeface="Arial" panose="020B0604020202020204" pitchFamily="34" charset="0"/>
                <a:cs typeface="Arial" panose="020B0604020202020204" pitchFamily="34" charset="0"/>
              </a:rPr>
              <a:t>Aims &amp; Scope</a:t>
            </a:r>
            <a:r>
              <a:rPr lang="zh-CN" altLang="en-US" sz="1800" dirty="0" smtClean="0">
                <a:solidFill>
                  <a:schemeClr val="tx1"/>
                </a:solidFill>
                <a:latin typeface="Arial" panose="020B0604020202020204" pitchFamily="34" charset="0"/>
                <a:ea typeface="宋体" panose="02010600030101010101" pitchFamily="2" charset="-122"/>
                <a:cs typeface="Arial" panose="020B0604020202020204" pitchFamily="34" charset="0"/>
              </a:rPr>
              <a:t>及</a:t>
            </a:r>
            <a:r>
              <a:rPr lang="en-US" altLang="zh-CN" sz="1800" dirty="0" smtClean="0">
                <a:solidFill>
                  <a:srgbClr val="FF9900"/>
                </a:solidFill>
                <a:latin typeface="Arial" panose="020B0604020202020204" pitchFamily="34" charset="0"/>
                <a:cs typeface="Arial" panose="020B0604020202020204" pitchFamily="34" charset="0"/>
              </a:rPr>
              <a:t>Guides for Authors</a:t>
            </a:r>
            <a:endParaRPr lang="en-US" altLang="zh-CN" sz="1800" dirty="0" smtClean="0">
              <a:solidFill>
                <a:srgbClr val="FF9900"/>
              </a:solidFill>
              <a:latin typeface="Arial" panose="020B0604020202020204" pitchFamily="34" charset="0"/>
              <a:ea typeface="宋体" panose="02010600030101010101" pitchFamily="2" charset="-122"/>
              <a:cs typeface="Arial" panose="020B0604020202020204" pitchFamily="34" charset="0"/>
            </a:endParaRPr>
          </a:p>
          <a:p>
            <a:pPr marL="358775" indent="0">
              <a:lnSpc>
                <a:spcPts val="3000"/>
              </a:lnSpc>
              <a:spcBef>
                <a:spcPts val="0"/>
              </a:spcBef>
              <a:buNone/>
            </a:pPr>
            <a:r>
              <a:rPr lang="zh-CN" altLang="en-US" sz="1800" dirty="0" smtClean="0">
                <a:solidFill>
                  <a:schemeClr val="tx1"/>
                </a:solidFill>
                <a:latin typeface="Arial" panose="020B0604020202020204" pitchFamily="34" charset="0"/>
                <a:ea typeface="宋体" panose="02010600030101010101" pitchFamily="2" charset="-122"/>
                <a:cs typeface="Arial" panose="020B0604020202020204" pitchFamily="34" charset="0"/>
              </a:rPr>
              <a:t>   并检查文章是否符合期刊要求</a:t>
            </a:r>
            <a:endParaRPr lang="en-US" altLang="zh-CN" sz="1800" dirty="0" smtClean="0">
              <a:solidFill>
                <a:schemeClr val="tx1"/>
              </a:solidFill>
              <a:latin typeface="Arial" panose="020B0604020202020204" pitchFamily="34" charset="0"/>
              <a:ea typeface="宋体" panose="02010600030101010101" pitchFamily="2" charset="-122"/>
              <a:cs typeface="Arial" panose="020B0604020202020204" pitchFamily="34" charset="0"/>
            </a:endParaRPr>
          </a:p>
          <a:p>
            <a:pPr marL="539750" indent="-180975">
              <a:lnSpc>
                <a:spcPts val="3000"/>
              </a:lnSpc>
              <a:spcBef>
                <a:spcPts val="0"/>
              </a:spcBef>
              <a:buFont typeface="Arial" panose="020B0604020202020204" pitchFamily="34" charset="0"/>
              <a:buChar char="•"/>
            </a:pPr>
            <a:r>
              <a:rPr lang="zh-CN" altLang="en-US" sz="1800" dirty="0" smtClean="0">
                <a:solidFill>
                  <a:schemeClr val="tx1"/>
                </a:solidFill>
                <a:latin typeface="Arial" panose="020B0604020202020204" pitchFamily="34" charset="0"/>
                <a:ea typeface="宋体" panose="02010600030101010101" pitchFamily="2" charset="-122"/>
                <a:cs typeface="Arial" panose="020B0604020202020204" pitchFamily="34" charset="0"/>
              </a:rPr>
              <a:t>查看期刊是否只接受</a:t>
            </a:r>
            <a:r>
              <a:rPr lang="zh-CN" altLang="en-US" sz="1800" dirty="0" smtClean="0">
                <a:latin typeface="Arial" panose="020B0604020202020204" pitchFamily="34" charset="0"/>
                <a:cs typeface="Arial" panose="020B0604020202020204" pitchFamily="34" charset="0"/>
              </a:rPr>
              <a:t>邀请投稿</a:t>
            </a:r>
            <a:endParaRPr lang="en-US" altLang="zh-CN" sz="1800" dirty="0" smtClean="0">
              <a:latin typeface="Arial" panose="020B0604020202020204" pitchFamily="34" charset="0"/>
              <a:cs typeface="Arial" panose="020B0604020202020204" pitchFamily="34" charset="0"/>
            </a:endParaRPr>
          </a:p>
          <a:p>
            <a:pPr marL="539750" indent="-180975">
              <a:lnSpc>
                <a:spcPts val="3000"/>
              </a:lnSpc>
              <a:spcBef>
                <a:spcPts val="0"/>
              </a:spcBef>
              <a:buFont typeface="Arial" panose="020B0604020202020204" pitchFamily="34" charset="0"/>
              <a:buChar char="•"/>
            </a:pPr>
            <a:r>
              <a:rPr lang="zh-CN" altLang="en-US" sz="1800" dirty="0" smtClean="0">
                <a:latin typeface="Arial" panose="020B0604020202020204" pitchFamily="34" charset="0"/>
                <a:cs typeface="Arial" panose="020B0604020202020204" pitchFamily="34" charset="0"/>
              </a:rPr>
              <a:t>查看期刊的出版是否满足需求</a:t>
            </a:r>
            <a:endParaRPr lang="en-US" altLang="zh-CN" sz="1800" dirty="0" smtClean="0">
              <a:latin typeface="Arial" panose="020B0604020202020204" pitchFamily="34" charset="0"/>
              <a:cs typeface="Arial" panose="020B0604020202020204" pitchFamily="34" charset="0"/>
            </a:endParaRPr>
          </a:p>
          <a:p>
            <a:pPr marL="539750" indent="-180975">
              <a:lnSpc>
                <a:spcPts val="3000"/>
              </a:lnSpc>
              <a:spcBef>
                <a:spcPts val="0"/>
              </a:spcBef>
              <a:buFont typeface="Arial" panose="020B0604020202020204" pitchFamily="34" charset="0"/>
              <a:buChar char="•"/>
            </a:pPr>
            <a:r>
              <a:rPr lang="zh-CN" altLang="en-US" sz="1800" dirty="0" smtClean="0">
                <a:latin typeface="Arial" panose="020B0604020202020204" pitchFamily="34" charset="0"/>
                <a:cs typeface="Arial" panose="020B0604020202020204" pitchFamily="34" charset="0"/>
              </a:rPr>
              <a:t>查看期刊是否符合资助机构的要求</a:t>
            </a:r>
            <a:endParaRPr lang="en-US" altLang="zh-CN" sz="1100" dirty="0" smtClean="0">
              <a:latin typeface="Arial" panose="020B0604020202020204" pitchFamily="34" charset="0"/>
              <a:ea typeface="宋体" panose="02010600030101010101" pitchFamily="2" charset="-122"/>
              <a:cs typeface="Arial" panose="020B0604020202020204" pitchFamily="34" charset="0"/>
            </a:endParaRPr>
          </a:p>
          <a:p>
            <a:pPr>
              <a:buFont typeface="Arial" panose="020B0604020202020204" pitchFamily="34" charset="0"/>
              <a:buChar char="•"/>
            </a:pPr>
            <a:endParaRPr lang="en-US" altLang="zh-CN" sz="1100" dirty="0" smtClean="0">
              <a:latin typeface="Arial" panose="020B0604020202020204" pitchFamily="34" charset="0"/>
              <a:ea typeface="宋体" panose="02010600030101010101" pitchFamily="2" charset="-122"/>
              <a:cs typeface="Arial" panose="020B0604020202020204" pitchFamily="34" charset="0"/>
            </a:endParaRPr>
          </a:p>
        </p:txBody>
      </p:sp>
      <p:pic>
        <p:nvPicPr>
          <p:cNvPr id="5" name="Picture 4" descr="C:\Program Files (x86)\Microsoft Office\MEDIA\CAGCAT10\j0233018.wm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152" r="20402"/>
          <a:stretch/>
        </p:blipFill>
        <p:spPr bwMode="auto">
          <a:xfrm>
            <a:off x="6280784" y="1627321"/>
            <a:ext cx="2561434" cy="4609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075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500"/>
                                        <p:tgtEl>
                                          <p:spTgt spid="3">
                                            <p:txEl>
                                              <p:pRg st="9" end="9"/>
                                            </p:txEl>
                                          </p:spTgt>
                                        </p:tgtEl>
                                      </p:cBhvr>
                                    </p:animEffect>
                                  </p:childTnLst>
                                </p:cTn>
                              </p:par>
                            </p:childTnLst>
                          </p:cTn>
                        </p:par>
                        <p:par>
                          <p:cTn id="44" fill="hold">
                            <p:stCondLst>
                              <p:cond delay="1500"/>
                            </p:stCondLst>
                            <p:childTnLst>
                              <p:par>
                                <p:cTn id="45" presetID="10" presetClass="entr" presetSubtype="0" fill="hold" grpId="0" nodeType="after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par>
                          <p:cTn id="48" fill="hold">
                            <p:stCondLst>
                              <p:cond delay="2000"/>
                            </p:stCondLst>
                            <p:childTnLst>
                              <p:par>
                                <p:cTn id="49" presetID="10" presetClass="entr" presetSubtype="0" fill="hold" grpId="0" nodeType="after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animEffect transition="in" filter="fade">
                                      <p:cBhvr>
                                        <p:cTn id="51" dur="500"/>
                                        <p:tgtEl>
                                          <p:spTgt spid="3">
                                            <p:txEl>
                                              <p:pRg st="11" end="11"/>
                                            </p:txEl>
                                          </p:spTgt>
                                        </p:tgtEl>
                                      </p:cBhvr>
                                    </p:animEffect>
                                  </p:childTnLst>
                                </p:cTn>
                              </p:par>
                            </p:childTnLst>
                          </p:cTn>
                        </p:par>
                        <p:par>
                          <p:cTn id="52" fill="hold">
                            <p:stCondLst>
                              <p:cond delay="2500"/>
                            </p:stCondLst>
                            <p:childTnLst>
                              <p:par>
                                <p:cTn id="53" presetID="10" presetClass="entr" presetSubtype="0" fill="hold" grpId="0" nodeType="after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animEffect transition="in" filter="fade">
                                      <p:cBhvr>
                                        <p:cTn id="55"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274638"/>
            <a:ext cx="8229600" cy="778098"/>
          </a:xfrm>
        </p:spPr>
        <p:txBody>
          <a:bodyPr/>
          <a:lstStyle/>
          <a:p>
            <a:r>
              <a:rPr lang="en-US" altLang="zh-CN" dirty="0" smtClean="0">
                <a:latin typeface="Arial" panose="020B0604020202020204" pitchFamily="34" charset="0"/>
                <a:ea typeface="微软雅黑" panose="020B0503020204020204" pitchFamily="34" charset="-122"/>
                <a:cs typeface="Arial" panose="020B0604020202020204" pitchFamily="34" charset="0"/>
              </a:rPr>
              <a:t>  Elsevier Journal Finder</a:t>
            </a:r>
            <a:endParaRPr lang="zh-CN" altLang="en-US" dirty="0">
              <a:latin typeface="Arial" panose="020B0604020202020204" pitchFamily="34" charset="0"/>
              <a:ea typeface="微软雅黑" panose="020B0503020204020204" pitchFamily="34" charset="-122"/>
              <a:cs typeface="Arial" panose="020B0604020202020204" pitchFamily="34" charset="0"/>
            </a:endParaRPr>
          </a:p>
        </p:txBody>
      </p:sp>
      <p:pic>
        <p:nvPicPr>
          <p:cNvPr id="11266"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115616" y="1052736"/>
            <a:ext cx="7056784" cy="562054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2277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274638"/>
            <a:ext cx="8229600" cy="778098"/>
          </a:xfrm>
        </p:spPr>
        <p:txBody>
          <a:bodyPr/>
          <a:lstStyle/>
          <a:p>
            <a:r>
              <a:rPr lang="en-US" altLang="zh-CN" dirty="0" smtClean="0">
                <a:latin typeface="Arial" panose="020B0604020202020204" pitchFamily="34" charset="0"/>
                <a:ea typeface="微软雅黑" panose="020B0503020204020204" pitchFamily="34" charset="-122"/>
                <a:cs typeface="Arial" panose="020B0604020202020204" pitchFamily="34" charset="0"/>
              </a:rPr>
              <a:t>   b.</a:t>
            </a:r>
            <a:r>
              <a:rPr lang="zh-CN" altLang="en-US" dirty="0" smtClean="0">
                <a:latin typeface="Arial" panose="020B0604020202020204" pitchFamily="34" charset="0"/>
                <a:ea typeface="微软雅黑" panose="020B0503020204020204" pitchFamily="34" charset="-122"/>
                <a:cs typeface="Arial" panose="020B0604020202020204" pitchFamily="34" charset="0"/>
              </a:rPr>
              <a:t>准备论文</a:t>
            </a:r>
            <a:endParaRPr lang="zh-CN" altLang="en-US" dirty="0">
              <a:latin typeface="Arial" panose="020B0604020202020204" pitchFamily="34" charset="0"/>
              <a:ea typeface="微软雅黑" panose="020B0503020204020204" pitchFamily="34" charset="-122"/>
              <a:cs typeface="Arial" panose="020B0604020202020204" pitchFamily="34" charset="0"/>
            </a:endParaRPr>
          </a:p>
        </p:txBody>
      </p:sp>
      <p:sp>
        <p:nvSpPr>
          <p:cNvPr id="3" name="内容占位符 2"/>
          <p:cNvSpPr>
            <a:spLocks noGrp="1"/>
          </p:cNvSpPr>
          <p:nvPr>
            <p:ph idx="4294967295"/>
          </p:nvPr>
        </p:nvSpPr>
        <p:spPr>
          <a:xfrm>
            <a:off x="1727200" y="1196975"/>
            <a:ext cx="7416800" cy="5327650"/>
          </a:xfrm>
        </p:spPr>
        <p:txBody>
          <a:bodyPr/>
          <a:lstStyle/>
          <a:p>
            <a:r>
              <a:rPr lang="zh-CN" altLang="en-US" sz="2400" dirty="0" smtClean="0"/>
              <a:t>文章结构及语言</a:t>
            </a:r>
            <a:endParaRPr lang="en-US" altLang="zh-CN" sz="2400" dirty="0" smtClean="0"/>
          </a:p>
          <a:p>
            <a:r>
              <a:rPr lang="zh-CN" altLang="en-US" sz="2400" dirty="0" smtClean="0"/>
              <a:t>严格按照</a:t>
            </a:r>
            <a:r>
              <a:rPr lang="en-US" altLang="zh-CN" sz="2400" dirty="0" smtClean="0">
                <a:solidFill>
                  <a:schemeClr val="accent2"/>
                </a:solidFill>
              </a:rPr>
              <a:t>Guide for Authors</a:t>
            </a:r>
            <a:r>
              <a:rPr lang="zh-CN" altLang="en-US" sz="2400" dirty="0" smtClean="0"/>
              <a:t>的要求修改</a:t>
            </a:r>
            <a:endParaRPr lang="en-US" altLang="zh-CN" sz="2400" dirty="0" smtClean="0"/>
          </a:p>
          <a:p>
            <a:pPr lvl="1"/>
            <a:r>
              <a:rPr lang="zh-CN" altLang="en-US" sz="2000" b="1" dirty="0"/>
              <a:t>文章字数</a:t>
            </a:r>
            <a:endParaRPr lang="en-US" altLang="zh-CN" sz="2000" b="1" dirty="0"/>
          </a:p>
          <a:p>
            <a:pPr lvl="1"/>
            <a:r>
              <a:rPr lang="zh-CN" altLang="en-US" sz="2000" b="1" dirty="0" smtClean="0"/>
              <a:t>文字处理软件</a:t>
            </a:r>
            <a:endParaRPr lang="en-US" altLang="zh-CN" sz="2000" b="1" dirty="0" smtClean="0"/>
          </a:p>
          <a:p>
            <a:pPr lvl="1"/>
            <a:r>
              <a:rPr lang="zh-CN" altLang="en-US" sz="2000" b="1" dirty="0" smtClean="0"/>
              <a:t>标题、摘要、关键词的具体要求</a:t>
            </a:r>
            <a:endParaRPr lang="en-US" altLang="zh-CN" sz="2000" b="1" dirty="0" smtClean="0"/>
          </a:p>
          <a:p>
            <a:pPr lvl="1"/>
            <a:r>
              <a:rPr lang="zh-CN" altLang="en-US" sz="2000" b="1" dirty="0" smtClean="0"/>
              <a:t>图片格式、分辨率、尺寸、文档大小、彩图</a:t>
            </a:r>
            <a:endParaRPr lang="en-US" altLang="zh-CN" sz="2000" b="1" dirty="0" smtClean="0"/>
          </a:p>
          <a:p>
            <a:pPr lvl="1"/>
            <a:r>
              <a:rPr lang="zh-CN" altLang="en-US" sz="2000" b="1" dirty="0" smtClean="0"/>
              <a:t>公式和表格</a:t>
            </a:r>
            <a:endParaRPr lang="en-US" altLang="zh-CN" sz="2000" b="1" dirty="0" smtClean="0"/>
          </a:p>
          <a:p>
            <a:pPr lvl="1"/>
            <a:r>
              <a:rPr lang="zh-CN" altLang="en-US" sz="2000" b="1" dirty="0" smtClean="0"/>
              <a:t>术语、缩略语</a:t>
            </a:r>
            <a:endParaRPr lang="en-US" altLang="zh-CN" sz="2000" b="1" dirty="0" smtClean="0"/>
          </a:p>
          <a:p>
            <a:pPr lvl="1"/>
            <a:r>
              <a:rPr lang="zh-CN" altLang="en-US" sz="2000" b="1" dirty="0"/>
              <a:t>参考</a:t>
            </a:r>
            <a:r>
              <a:rPr lang="zh-CN" altLang="en-US" sz="2000" b="1" dirty="0" smtClean="0"/>
              <a:t>文献格式</a:t>
            </a:r>
            <a:endParaRPr lang="en-US" altLang="zh-CN" sz="2000" b="1" dirty="0" smtClean="0"/>
          </a:p>
          <a:p>
            <a:r>
              <a:rPr lang="zh-CN" altLang="en-US" sz="2400" dirty="0" smtClean="0"/>
              <a:t>准备投稿所需其他材料</a:t>
            </a:r>
            <a:endParaRPr lang="en-US" altLang="zh-CN" sz="2400" dirty="0" smtClean="0"/>
          </a:p>
          <a:p>
            <a:pPr lvl="1"/>
            <a:r>
              <a:rPr lang="en-US" altLang="zh-CN" sz="2000" dirty="0" smtClean="0"/>
              <a:t>Cover letter</a:t>
            </a:r>
          </a:p>
          <a:p>
            <a:pPr lvl="1"/>
            <a:r>
              <a:rPr lang="en-US" altLang="zh-CN" sz="2000" dirty="0" smtClean="0"/>
              <a:t>Highlights</a:t>
            </a:r>
          </a:p>
          <a:p>
            <a:pPr lvl="1"/>
            <a:r>
              <a:rPr lang="en-US" altLang="zh-CN" sz="2000" dirty="0" smtClean="0"/>
              <a:t>Graphic abstract</a:t>
            </a:r>
          </a:p>
          <a:p>
            <a:pPr lvl="1"/>
            <a:r>
              <a:rPr lang="en-US" altLang="zh-CN" sz="2000" dirty="0"/>
              <a:t>Select </a:t>
            </a:r>
            <a:r>
              <a:rPr lang="en-US" altLang="zh-CN" sz="2000" dirty="0" smtClean="0"/>
              <a:t>reviewers</a:t>
            </a:r>
            <a:endParaRPr lang="en-US" altLang="zh-CN" sz="2000" dirty="0"/>
          </a:p>
        </p:txBody>
      </p:sp>
    </p:spTree>
    <p:extLst>
      <p:ext uri="{BB962C8B-B14F-4D97-AF65-F5344CB8AC3E}">
        <p14:creationId xmlns:p14="http://schemas.microsoft.com/office/powerpoint/2010/main" val="97806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fade">
                                      <p:cBhvr>
                                        <p:cTn id="41" dur="500"/>
                                        <p:tgtEl>
                                          <p:spTgt spid="3">
                                            <p:txEl>
                                              <p:pRg st="10" end="10"/>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
                                            <p:txEl>
                                              <p:pRg st="11" end="11"/>
                                            </p:txEl>
                                          </p:spTgt>
                                        </p:tgtEl>
                                        <p:attrNameLst>
                                          <p:attrName>style.visibility</p:attrName>
                                        </p:attrNameLst>
                                      </p:cBhvr>
                                      <p:to>
                                        <p:strVal val="visible"/>
                                      </p:to>
                                    </p:set>
                                    <p:animEffect transition="in" filter="fade">
                                      <p:cBhvr>
                                        <p:cTn id="44" dur="500"/>
                                        <p:tgtEl>
                                          <p:spTgt spid="3">
                                            <p:txEl>
                                              <p:pRg st="11" end="11"/>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Effect transition="in" filter="fade">
                                      <p:cBhvr>
                                        <p:cTn id="47" dur="500"/>
                                        <p:tgtEl>
                                          <p:spTgt spid="3">
                                            <p:txEl>
                                              <p:pRg st="12" end="12"/>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
                                            <p:txEl>
                                              <p:pRg st="13" end="13"/>
                                            </p:txEl>
                                          </p:spTgt>
                                        </p:tgtEl>
                                        <p:attrNameLst>
                                          <p:attrName>style.visibility</p:attrName>
                                        </p:attrNameLst>
                                      </p:cBhvr>
                                      <p:to>
                                        <p:strVal val="visible"/>
                                      </p:to>
                                    </p:set>
                                    <p:animEffect transition="in" filter="fade">
                                      <p:cBhvr>
                                        <p:cTn id="50"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274638"/>
            <a:ext cx="8229600" cy="778098"/>
          </a:xfrm>
        </p:spPr>
        <p:txBody>
          <a:bodyPr/>
          <a:lstStyle/>
          <a:p>
            <a:r>
              <a:rPr lang="en-US" altLang="zh-CN" dirty="0" smtClean="0">
                <a:latin typeface="Arial" panose="020B0604020202020204" pitchFamily="34" charset="0"/>
                <a:ea typeface="微软雅黑" panose="020B0503020204020204" pitchFamily="34" charset="-122"/>
                <a:cs typeface="Arial" panose="020B0604020202020204" pitchFamily="34" charset="0"/>
              </a:rPr>
              <a:t>   c.</a:t>
            </a:r>
            <a:r>
              <a:rPr lang="zh-CN" altLang="en-US" dirty="0" smtClean="0">
                <a:latin typeface="Arial" panose="020B0604020202020204" pitchFamily="34" charset="0"/>
                <a:ea typeface="微软雅黑" panose="020B0503020204020204" pitchFamily="34" charset="-122"/>
                <a:cs typeface="Arial" panose="020B0604020202020204" pitchFamily="34" charset="0"/>
              </a:rPr>
              <a:t>提交论文</a:t>
            </a:r>
            <a:endParaRPr lang="zh-CN" altLang="en-US" dirty="0"/>
          </a:p>
        </p:txBody>
      </p:sp>
      <p:graphicFrame>
        <p:nvGraphicFramePr>
          <p:cNvPr id="3" name="对象 2"/>
          <p:cNvGraphicFramePr>
            <a:graphicFrameLocks noGrp="1" noChangeAspect="1"/>
          </p:cNvGraphicFramePr>
          <p:nvPr>
            <p:extLst>
              <p:ext uri="{D42A27DB-BD31-4B8C-83A1-F6EECF244321}">
                <p14:modId xmlns:p14="http://schemas.microsoft.com/office/powerpoint/2010/main" val="3588449798"/>
              </p:ext>
            </p:extLst>
          </p:nvPr>
        </p:nvGraphicFramePr>
        <p:xfrm>
          <a:off x="1763713" y="1144588"/>
          <a:ext cx="6048375" cy="5380037"/>
        </p:xfrm>
        <a:graphic>
          <a:graphicData uri="http://schemas.openxmlformats.org/presentationml/2006/ole">
            <mc:AlternateContent xmlns:mc="http://schemas.openxmlformats.org/markup-compatibility/2006">
              <mc:Choice xmlns:v="urn:schemas-microsoft-com:vml" Requires="v">
                <p:oleObj spid="_x0000_s50267" name="Visio" r:id="rId4" imgW="7114946" imgH="6331915" progId="Visio.Drawing.11">
                  <p:embed/>
                </p:oleObj>
              </mc:Choice>
              <mc:Fallback>
                <p:oleObj name="Visio" r:id="rId4" imgW="7114946" imgH="6331915" progId="Visio.Drawing.11">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713" y="1144588"/>
                        <a:ext cx="6048375" cy="538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3310" y="3192365"/>
            <a:ext cx="884707" cy="884707"/>
          </a:xfrm>
          <a:prstGeom prst="rect">
            <a:avLst/>
          </a:prstGeom>
        </p:spPr>
      </p:pic>
      <p:sp>
        <p:nvSpPr>
          <p:cNvPr id="20" name="TextBox 19"/>
          <p:cNvSpPr txBox="1"/>
          <p:nvPr/>
        </p:nvSpPr>
        <p:spPr>
          <a:xfrm>
            <a:off x="6804248" y="5753988"/>
            <a:ext cx="1584176" cy="64633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zh-CN" altLang="en-US" dirty="0" smtClean="0">
                <a:latin typeface="微软雅黑" panose="020B0503020204020204" pitchFamily="34" charset="-122"/>
                <a:ea typeface="微软雅黑" panose="020B0503020204020204" pitchFamily="34" charset="-122"/>
              </a:rPr>
              <a:t>同行评审体系论文处理流程</a:t>
            </a:r>
            <a:endParaRPr lang="zh-CN" altLang="en-US" dirty="0">
              <a:latin typeface="微软雅黑" panose="020B0503020204020204" pitchFamily="34" charset="-122"/>
              <a:ea typeface="微软雅黑" panose="020B0503020204020204" pitchFamily="34" charset="-122"/>
            </a:endParaRPr>
          </a:p>
        </p:txBody>
      </p:sp>
      <p:sp>
        <p:nvSpPr>
          <p:cNvPr id="21" name="Rectangle 23"/>
          <p:cNvSpPr>
            <a:spLocks noChangeArrowheads="1"/>
          </p:cNvSpPr>
          <p:nvPr/>
        </p:nvSpPr>
        <p:spPr bwMode="auto">
          <a:xfrm>
            <a:off x="539552" y="6237312"/>
            <a:ext cx="3828506" cy="461665"/>
          </a:xfrm>
          <a:prstGeom prst="rect">
            <a:avLst/>
          </a:prstGeom>
          <a:solidFill>
            <a:srgbClr val="FFFFFF"/>
          </a:solidFill>
          <a:ln w="9525">
            <a:noFill/>
            <a:miter lim="800000"/>
            <a:headEnd/>
            <a:tailEnd/>
          </a:ln>
        </p:spPr>
        <p:txBody>
          <a:bodyPr wrap="square">
            <a:spAutoFit/>
          </a:bodyPr>
          <a:lstStyle/>
          <a:p>
            <a:pPr algn="l"/>
            <a:r>
              <a:rPr lang="en-US" altLang="zh-CN" sz="1200" b="0" dirty="0">
                <a:latin typeface="Arial Narrow" pitchFamily="34" charset="0"/>
                <a:ea typeface="宋体" pitchFamily="2" charset="-122"/>
              </a:rPr>
              <a:t>Michael </a:t>
            </a:r>
            <a:r>
              <a:rPr lang="en-US" altLang="zh-CN" sz="1200" b="0" dirty="0" err="1" smtClean="0">
                <a:latin typeface="Arial Narrow" pitchFamily="34" charset="0"/>
                <a:ea typeface="宋体" pitchFamily="2" charset="-122"/>
              </a:rPr>
              <a:t>Derntl</a:t>
            </a:r>
            <a:r>
              <a:rPr lang="en-US" altLang="zh-CN" sz="1200" b="0" dirty="0" smtClean="0">
                <a:latin typeface="Arial Narrow" pitchFamily="34" charset="0"/>
                <a:ea typeface="宋体" pitchFamily="2" charset="-122"/>
              </a:rPr>
              <a:t>: Basics </a:t>
            </a:r>
            <a:r>
              <a:rPr lang="en-US" altLang="zh-CN" sz="1200" b="0" dirty="0">
                <a:latin typeface="Arial Narrow" pitchFamily="34" charset="0"/>
                <a:ea typeface="宋体" pitchFamily="2" charset="-122"/>
              </a:rPr>
              <a:t>of Research Paper Writing and Publishing. http://www.pri.univie.ac.at/~derntl/papers/meth-se.pdf </a:t>
            </a:r>
            <a:endParaRPr lang="zh-CN" altLang="en-US" sz="1200" b="0" dirty="0">
              <a:latin typeface="Arial Narrow" pitchFamily="34" charset="0"/>
              <a:ea typeface="宋体" pitchFamily="2" charset="-122"/>
            </a:endParaRPr>
          </a:p>
        </p:txBody>
      </p:sp>
    </p:spTree>
    <p:extLst>
      <p:ext uri="{BB962C8B-B14F-4D97-AF65-F5344CB8AC3E}">
        <p14:creationId xmlns:p14="http://schemas.microsoft.com/office/powerpoint/2010/main" val="101251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274638"/>
            <a:ext cx="8229600" cy="778098"/>
          </a:xfrm>
        </p:spPr>
        <p:txBody>
          <a:bodyPr/>
          <a:lstStyle/>
          <a:p>
            <a:r>
              <a:rPr lang="en-US" altLang="zh-CN" dirty="0" smtClean="0">
                <a:latin typeface="Arial" panose="020B0604020202020204" pitchFamily="34" charset="0"/>
                <a:ea typeface="微软雅黑" panose="020B0503020204020204" pitchFamily="34" charset="-122"/>
                <a:cs typeface="Arial" panose="020B0604020202020204" pitchFamily="34" charset="0"/>
              </a:rPr>
              <a:t>   d</a:t>
            </a:r>
            <a:r>
              <a:rPr lang="en-US" altLang="zh-CN" dirty="0">
                <a:latin typeface="Arial" panose="020B0604020202020204" pitchFamily="34" charset="0"/>
                <a:ea typeface="微软雅黑" panose="020B0503020204020204" pitchFamily="34" charset="-122"/>
                <a:cs typeface="Arial" panose="020B0604020202020204" pitchFamily="34" charset="0"/>
              </a:rPr>
              <a:t>.</a:t>
            </a:r>
            <a:r>
              <a:rPr lang="zh-CN" altLang="en-US" dirty="0">
                <a:latin typeface="Arial" panose="020B0604020202020204" pitchFamily="34" charset="0"/>
                <a:ea typeface="微软雅黑" panose="020B0503020204020204" pitchFamily="34" charset="-122"/>
                <a:cs typeface="Arial" panose="020B0604020202020204" pitchFamily="34" charset="0"/>
              </a:rPr>
              <a:t>检查状态</a:t>
            </a:r>
            <a:endParaRPr lang="zh-CN" altLang="en-US" dirty="0">
              <a:latin typeface="微软雅黑" panose="020B0503020204020204" pitchFamily="34" charset="-122"/>
              <a:ea typeface="微软雅黑" panose="020B0503020204020204" pitchFamily="34" charset="-122"/>
            </a:endParaRPr>
          </a:p>
        </p:txBody>
      </p:sp>
      <p:grpSp>
        <p:nvGrpSpPr>
          <p:cNvPr id="14" name="组合 13"/>
          <p:cNvGrpSpPr/>
          <p:nvPr/>
        </p:nvGrpSpPr>
        <p:grpSpPr>
          <a:xfrm>
            <a:off x="890163" y="1304586"/>
            <a:ext cx="7354245" cy="5076742"/>
            <a:chOff x="827584" y="1304586"/>
            <a:chExt cx="7354245" cy="5076742"/>
          </a:xfrm>
        </p:grpSpPr>
        <p:graphicFrame>
          <p:nvGraphicFramePr>
            <p:cNvPr id="3" name="图示 2"/>
            <p:cNvGraphicFramePr/>
            <p:nvPr>
              <p:extLst>
                <p:ext uri="{D42A27DB-BD31-4B8C-83A1-F6EECF244321}">
                  <p14:modId xmlns:p14="http://schemas.microsoft.com/office/powerpoint/2010/main" val="100297985"/>
                </p:ext>
              </p:extLst>
            </p:nvPr>
          </p:nvGraphicFramePr>
          <p:xfrm>
            <a:off x="827584" y="1304586"/>
            <a:ext cx="5776203" cy="25543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图示 3"/>
            <p:cNvGraphicFramePr/>
            <p:nvPr>
              <p:extLst>
                <p:ext uri="{D42A27DB-BD31-4B8C-83A1-F6EECF244321}">
                  <p14:modId xmlns:p14="http://schemas.microsoft.com/office/powerpoint/2010/main" val="1398958987"/>
                </p:ext>
              </p:extLst>
            </p:nvPr>
          </p:nvGraphicFramePr>
          <p:xfrm>
            <a:off x="2483768" y="3911920"/>
            <a:ext cx="5698061" cy="246940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0" name="下箭头 4"/>
            <p:cNvSpPr/>
            <p:nvPr/>
          </p:nvSpPr>
          <p:spPr>
            <a:xfrm>
              <a:off x="6326049" y="3727638"/>
              <a:ext cx="179309" cy="24532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endParaRPr lang="zh-CN" altLang="en-US" sz="1500" kern="1200"/>
            </a:p>
          </p:txBody>
        </p:sp>
        <p:grpSp>
          <p:nvGrpSpPr>
            <p:cNvPr id="11" name="组合 10"/>
            <p:cNvGrpSpPr/>
            <p:nvPr/>
          </p:nvGrpSpPr>
          <p:grpSpPr>
            <a:xfrm>
              <a:off x="6311542" y="3728198"/>
              <a:ext cx="298864" cy="298864"/>
              <a:chOff x="5145206" y="1904302"/>
              <a:chExt cx="298864" cy="298864"/>
            </a:xfrm>
          </p:grpSpPr>
          <p:sp>
            <p:nvSpPr>
              <p:cNvPr id="12" name="下箭头 11"/>
              <p:cNvSpPr/>
              <p:nvPr/>
            </p:nvSpPr>
            <p:spPr>
              <a:xfrm>
                <a:off x="5145206" y="1904302"/>
                <a:ext cx="298864" cy="298864"/>
              </a:xfrm>
              <a:prstGeom prst="downArrow">
                <a:avLst>
                  <a:gd name="adj1" fmla="val 55000"/>
                  <a:gd name="adj2" fmla="val 45000"/>
                </a:avLst>
              </a:prstGeom>
            </p:spPr>
            <p:style>
              <a:lnRef idx="2">
                <a:schemeClr val="accent6">
                  <a:alpha val="90000"/>
                  <a:tint val="40000"/>
                  <a:hueOff val="0"/>
                  <a:satOff val="0"/>
                  <a:lumOff val="0"/>
                  <a:alphaOff val="0"/>
                </a:schemeClr>
              </a:lnRef>
              <a:fillRef idx="1">
                <a:schemeClr val="accent6">
                  <a:alpha val="90000"/>
                  <a:tint val="40000"/>
                  <a:hueOff val="0"/>
                  <a:satOff val="0"/>
                  <a:lumOff val="0"/>
                  <a:alphaOff val="-40000"/>
                </a:schemeClr>
              </a:fillRef>
              <a:effectRef idx="0">
                <a:schemeClr val="accent6">
                  <a:alpha val="90000"/>
                  <a:tint val="40000"/>
                  <a:hueOff val="0"/>
                  <a:satOff val="0"/>
                  <a:lumOff val="0"/>
                  <a:alphaOff val="-40000"/>
                </a:schemeClr>
              </a:effectRef>
              <a:fontRef idx="minor">
                <a:schemeClr val="dk1">
                  <a:hueOff val="0"/>
                  <a:satOff val="0"/>
                  <a:lumOff val="0"/>
                  <a:alphaOff val="0"/>
                </a:schemeClr>
              </a:fontRef>
            </p:style>
          </p:sp>
          <p:sp>
            <p:nvSpPr>
              <p:cNvPr id="13" name="下箭头 4"/>
              <p:cNvSpPr/>
              <p:nvPr/>
            </p:nvSpPr>
            <p:spPr>
              <a:xfrm>
                <a:off x="5212450" y="1904302"/>
                <a:ext cx="164376" cy="22489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zh-CN" altLang="en-US" sz="1400" kern="1200"/>
              </a:p>
            </p:txBody>
          </p:sp>
        </p:grpSp>
      </p:grpSp>
    </p:spTree>
    <p:extLst>
      <p:ext uri="{BB962C8B-B14F-4D97-AF65-F5344CB8AC3E}">
        <p14:creationId xmlns:p14="http://schemas.microsoft.com/office/powerpoint/2010/main" val="2308619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274638"/>
            <a:ext cx="8229600" cy="778098"/>
          </a:xfrm>
        </p:spPr>
        <p:txBody>
          <a:bodyPr/>
          <a:lstStyle/>
          <a:p>
            <a:r>
              <a:rPr lang="en-US" altLang="zh-CN" dirty="0" smtClean="0"/>
              <a:t>  Communication with Editor and Reviewers</a:t>
            </a:r>
            <a:endParaRPr lang="zh-CN" altLang="en-US" dirty="0"/>
          </a:p>
        </p:txBody>
      </p:sp>
      <p:sp>
        <p:nvSpPr>
          <p:cNvPr id="3" name="TextBox 2"/>
          <p:cNvSpPr txBox="1"/>
          <p:nvPr/>
        </p:nvSpPr>
        <p:spPr>
          <a:xfrm>
            <a:off x="971600" y="2262351"/>
            <a:ext cx="3600400" cy="2246769"/>
          </a:xfrm>
          <a:prstGeom prst="rect">
            <a:avLst/>
          </a:prstGeom>
          <a:noFill/>
        </p:spPr>
        <p:txBody>
          <a:bodyPr wrap="square" rtlCol="0">
            <a:spAutoFit/>
          </a:bodyPr>
          <a:lstStyle/>
          <a:p>
            <a:pPr algn="l"/>
            <a:r>
              <a:rPr lang="zh-CN" altLang="en-US" sz="2000" b="1" dirty="0" smtClean="0">
                <a:solidFill>
                  <a:schemeClr val="bg2">
                    <a:lumMod val="50000"/>
                  </a:schemeClr>
                </a:solidFill>
              </a:rPr>
              <a:t>提交新稿：</a:t>
            </a:r>
            <a:r>
              <a:rPr lang="en-US" altLang="zh-CN" sz="2000" b="1" dirty="0" smtClean="0">
                <a:solidFill>
                  <a:schemeClr val="bg2">
                    <a:lumMod val="50000"/>
                  </a:schemeClr>
                </a:solidFill>
              </a:rPr>
              <a:t>Cover letter </a:t>
            </a:r>
          </a:p>
          <a:p>
            <a:pPr marL="4763" lvl="1" algn="l"/>
            <a:endParaRPr lang="en-US" altLang="zh-CN" sz="2000" dirty="0" smtClean="0">
              <a:solidFill>
                <a:schemeClr val="bg2">
                  <a:lumMod val="50000"/>
                </a:schemeClr>
              </a:solidFill>
            </a:endParaRPr>
          </a:p>
          <a:p>
            <a:pPr marL="4763" lvl="1" algn="l"/>
            <a:r>
              <a:rPr lang="zh-CN" altLang="en-US" sz="2000" b="1" dirty="0" smtClean="0">
                <a:solidFill>
                  <a:schemeClr val="bg2">
                    <a:lumMod val="50000"/>
                  </a:schemeClr>
                </a:solidFill>
              </a:rPr>
              <a:t>提交修改稿：</a:t>
            </a:r>
            <a:r>
              <a:rPr lang="en-US" altLang="zh-CN" sz="2000" b="1" dirty="0" smtClean="0">
                <a:solidFill>
                  <a:schemeClr val="bg2">
                    <a:lumMod val="50000"/>
                  </a:schemeClr>
                </a:solidFill>
              </a:rPr>
              <a:t>Rebuttal Letter </a:t>
            </a:r>
          </a:p>
          <a:p>
            <a:pPr marL="4763" lvl="1" algn="l"/>
            <a:endParaRPr lang="en-US" altLang="zh-CN" sz="2000" b="1" dirty="0">
              <a:solidFill>
                <a:schemeClr val="bg2">
                  <a:lumMod val="50000"/>
                </a:schemeClr>
              </a:solidFill>
            </a:endParaRPr>
          </a:p>
          <a:p>
            <a:pPr marL="4763" lvl="1" algn="l"/>
            <a:r>
              <a:rPr lang="zh-CN" altLang="en-US" sz="2000" b="1" dirty="0" smtClean="0">
                <a:solidFill>
                  <a:schemeClr val="bg2">
                    <a:lumMod val="50000"/>
                  </a:schemeClr>
                </a:solidFill>
              </a:rPr>
              <a:t>被拒后：</a:t>
            </a:r>
            <a:r>
              <a:rPr lang="en-US" altLang="zh-CN" sz="2000" b="1" dirty="0" smtClean="0">
                <a:solidFill>
                  <a:schemeClr val="bg2">
                    <a:lumMod val="50000"/>
                  </a:schemeClr>
                </a:solidFill>
              </a:rPr>
              <a:t>Appeal Letter</a:t>
            </a:r>
          </a:p>
          <a:p>
            <a:pPr marL="4763" lvl="1" algn="l"/>
            <a:endParaRPr lang="en-US" altLang="zh-CN" sz="2000" b="1" dirty="0">
              <a:solidFill>
                <a:schemeClr val="bg2">
                  <a:lumMod val="50000"/>
                </a:schemeClr>
              </a:solidFill>
            </a:endParaRPr>
          </a:p>
          <a:p>
            <a:pPr marL="4763" lvl="1" algn="l"/>
            <a:r>
              <a:rPr lang="zh-CN" altLang="en-US" sz="2000" b="1" dirty="0" smtClean="0">
                <a:solidFill>
                  <a:schemeClr val="bg2">
                    <a:lumMod val="50000"/>
                  </a:schemeClr>
                </a:solidFill>
              </a:rPr>
              <a:t>提醒：</a:t>
            </a:r>
            <a:r>
              <a:rPr lang="en-US" altLang="zh-CN" sz="2000" b="1" dirty="0" smtClean="0">
                <a:solidFill>
                  <a:schemeClr val="bg2">
                    <a:lumMod val="50000"/>
                  </a:schemeClr>
                </a:solidFill>
              </a:rPr>
              <a:t>Reminder Letter</a:t>
            </a:r>
          </a:p>
        </p:txBody>
      </p:sp>
      <p:pic>
        <p:nvPicPr>
          <p:cNvPr id="33794" name="Picture 2" descr="C:\Users\Sqcoco\AppData\Local\Microsoft\Windows\Temporary Internet Files\Content.IE5\Z9YRYF4S\MP90040035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2413007"/>
            <a:ext cx="3037344" cy="2024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686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733800" y="612775"/>
            <a:ext cx="5410200" cy="5943600"/>
            <a:chOff x="3733800" y="612775"/>
            <a:chExt cx="5410200" cy="5943600"/>
          </a:xfrm>
        </p:grpSpPr>
        <p:pic>
          <p:nvPicPr>
            <p:cNvPr id="6" name="Picture 4"/>
            <p:cNvPicPr>
              <a:picLocks noChangeAspect="1" noChangeArrowheads="1"/>
            </p:cNvPicPr>
            <p:nvPr/>
          </p:nvPicPr>
          <p:blipFill>
            <a:blip r:embed="rId3" cstate="print"/>
            <a:srcRect l="23441" t="11502" r="21097" b="7251"/>
            <a:stretch>
              <a:fillRect/>
            </a:stretch>
          </p:blipFill>
          <p:spPr bwMode="auto">
            <a:xfrm>
              <a:off x="3733800" y="612775"/>
              <a:ext cx="5410200" cy="5943600"/>
            </a:xfrm>
            <a:prstGeom prst="rect">
              <a:avLst/>
            </a:prstGeom>
            <a:ln>
              <a:noFill/>
            </a:ln>
            <a:effectLst>
              <a:outerShdw blurRad="190500" algn="tl" rotWithShape="0">
                <a:srgbClr val="000000">
                  <a:alpha val="70000"/>
                </a:srgbClr>
              </a:outerShdw>
            </a:effectLst>
          </p:spPr>
        </p:pic>
        <p:sp>
          <p:nvSpPr>
            <p:cNvPr id="20485" name="AutoShape 5"/>
            <p:cNvSpPr>
              <a:spLocks noChangeArrowheads="1"/>
            </p:cNvSpPr>
            <p:nvPr/>
          </p:nvSpPr>
          <p:spPr bwMode="auto">
            <a:xfrm>
              <a:off x="6934200" y="892175"/>
              <a:ext cx="1657350" cy="465138"/>
            </a:xfrm>
            <a:prstGeom prst="star8">
              <a:avLst>
                <a:gd name="adj" fmla="val 38250"/>
              </a:avLst>
            </a:prstGeom>
            <a:solidFill>
              <a:srgbClr val="F8F8F8">
                <a:alpha val="50195"/>
              </a:srgbClr>
            </a:solidFill>
            <a:ln w="38100" cmpd="dbl">
              <a:solidFill>
                <a:schemeClr val="bg2"/>
              </a:solidFill>
              <a:miter lim="800000"/>
              <a:headEnd/>
              <a:tailEnd/>
            </a:ln>
          </p:spPr>
          <p:txBody>
            <a:bodyPr anchor="ctr"/>
            <a:lstStyle/>
            <a:p>
              <a:pPr algn="ctr" fontAlgn="base">
                <a:spcBef>
                  <a:spcPct val="0"/>
                </a:spcBef>
                <a:spcAft>
                  <a:spcPct val="0"/>
                </a:spcAft>
              </a:pPr>
              <a:r>
                <a:rPr lang="en-US" altLang="zh-CN" b="1">
                  <a:solidFill>
                    <a:srgbClr val="808080"/>
                  </a:solidFill>
                  <a:ea typeface="宋体" pitchFamily="2" charset="-122"/>
                </a:rPr>
                <a:t>Example</a:t>
              </a:r>
            </a:p>
          </p:txBody>
        </p:sp>
      </p:grpSp>
      <p:sp>
        <p:nvSpPr>
          <p:cNvPr id="20482" name="Rectangle 2"/>
          <p:cNvSpPr>
            <a:spLocks noGrp="1" noChangeArrowheads="1"/>
          </p:cNvSpPr>
          <p:nvPr>
            <p:ph type="title" idx="4294967295"/>
          </p:nvPr>
        </p:nvSpPr>
        <p:spPr>
          <a:xfrm>
            <a:off x="0" y="274638"/>
            <a:ext cx="8229600" cy="706437"/>
          </a:xfrm>
          <a:prstGeom prst="rect">
            <a:avLst/>
          </a:prstGeom>
        </p:spPr>
        <p:txBody>
          <a:bodyPr/>
          <a:lstStyle/>
          <a:p>
            <a:pPr eaLnBrk="1" hangingPunct="1">
              <a:buFont typeface="Wingdings" pitchFamily="2" charset="2"/>
              <a:buNone/>
            </a:pPr>
            <a:r>
              <a:rPr lang="en-US" altLang="zh-CN" dirty="0" smtClean="0">
                <a:ea typeface="宋体" pitchFamily="2" charset="-122"/>
              </a:rPr>
              <a:t>      Cover Letter</a:t>
            </a:r>
            <a:endParaRPr lang="zh-CN" altLang="en-US" dirty="0" smtClean="0">
              <a:ea typeface="宋体" pitchFamily="2" charset="-122"/>
            </a:endParaRPr>
          </a:p>
        </p:txBody>
      </p:sp>
      <p:sp>
        <p:nvSpPr>
          <p:cNvPr id="1180675" name="Rectangle 3"/>
          <p:cNvSpPr>
            <a:spLocks noChangeArrowheads="1"/>
          </p:cNvSpPr>
          <p:nvPr/>
        </p:nvSpPr>
        <p:spPr bwMode="auto">
          <a:xfrm>
            <a:off x="86772" y="3412233"/>
            <a:ext cx="3735873" cy="3401143"/>
          </a:xfrm>
          <a:prstGeom prst="rect">
            <a:avLst/>
          </a:prstGeom>
          <a:noFill/>
          <a:ln w="9525">
            <a:noFill/>
            <a:miter lim="800000"/>
            <a:headEnd/>
            <a:tailEnd/>
          </a:ln>
        </p:spPr>
        <p:txBody>
          <a:bodyPr/>
          <a:lstStyle/>
          <a:p>
            <a:pPr algn="l" fontAlgn="base">
              <a:lnSpc>
                <a:spcPts val="2200"/>
              </a:lnSpc>
              <a:spcBef>
                <a:spcPts val="0"/>
              </a:spcBef>
              <a:spcAft>
                <a:spcPct val="0"/>
              </a:spcAft>
              <a:buClr>
                <a:srgbClr val="000099"/>
              </a:buClr>
              <a:buSzPct val="70000"/>
            </a:pPr>
            <a:r>
              <a:rPr lang="en-US" altLang="zh-CN" sz="1600" b="1" dirty="0">
                <a:solidFill>
                  <a:srgbClr val="333333"/>
                </a:solidFill>
                <a:ea typeface="宋体" pitchFamily="2" charset="-122"/>
              </a:rPr>
              <a:t>Basic information:</a:t>
            </a:r>
            <a:r>
              <a:rPr lang="en-US" altLang="zh-CN" dirty="0">
                <a:solidFill>
                  <a:srgbClr val="333333"/>
                </a:solidFill>
                <a:ea typeface="宋体" pitchFamily="2" charset="-122"/>
              </a:rPr>
              <a:t> </a:t>
            </a:r>
          </a:p>
          <a:p>
            <a:pPr marL="542925" lvl="1" indent="-285750" algn="l" fontAlgn="base">
              <a:lnSpc>
                <a:spcPts val="2200"/>
              </a:lnSpc>
              <a:spcBef>
                <a:spcPts val="0"/>
              </a:spcBef>
              <a:spcAft>
                <a:spcPct val="0"/>
              </a:spcAft>
              <a:buClr>
                <a:srgbClr val="000099"/>
              </a:buClr>
              <a:buSzPct val="70000"/>
              <a:buFont typeface="Wingdings" pitchFamily="2" charset="2"/>
              <a:buChar char="ü"/>
            </a:pPr>
            <a:r>
              <a:rPr lang="en-US" altLang="zh-CN" sz="1600" dirty="0">
                <a:solidFill>
                  <a:srgbClr val="333333"/>
                </a:solidFill>
                <a:ea typeface="宋体" pitchFamily="2" charset="-122"/>
              </a:rPr>
              <a:t>Editor Addressing</a:t>
            </a:r>
          </a:p>
          <a:p>
            <a:pPr marL="542925" lvl="1" indent="-285750" algn="l" fontAlgn="base">
              <a:lnSpc>
                <a:spcPts val="2200"/>
              </a:lnSpc>
              <a:spcBef>
                <a:spcPts val="0"/>
              </a:spcBef>
              <a:spcAft>
                <a:spcPct val="0"/>
              </a:spcAft>
              <a:buClr>
                <a:srgbClr val="000099"/>
              </a:buClr>
              <a:buSzPct val="70000"/>
              <a:buFont typeface="Wingdings" pitchFamily="2" charset="2"/>
              <a:buChar char="ü"/>
            </a:pPr>
            <a:r>
              <a:rPr lang="en-US" altLang="zh-CN" sz="1600" dirty="0">
                <a:solidFill>
                  <a:srgbClr val="333333"/>
                </a:solidFill>
                <a:ea typeface="宋体" pitchFamily="2" charset="-122"/>
              </a:rPr>
              <a:t>Research originality &amp; innovation</a:t>
            </a:r>
          </a:p>
          <a:p>
            <a:pPr marL="542925" lvl="1" indent="-285750" algn="l" fontAlgn="base">
              <a:lnSpc>
                <a:spcPts val="2200"/>
              </a:lnSpc>
              <a:spcBef>
                <a:spcPts val="0"/>
              </a:spcBef>
              <a:spcAft>
                <a:spcPct val="0"/>
              </a:spcAft>
              <a:buClr>
                <a:srgbClr val="000099"/>
              </a:buClr>
              <a:buSzPct val="70000"/>
              <a:buFont typeface="Wingdings" pitchFamily="2" charset="2"/>
              <a:buChar char="ü"/>
            </a:pPr>
            <a:r>
              <a:rPr lang="en-US" altLang="zh-CN" sz="1600" dirty="0">
                <a:solidFill>
                  <a:srgbClr val="333333"/>
                </a:solidFill>
                <a:ea typeface="宋体" pitchFamily="2" charset="-122"/>
              </a:rPr>
              <a:t>Main conclusion</a:t>
            </a:r>
          </a:p>
          <a:p>
            <a:pPr marL="542925" lvl="1" indent="-285750" algn="l" fontAlgn="base">
              <a:lnSpc>
                <a:spcPts val="2200"/>
              </a:lnSpc>
              <a:spcBef>
                <a:spcPts val="0"/>
              </a:spcBef>
              <a:spcAft>
                <a:spcPct val="0"/>
              </a:spcAft>
              <a:buClr>
                <a:srgbClr val="000099"/>
              </a:buClr>
              <a:buSzPct val="70000"/>
              <a:buFont typeface="Wingdings" pitchFamily="2" charset="2"/>
              <a:buChar char="ü"/>
            </a:pPr>
            <a:r>
              <a:rPr lang="en-US" altLang="zh-CN" sz="1600" dirty="0">
                <a:solidFill>
                  <a:srgbClr val="333333"/>
                </a:solidFill>
                <a:ea typeface="宋体" pitchFamily="2" charset="-122"/>
              </a:rPr>
              <a:t>Any supportable info to your submission</a:t>
            </a:r>
          </a:p>
          <a:p>
            <a:pPr marL="542925" lvl="1" indent="-285750" algn="l" fontAlgn="base">
              <a:lnSpc>
                <a:spcPts val="2200"/>
              </a:lnSpc>
              <a:spcBef>
                <a:spcPts val="0"/>
              </a:spcBef>
              <a:spcAft>
                <a:spcPct val="0"/>
              </a:spcAft>
              <a:buClr>
                <a:srgbClr val="000099"/>
              </a:buClr>
              <a:buSzPct val="70000"/>
              <a:buFont typeface="Wingdings" pitchFamily="2" charset="2"/>
              <a:buChar char="ü"/>
            </a:pPr>
            <a:r>
              <a:rPr lang="en-US" altLang="zh-CN" sz="1600" dirty="0">
                <a:solidFill>
                  <a:srgbClr val="333333"/>
                </a:solidFill>
              </a:rPr>
              <a:t>Recommended reviewer</a:t>
            </a:r>
          </a:p>
          <a:p>
            <a:pPr marL="542925" lvl="1" indent="-285750" algn="l" fontAlgn="base">
              <a:lnSpc>
                <a:spcPts val="2200"/>
              </a:lnSpc>
              <a:spcBef>
                <a:spcPts val="0"/>
              </a:spcBef>
              <a:spcAft>
                <a:spcPct val="0"/>
              </a:spcAft>
              <a:buClr>
                <a:srgbClr val="000099"/>
              </a:buClr>
              <a:buSzPct val="70000"/>
              <a:buFont typeface="Wingdings" pitchFamily="2" charset="2"/>
              <a:buChar char="ü"/>
            </a:pPr>
            <a:r>
              <a:rPr lang="en-US" altLang="zh-CN" sz="1600" dirty="0">
                <a:solidFill>
                  <a:srgbClr val="333333"/>
                </a:solidFill>
                <a:ea typeface="宋体" pitchFamily="2" charset="-122"/>
              </a:rPr>
              <a:t>Any conflict of interest in producing the research</a:t>
            </a:r>
          </a:p>
          <a:p>
            <a:pPr marL="542925" lvl="1" indent="-285750" algn="l" fontAlgn="base">
              <a:lnSpc>
                <a:spcPts val="2200"/>
              </a:lnSpc>
              <a:spcBef>
                <a:spcPts val="0"/>
              </a:spcBef>
              <a:spcAft>
                <a:spcPct val="0"/>
              </a:spcAft>
              <a:buClr>
                <a:srgbClr val="000099"/>
              </a:buClr>
              <a:buSzPct val="70000"/>
              <a:buFont typeface="Wingdings" pitchFamily="2" charset="2"/>
              <a:buChar char="ü"/>
            </a:pPr>
            <a:r>
              <a:rPr lang="en-US" altLang="zh-CN" sz="1600" dirty="0">
                <a:solidFill>
                  <a:srgbClr val="333333"/>
                </a:solidFill>
                <a:ea typeface="宋体" pitchFamily="2" charset="-122"/>
              </a:rPr>
              <a:t>Details of any previous or concurrent </a:t>
            </a:r>
            <a:r>
              <a:rPr lang="en-US" altLang="zh-CN" sz="1600" dirty="0" smtClean="0">
                <a:solidFill>
                  <a:srgbClr val="333333"/>
                </a:solidFill>
                <a:ea typeface="宋体" pitchFamily="2" charset="-122"/>
              </a:rPr>
              <a:t>submissions</a:t>
            </a:r>
            <a:endParaRPr lang="en-US" altLang="zh-CN" sz="1600" dirty="0">
              <a:solidFill>
                <a:srgbClr val="333333"/>
              </a:solidFill>
              <a:ea typeface="宋体" pitchFamily="2" charset="-122"/>
            </a:endParaRPr>
          </a:p>
        </p:txBody>
      </p:sp>
      <p:sp>
        <p:nvSpPr>
          <p:cNvPr id="7" name="AutoShape 10"/>
          <p:cNvSpPr>
            <a:spLocks noChangeArrowheads="1"/>
          </p:cNvSpPr>
          <p:nvPr/>
        </p:nvSpPr>
        <p:spPr bwMode="auto">
          <a:xfrm>
            <a:off x="4572000" y="5943600"/>
            <a:ext cx="2362200" cy="419100"/>
          </a:xfrm>
          <a:prstGeom prst="wedgeRoundRectCallout">
            <a:avLst>
              <a:gd name="adj1" fmla="val 27681"/>
              <a:gd name="adj2" fmla="val -225000"/>
              <a:gd name="adj3" fmla="val 16667"/>
            </a:avLst>
          </a:prstGeom>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5400000" scaled="1"/>
            <a:tileRect/>
          </a:gradFill>
          <a:ln w="38100">
            <a:solidFill>
              <a:srgbClr val="5D9A3C"/>
            </a:solidFill>
            <a:miter lim="800000"/>
            <a:headEnd/>
            <a:tailEnd/>
          </a:ln>
        </p:spPr>
        <p:txBody>
          <a:bodyPr/>
          <a:lstStyle/>
          <a:p>
            <a:pPr algn="ctr" fontAlgn="base">
              <a:spcBef>
                <a:spcPct val="0"/>
              </a:spcBef>
              <a:spcAft>
                <a:spcPct val="0"/>
              </a:spcAft>
            </a:pPr>
            <a:r>
              <a:rPr lang="zh-CN" altLang="en-US" sz="2000" b="1" dirty="0" smtClean="0">
                <a:solidFill>
                  <a:srgbClr val="000000"/>
                </a:solidFill>
                <a:ea typeface="宋体" pitchFamily="2" charset="-122"/>
              </a:rPr>
              <a:t>推荐审稿人</a:t>
            </a:r>
            <a:endParaRPr lang="en-GB" sz="2000" b="1" dirty="0">
              <a:solidFill>
                <a:srgbClr val="000000"/>
              </a:solidFill>
              <a:ea typeface="宋体" pitchFamily="2" charset="-122"/>
            </a:endParaRPr>
          </a:p>
        </p:txBody>
      </p:sp>
      <p:sp>
        <p:nvSpPr>
          <p:cNvPr id="8" name="AutoShape 7"/>
          <p:cNvSpPr>
            <a:spLocks noChangeArrowheads="1"/>
          </p:cNvSpPr>
          <p:nvPr/>
        </p:nvSpPr>
        <p:spPr bwMode="auto">
          <a:xfrm>
            <a:off x="6477000" y="4559300"/>
            <a:ext cx="2667000" cy="457200"/>
          </a:xfrm>
          <a:prstGeom prst="wedgeRoundRectCallout">
            <a:avLst>
              <a:gd name="adj1" fmla="val -29823"/>
              <a:gd name="adj2" fmla="val -207407"/>
              <a:gd name="adj3" fmla="val 16667"/>
            </a:avLst>
          </a:prstGeom>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5400000" scaled="1"/>
            <a:tileRect/>
          </a:gradFill>
          <a:ln w="38100">
            <a:solidFill>
              <a:srgbClr val="5D9A3C"/>
            </a:solidFill>
            <a:miter lim="800000"/>
            <a:headEnd/>
            <a:tailEnd/>
          </a:ln>
        </p:spPr>
        <p:txBody>
          <a:bodyPr/>
          <a:lstStyle/>
          <a:p>
            <a:pPr algn="ctr" fontAlgn="base">
              <a:spcBef>
                <a:spcPct val="0"/>
              </a:spcBef>
              <a:spcAft>
                <a:spcPct val="0"/>
              </a:spcAft>
            </a:pPr>
            <a:r>
              <a:rPr lang="zh-CN" altLang="en-US" sz="2000" b="1" dirty="0" smtClean="0">
                <a:solidFill>
                  <a:srgbClr val="000000"/>
                </a:solidFill>
                <a:ea typeface="宋体" pitchFamily="2" charset="-122"/>
              </a:rPr>
              <a:t>阐述研究的重要性</a:t>
            </a:r>
            <a:endParaRPr lang="en-GB" sz="2000" b="1" dirty="0">
              <a:solidFill>
                <a:srgbClr val="000000"/>
              </a:solidFill>
              <a:ea typeface="宋体" pitchFamily="2" charset="-122"/>
            </a:endParaRPr>
          </a:p>
        </p:txBody>
      </p:sp>
      <p:sp>
        <p:nvSpPr>
          <p:cNvPr id="9" name="Line 9"/>
          <p:cNvSpPr>
            <a:spLocks noChangeShapeType="1"/>
          </p:cNvSpPr>
          <p:nvPr/>
        </p:nvSpPr>
        <p:spPr bwMode="auto">
          <a:xfrm>
            <a:off x="4100512" y="3124200"/>
            <a:ext cx="3605213" cy="0"/>
          </a:xfrm>
          <a:prstGeom prst="line">
            <a:avLst/>
          </a:prstGeom>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5400000" scaled="1"/>
            <a:tileRect/>
          </a:gradFill>
          <a:ln w="38100">
            <a:solidFill>
              <a:srgbClr val="5D9A3C"/>
            </a:solidFill>
            <a:round/>
            <a:headEnd/>
            <a:tailEnd/>
          </a:ln>
        </p:spPr>
        <p:txBody>
          <a:bodyPr wrap="square">
            <a:spAutoFit/>
          </a:bodyPr>
          <a:lstStyle/>
          <a:p>
            <a:pPr fontAlgn="base">
              <a:spcBef>
                <a:spcPct val="0"/>
              </a:spcBef>
              <a:spcAft>
                <a:spcPct val="0"/>
              </a:spcAft>
            </a:pPr>
            <a:endParaRPr lang="en-GB" sz="2400" dirty="0">
              <a:solidFill>
                <a:srgbClr val="000000"/>
              </a:solidFill>
              <a:latin typeface="Times New Roman" pitchFamily="18" charset="0"/>
              <a:ea typeface="宋体" pitchFamily="2" charset="-122"/>
            </a:endParaRPr>
          </a:p>
        </p:txBody>
      </p:sp>
      <p:sp>
        <p:nvSpPr>
          <p:cNvPr id="10" name="AutoShape 6"/>
          <p:cNvSpPr>
            <a:spLocks noChangeArrowheads="1"/>
          </p:cNvSpPr>
          <p:nvPr/>
        </p:nvSpPr>
        <p:spPr bwMode="auto">
          <a:xfrm>
            <a:off x="6172200" y="1628775"/>
            <a:ext cx="2771775" cy="465138"/>
          </a:xfrm>
          <a:prstGeom prst="wedgeRoundRectCallout">
            <a:avLst>
              <a:gd name="adj1" fmla="val -58590"/>
              <a:gd name="adj2" fmla="val 253286"/>
              <a:gd name="adj3" fmla="val 16667"/>
            </a:avLst>
          </a:prstGeom>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5400000" scaled="1"/>
            <a:tileRect/>
          </a:gradFill>
          <a:ln w="38100">
            <a:solidFill>
              <a:srgbClr val="5D9A3C"/>
            </a:solidFill>
            <a:miter lim="800000"/>
            <a:headEnd/>
            <a:tailEnd/>
          </a:ln>
        </p:spPr>
        <p:txBody>
          <a:bodyPr/>
          <a:lstStyle/>
          <a:p>
            <a:pPr algn="ctr" fontAlgn="base">
              <a:spcBef>
                <a:spcPct val="0"/>
              </a:spcBef>
              <a:spcAft>
                <a:spcPct val="0"/>
              </a:spcAft>
            </a:pPr>
            <a:r>
              <a:rPr lang="zh-CN" altLang="en-US" sz="2000" b="1" dirty="0" smtClean="0">
                <a:solidFill>
                  <a:srgbClr val="000000"/>
                </a:solidFill>
                <a:ea typeface="宋体" pitchFamily="2" charset="-122"/>
              </a:rPr>
              <a:t>所有作者的最终同意</a:t>
            </a:r>
            <a:endParaRPr lang="en-GB" sz="2000" b="1" dirty="0">
              <a:solidFill>
                <a:srgbClr val="000000"/>
              </a:solidFill>
              <a:ea typeface="宋体" pitchFamily="2" charset="-122"/>
            </a:endParaRPr>
          </a:p>
        </p:txBody>
      </p:sp>
      <p:sp>
        <p:nvSpPr>
          <p:cNvPr id="11" name="Line 9"/>
          <p:cNvSpPr>
            <a:spLocks noChangeShapeType="1"/>
          </p:cNvSpPr>
          <p:nvPr/>
        </p:nvSpPr>
        <p:spPr bwMode="auto">
          <a:xfrm>
            <a:off x="5638800" y="3781425"/>
            <a:ext cx="3305175" cy="0"/>
          </a:xfrm>
          <a:prstGeom prst="line">
            <a:avLst/>
          </a:prstGeom>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5400000" scaled="1"/>
            <a:tileRect/>
          </a:gradFill>
          <a:ln w="38100">
            <a:solidFill>
              <a:srgbClr val="5D9A3C"/>
            </a:solidFill>
            <a:round/>
            <a:headEnd/>
            <a:tailEnd/>
          </a:ln>
        </p:spPr>
        <p:txBody>
          <a:bodyPr>
            <a:spAutoFit/>
          </a:bodyPr>
          <a:lstStyle/>
          <a:p>
            <a:pPr fontAlgn="base">
              <a:spcBef>
                <a:spcPct val="0"/>
              </a:spcBef>
              <a:spcAft>
                <a:spcPct val="0"/>
              </a:spcAft>
            </a:pPr>
            <a:endParaRPr lang="en-GB" sz="2400" dirty="0">
              <a:solidFill>
                <a:srgbClr val="000000"/>
              </a:solidFill>
              <a:latin typeface="Times New Roman" pitchFamily="18" charset="0"/>
              <a:ea typeface="宋体" pitchFamily="2" charset="-122"/>
            </a:endParaRPr>
          </a:p>
        </p:txBody>
      </p:sp>
      <p:sp>
        <p:nvSpPr>
          <p:cNvPr id="2" name="矩形 1"/>
          <p:cNvSpPr/>
          <p:nvPr/>
        </p:nvSpPr>
        <p:spPr>
          <a:xfrm>
            <a:off x="302796" y="1124744"/>
            <a:ext cx="3591857" cy="2308324"/>
          </a:xfrm>
          <a:prstGeom prst="rect">
            <a:avLst/>
          </a:prstGeom>
        </p:spPr>
        <p:txBody>
          <a:bodyPr wrap="square">
            <a:spAutoFit/>
          </a:bodyPr>
          <a:lstStyle/>
          <a:p>
            <a:pPr marL="285750" indent="-285750" algn="l">
              <a:buFont typeface="Arial" panose="020B0604020202020204" pitchFamily="34" charset="0"/>
              <a:buChar char="•"/>
            </a:pPr>
            <a:r>
              <a:rPr lang="en-US" altLang="zh-CN" sz="1600" dirty="0">
                <a:solidFill>
                  <a:srgbClr val="333333"/>
                </a:solidFill>
              </a:rPr>
              <a:t>Read by </a:t>
            </a:r>
            <a:r>
              <a:rPr lang="en-US" altLang="zh-CN" sz="1600" b="1" dirty="0">
                <a:solidFill>
                  <a:srgbClr val="FF9900"/>
                </a:solidFill>
              </a:rPr>
              <a:t>editors</a:t>
            </a:r>
          </a:p>
          <a:p>
            <a:pPr marL="285750" indent="-285750" algn="l">
              <a:buFont typeface="Arial" panose="020B0604020202020204" pitchFamily="34" charset="0"/>
              <a:buChar char="•"/>
            </a:pPr>
            <a:r>
              <a:rPr lang="en-US" altLang="zh-CN" sz="1600" dirty="0">
                <a:solidFill>
                  <a:srgbClr val="333333"/>
                </a:solidFill>
              </a:rPr>
              <a:t>A</a:t>
            </a:r>
            <a:r>
              <a:rPr lang="en-US" altLang="zh-CN" sz="1600" b="1" dirty="0">
                <a:solidFill>
                  <a:srgbClr val="FF9900"/>
                </a:solidFill>
              </a:rPr>
              <a:t> crucial</a:t>
            </a:r>
            <a:r>
              <a:rPr lang="en-US" altLang="zh-CN" sz="1600" dirty="0">
                <a:solidFill>
                  <a:srgbClr val="FF9900"/>
                </a:solidFill>
              </a:rPr>
              <a:t> </a:t>
            </a:r>
            <a:r>
              <a:rPr lang="en-US" altLang="zh-CN" sz="1600" dirty="0">
                <a:solidFill>
                  <a:srgbClr val="333333"/>
                </a:solidFill>
              </a:rPr>
              <a:t>part of the manuscript submission package. </a:t>
            </a:r>
          </a:p>
          <a:p>
            <a:pPr marL="285750" indent="-285750" algn="l">
              <a:buFont typeface="Arial" panose="020B0604020202020204" pitchFamily="34" charset="0"/>
              <a:buChar char="•"/>
            </a:pPr>
            <a:r>
              <a:rPr lang="en-US" altLang="zh-CN" sz="1600" dirty="0">
                <a:solidFill>
                  <a:srgbClr val="333333"/>
                </a:solidFill>
              </a:rPr>
              <a:t>An </a:t>
            </a:r>
            <a:r>
              <a:rPr lang="en-US" altLang="zh-CN" sz="1600" b="1" dirty="0">
                <a:solidFill>
                  <a:srgbClr val="FF9900"/>
                </a:solidFill>
              </a:rPr>
              <a:t>opportunity</a:t>
            </a:r>
            <a:r>
              <a:rPr lang="en-US" altLang="zh-CN" sz="1600" dirty="0"/>
              <a:t> </a:t>
            </a:r>
            <a:r>
              <a:rPr lang="en-US" altLang="zh-CN" sz="1600" dirty="0">
                <a:solidFill>
                  <a:srgbClr val="333333"/>
                </a:solidFill>
              </a:rPr>
              <a:t>to convey important information to the editors.</a:t>
            </a:r>
          </a:p>
          <a:p>
            <a:pPr marL="285750" indent="-285750" algn="l">
              <a:buFont typeface="Arial" panose="020B0604020202020204" pitchFamily="34" charset="0"/>
              <a:buChar char="•"/>
            </a:pPr>
            <a:r>
              <a:rPr lang="en-US" altLang="zh-CN" sz="1600" dirty="0">
                <a:solidFill>
                  <a:srgbClr val="333333"/>
                </a:solidFill>
              </a:rPr>
              <a:t>Help the editors reach a </a:t>
            </a:r>
            <a:r>
              <a:rPr lang="en-US" altLang="zh-CN" sz="1600" b="1" dirty="0">
                <a:solidFill>
                  <a:srgbClr val="FF9900"/>
                </a:solidFill>
              </a:rPr>
              <a:t>quicker decision</a:t>
            </a:r>
            <a:r>
              <a:rPr lang="en-US" altLang="zh-CN" sz="1600" dirty="0"/>
              <a:t>.</a:t>
            </a:r>
            <a:endParaRPr lang="en-US" altLang="zh-CN" sz="1600" b="1" dirty="0">
              <a:solidFill>
                <a:srgbClr val="FF9900"/>
              </a:solidFill>
            </a:endParaRPr>
          </a:p>
          <a:p>
            <a:pPr marL="285750" indent="-285750" algn="l">
              <a:buFont typeface="Arial" panose="020B0604020202020204" pitchFamily="34" charset="0"/>
              <a:buChar char="•"/>
            </a:pPr>
            <a:r>
              <a:rPr lang="en-US" altLang="zh-CN" sz="1600" dirty="0">
                <a:solidFill>
                  <a:srgbClr val="333333"/>
                </a:solidFill>
              </a:rPr>
              <a:t>Tip the balance </a:t>
            </a:r>
            <a:r>
              <a:rPr lang="en-US" altLang="zh-CN" sz="1600" b="1" dirty="0" smtClean="0">
                <a:solidFill>
                  <a:srgbClr val="FF9900"/>
                </a:solidFill>
              </a:rPr>
              <a:t>for </a:t>
            </a:r>
            <a:r>
              <a:rPr lang="en-US" altLang="zh-CN" sz="1600" b="1" dirty="0">
                <a:solidFill>
                  <a:srgbClr val="FF9900"/>
                </a:solidFill>
              </a:rPr>
              <a:t>peer review</a:t>
            </a:r>
            <a:r>
              <a:rPr lang="en-US" altLang="zh-CN" sz="1600" dirty="0"/>
              <a:t>.</a:t>
            </a:r>
          </a:p>
        </p:txBody>
      </p:sp>
    </p:spTree>
    <p:extLst>
      <p:ext uri="{BB962C8B-B14F-4D97-AF65-F5344CB8AC3E}">
        <p14:creationId xmlns:p14="http://schemas.microsoft.com/office/powerpoint/2010/main" val="692329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80675">
                                            <p:txEl>
                                              <p:pRg st="0" end="0"/>
                                            </p:txEl>
                                          </p:spTgt>
                                        </p:tgtEl>
                                        <p:attrNameLst>
                                          <p:attrName>style.visibility</p:attrName>
                                        </p:attrNameLst>
                                      </p:cBhvr>
                                      <p:to>
                                        <p:strVal val="visible"/>
                                      </p:to>
                                    </p:set>
                                    <p:animEffect transition="in" filter="slide(fromBottom)">
                                      <p:cBhvr>
                                        <p:cTn id="7" dur="500"/>
                                        <p:tgtEl>
                                          <p:spTgt spid="1180675">
                                            <p:txEl>
                                              <p:pRg st="0" end="0"/>
                                            </p:txEl>
                                          </p:spTgt>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180675">
                                            <p:txEl>
                                              <p:pRg st="1" end="1"/>
                                            </p:txEl>
                                          </p:spTgt>
                                        </p:tgtEl>
                                        <p:attrNameLst>
                                          <p:attrName>style.visibility</p:attrName>
                                        </p:attrNameLst>
                                      </p:cBhvr>
                                      <p:to>
                                        <p:strVal val="visible"/>
                                      </p:to>
                                    </p:set>
                                    <p:animEffect transition="in" filter="slide(fromBottom)">
                                      <p:cBhvr>
                                        <p:cTn id="10" dur="500"/>
                                        <p:tgtEl>
                                          <p:spTgt spid="1180675">
                                            <p:txEl>
                                              <p:pRg st="1" end="1"/>
                                            </p:txEl>
                                          </p:spTgt>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1180675">
                                            <p:txEl>
                                              <p:pRg st="2" end="2"/>
                                            </p:txEl>
                                          </p:spTgt>
                                        </p:tgtEl>
                                        <p:attrNameLst>
                                          <p:attrName>style.visibility</p:attrName>
                                        </p:attrNameLst>
                                      </p:cBhvr>
                                      <p:to>
                                        <p:strVal val="visible"/>
                                      </p:to>
                                    </p:set>
                                    <p:animEffect transition="in" filter="slide(fromBottom)">
                                      <p:cBhvr>
                                        <p:cTn id="13" dur="500"/>
                                        <p:tgtEl>
                                          <p:spTgt spid="1180675">
                                            <p:txEl>
                                              <p:pRg st="2" end="2"/>
                                            </p:txEl>
                                          </p:spTgt>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1180675">
                                            <p:txEl>
                                              <p:pRg st="3" end="3"/>
                                            </p:txEl>
                                          </p:spTgt>
                                        </p:tgtEl>
                                        <p:attrNameLst>
                                          <p:attrName>style.visibility</p:attrName>
                                        </p:attrNameLst>
                                      </p:cBhvr>
                                      <p:to>
                                        <p:strVal val="visible"/>
                                      </p:to>
                                    </p:set>
                                    <p:animEffect transition="in" filter="slide(fromBottom)">
                                      <p:cBhvr>
                                        <p:cTn id="16" dur="500"/>
                                        <p:tgtEl>
                                          <p:spTgt spid="1180675">
                                            <p:txEl>
                                              <p:pRg st="3" end="3"/>
                                            </p:txEl>
                                          </p:spTgt>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1180675">
                                            <p:txEl>
                                              <p:pRg st="4" end="4"/>
                                            </p:txEl>
                                          </p:spTgt>
                                        </p:tgtEl>
                                        <p:attrNameLst>
                                          <p:attrName>style.visibility</p:attrName>
                                        </p:attrNameLst>
                                      </p:cBhvr>
                                      <p:to>
                                        <p:strVal val="visible"/>
                                      </p:to>
                                    </p:set>
                                    <p:animEffect transition="in" filter="slide(fromBottom)">
                                      <p:cBhvr>
                                        <p:cTn id="19" dur="500"/>
                                        <p:tgtEl>
                                          <p:spTgt spid="1180675">
                                            <p:txEl>
                                              <p:pRg st="4" end="4"/>
                                            </p:txEl>
                                          </p:spTgt>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1180675">
                                            <p:txEl>
                                              <p:pRg st="5" end="5"/>
                                            </p:txEl>
                                          </p:spTgt>
                                        </p:tgtEl>
                                        <p:attrNameLst>
                                          <p:attrName>style.visibility</p:attrName>
                                        </p:attrNameLst>
                                      </p:cBhvr>
                                      <p:to>
                                        <p:strVal val="visible"/>
                                      </p:to>
                                    </p:set>
                                    <p:animEffect transition="in" filter="slide(fromBottom)">
                                      <p:cBhvr>
                                        <p:cTn id="22" dur="500"/>
                                        <p:tgtEl>
                                          <p:spTgt spid="1180675">
                                            <p:txEl>
                                              <p:pRg st="5" end="5"/>
                                            </p:txEl>
                                          </p:spTgt>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1180675">
                                            <p:txEl>
                                              <p:pRg st="6" end="6"/>
                                            </p:txEl>
                                          </p:spTgt>
                                        </p:tgtEl>
                                        <p:attrNameLst>
                                          <p:attrName>style.visibility</p:attrName>
                                        </p:attrNameLst>
                                      </p:cBhvr>
                                      <p:to>
                                        <p:strVal val="visible"/>
                                      </p:to>
                                    </p:set>
                                    <p:animEffect transition="in" filter="slide(fromBottom)">
                                      <p:cBhvr>
                                        <p:cTn id="25" dur="500"/>
                                        <p:tgtEl>
                                          <p:spTgt spid="1180675">
                                            <p:txEl>
                                              <p:pRg st="6" end="6"/>
                                            </p:txEl>
                                          </p:spTgt>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1180675">
                                            <p:txEl>
                                              <p:pRg st="7" end="7"/>
                                            </p:txEl>
                                          </p:spTgt>
                                        </p:tgtEl>
                                        <p:attrNameLst>
                                          <p:attrName>style.visibility</p:attrName>
                                        </p:attrNameLst>
                                      </p:cBhvr>
                                      <p:to>
                                        <p:strVal val="visible"/>
                                      </p:to>
                                    </p:set>
                                    <p:animEffect transition="in" filter="slide(fromBottom)">
                                      <p:cBhvr>
                                        <p:cTn id="28" dur="500"/>
                                        <p:tgtEl>
                                          <p:spTgt spid="1180675">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0675" grpId="0" build="allAtOnce"/>
      <p:bldP spid="7" grpId="0" animBg="1"/>
      <p:bldP spid="8" grpId="0" animBg="1"/>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0" name="Text Box 7"/>
          <p:cNvSpPr txBox="1">
            <a:spLocks noChangeArrowheads="1"/>
          </p:cNvSpPr>
          <p:nvPr/>
        </p:nvSpPr>
        <p:spPr bwMode="auto">
          <a:xfrm>
            <a:off x="1437857" y="1392899"/>
            <a:ext cx="5183188"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eaLnBrk="1" hangingPunct="1">
              <a:spcBef>
                <a:spcPct val="50000"/>
              </a:spcBef>
              <a:buFont typeface="Wingdings" pitchFamily="2" charset="2"/>
              <a:buChar char="q"/>
            </a:pPr>
            <a:r>
              <a:rPr lang="en-US" altLang="zh-CN" sz="2000" b="1" dirty="0"/>
              <a:t> Elsevier</a:t>
            </a:r>
            <a:r>
              <a:rPr lang="zh-CN" altLang="en-US" sz="2000" b="1" dirty="0"/>
              <a:t>公司的旗舰产品</a:t>
            </a:r>
          </a:p>
          <a:p>
            <a:pPr algn="l" eaLnBrk="1" hangingPunct="1">
              <a:spcBef>
                <a:spcPct val="50000"/>
              </a:spcBef>
              <a:buFont typeface="Wingdings" pitchFamily="2" charset="2"/>
              <a:buChar char="q"/>
            </a:pPr>
            <a:r>
              <a:rPr lang="zh-CN" altLang="en-US" sz="2000" b="1" dirty="0"/>
              <a:t> </a:t>
            </a:r>
            <a:r>
              <a:rPr lang="zh-CN" altLang="en-US" sz="2000" b="1" dirty="0">
                <a:solidFill>
                  <a:schemeClr val="accent2"/>
                </a:solidFill>
              </a:rPr>
              <a:t>全学科的全文数据库</a:t>
            </a:r>
          </a:p>
          <a:p>
            <a:pPr algn="l" eaLnBrk="1" hangingPunct="1">
              <a:spcBef>
                <a:spcPct val="50000"/>
              </a:spcBef>
              <a:buFont typeface="Wingdings" pitchFamily="2" charset="2"/>
              <a:buChar char="q"/>
            </a:pPr>
            <a:r>
              <a:rPr lang="zh-CN" altLang="en-US" sz="2000" b="1" dirty="0"/>
              <a:t> 得到</a:t>
            </a:r>
            <a:r>
              <a:rPr lang="en-GB" altLang="en-US" sz="2000" b="1" dirty="0"/>
              <a:t>130</a:t>
            </a:r>
            <a:r>
              <a:rPr lang="zh-CN" altLang="en-US" sz="2000" b="1" dirty="0"/>
              <a:t>多个国家</a:t>
            </a:r>
            <a:r>
              <a:rPr lang="en-GB" altLang="en-US" sz="2000" b="1" dirty="0"/>
              <a:t>1100</a:t>
            </a:r>
            <a:r>
              <a:rPr lang="zh-CN" altLang="en-US" sz="2000" b="1" dirty="0"/>
              <a:t>万科研人员的认可</a:t>
            </a:r>
          </a:p>
          <a:p>
            <a:pPr algn="l" eaLnBrk="1" hangingPunct="1">
              <a:spcBef>
                <a:spcPct val="50000"/>
              </a:spcBef>
              <a:buFont typeface="Wingdings" pitchFamily="2" charset="2"/>
              <a:buChar char="q"/>
            </a:pPr>
            <a:r>
              <a:rPr lang="zh-CN" altLang="en-US" sz="2000" b="1" dirty="0"/>
              <a:t> 中国用量最高的外文全文数据库之一</a:t>
            </a:r>
          </a:p>
          <a:p>
            <a:pPr algn="l" eaLnBrk="1" hangingPunct="1">
              <a:spcBef>
                <a:spcPct val="50000"/>
              </a:spcBef>
              <a:buFont typeface="Wingdings" pitchFamily="2" charset="2"/>
              <a:buChar char="q"/>
            </a:pPr>
            <a:r>
              <a:rPr lang="zh-CN" altLang="en-US" sz="2000" b="1" dirty="0"/>
              <a:t> 全面集成期刊</a:t>
            </a:r>
            <a:r>
              <a:rPr lang="zh-CN" altLang="en-US" dirty="0"/>
              <a:t>（含回溯文档）</a:t>
            </a:r>
            <a:r>
              <a:rPr lang="zh-CN" altLang="en-US" sz="2000" b="1" dirty="0"/>
              <a:t>和图书</a:t>
            </a:r>
            <a:r>
              <a:rPr lang="zh-CN" altLang="en-US" b="1" dirty="0"/>
              <a:t>（</a:t>
            </a:r>
            <a:r>
              <a:rPr lang="zh-CN" altLang="en-US" dirty="0"/>
              <a:t>单行本</a:t>
            </a:r>
            <a:r>
              <a:rPr lang="en-US" altLang="zh-CN" dirty="0"/>
              <a:t>/</a:t>
            </a:r>
            <a:r>
              <a:rPr lang="zh-CN" altLang="en-US" dirty="0"/>
              <a:t>丛书</a:t>
            </a:r>
            <a:r>
              <a:rPr lang="en-US" altLang="zh-CN" dirty="0"/>
              <a:t>/</a:t>
            </a:r>
            <a:r>
              <a:rPr lang="zh-CN" altLang="en-US" dirty="0"/>
              <a:t>手册</a:t>
            </a:r>
            <a:r>
              <a:rPr lang="en-US" altLang="zh-CN" dirty="0"/>
              <a:t>/</a:t>
            </a:r>
            <a:r>
              <a:rPr lang="zh-CN" altLang="en-US" dirty="0"/>
              <a:t>参考工具书）</a:t>
            </a:r>
          </a:p>
        </p:txBody>
      </p:sp>
      <p:sp>
        <p:nvSpPr>
          <p:cNvPr id="13321" name="Text Box 8"/>
          <p:cNvSpPr txBox="1">
            <a:spLocks noChangeArrowheads="1"/>
          </p:cNvSpPr>
          <p:nvPr/>
        </p:nvSpPr>
        <p:spPr bwMode="auto">
          <a:xfrm>
            <a:off x="60325" y="4288432"/>
            <a:ext cx="1311275" cy="804863"/>
          </a:xfrm>
          <a:prstGeom prst="rect">
            <a:avLst/>
          </a:prstGeom>
          <a:solidFill>
            <a:srgbClr val="99CC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98000" tIns="154800" rIns="198000" bIns="15480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eaLnBrk="1" hangingPunct="1">
              <a:spcBef>
                <a:spcPct val="50000"/>
              </a:spcBef>
            </a:pPr>
            <a:r>
              <a:rPr lang="zh-CN" altLang="en-US" sz="1600" dirty="0" smtClean="0">
                <a:sym typeface="Arial" pitchFamily="34" charset="0"/>
              </a:rPr>
              <a:t>接近</a:t>
            </a:r>
            <a:r>
              <a:rPr lang="en-US" altLang="zh-CN" sz="1600" dirty="0" smtClean="0">
                <a:sym typeface="Arial" pitchFamily="34" charset="0"/>
              </a:rPr>
              <a:t>3000</a:t>
            </a:r>
            <a:r>
              <a:rPr lang="zh-CN" altLang="en-US" sz="1600" dirty="0" smtClean="0">
                <a:sym typeface="Arial" pitchFamily="34" charset="0"/>
              </a:rPr>
              <a:t>种</a:t>
            </a:r>
            <a:r>
              <a:rPr lang="zh-CN" altLang="en-US" sz="1600" dirty="0">
                <a:sym typeface="Arial" pitchFamily="34" charset="0"/>
              </a:rPr>
              <a:t>期刊</a:t>
            </a:r>
            <a:endParaRPr lang="en-GB" altLang="en-US" sz="1600" dirty="0">
              <a:sym typeface="Arial" pitchFamily="34" charset="0"/>
            </a:endParaRPr>
          </a:p>
        </p:txBody>
      </p:sp>
      <p:sp>
        <p:nvSpPr>
          <p:cNvPr id="13322" name="Text Box 9"/>
          <p:cNvSpPr txBox="1">
            <a:spLocks noChangeArrowheads="1"/>
          </p:cNvSpPr>
          <p:nvPr/>
        </p:nvSpPr>
        <p:spPr bwMode="auto">
          <a:xfrm>
            <a:off x="5684838" y="4288432"/>
            <a:ext cx="1436687" cy="804863"/>
          </a:xfrm>
          <a:prstGeom prst="rect">
            <a:avLst/>
          </a:prstGeom>
          <a:solidFill>
            <a:srgbClr val="99CC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98000" tIns="154800" rIns="198000" bIns="15480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eaLnBrk="1" hangingPunct="1">
              <a:spcBef>
                <a:spcPct val="50000"/>
              </a:spcBef>
            </a:pPr>
            <a:r>
              <a:rPr lang="zh-CN" altLang="en-US" sz="1600" dirty="0" smtClean="0">
                <a:sym typeface="Arial" pitchFamily="34" charset="0"/>
              </a:rPr>
              <a:t>接近</a:t>
            </a:r>
            <a:r>
              <a:rPr lang="en-US" altLang="zh-CN" sz="1600" dirty="0" smtClean="0">
                <a:sym typeface="Arial" pitchFamily="34" charset="0"/>
              </a:rPr>
              <a:t>30000</a:t>
            </a:r>
            <a:r>
              <a:rPr lang="zh-CN" altLang="en-US" sz="1600" dirty="0">
                <a:sym typeface="Arial" pitchFamily="34" charset="0"/>
              </a:rPr>
              <a:t>种电子图书</a:t>
            </a:r>
            <a:endParaRPr lang="en-GB" altLang="en-US" sz="1600" dirty="0">
              <a:sym typeface="Arial" pitchFamily="34" charset="0"/>
            </a:endParaRPr>
          </a:p>
        </p:txBody>
      </p:sp>
      <p:sp>
        <p:nvSpPr>
          <p:cNvPr id="13323" name="Text Box 10"/>
          <p:cNvSpPr txBox="1">
            <a:spLocks noChangeArrowheads="1"/>
          </p:cNvSpPr>
          <p:nvPr/>
        </p:nvSpPr>
        <p:spPr bwMode="auto">
          <a:xfrm>
            <a:off x="4233863" y="4288432"/>
            <a:ext cx="1393825" cy="804863"/>
          </a:xfrm>
          <a:prstGeom prst="rect">
            <a:avLst/>
          </a:prstGeom>
          <a:solidFill>
            <a:srgbClr val="C0C0C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98000" tIns="154800" rIns="198000" bIns="15480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eaLnBrk="1" hangingPunct="1">
              <a:spcBef>
                <a:spcPct val="50000"/>
              </a:spcBef>
            </a:pPr>
            <a:r>
              <a:rPr lang="zh-CN" altLang="en-US" sz="1600">
                <a:sym typeface="Arial" pitchFamily="34" charset="0"/>
              </a:rPr>
              <a:t>覆盖24个学科领域</a:t>
            </a:r>
            <a:endParaRPr lang="en-GB" altLang="en-US" sz="1600">
              <a:sym typeface="Arial" pitchFamily="34" charset="0"/>
            </a:endParaRPr>
          </a:p>
        </p:txBody>
      </p:sp>
      <p:sp>
        <p:nvSpPr>
          <p:cNvPr id="13324" name="Text Box 14"/>
          <p:cNvSpPr txBox="1">
            <a:spLocks noChangeArrowheads="1"/>
          </p:cNvSpPr>
          <p:nvPr/>
        </p:nvSpPr>
        <p:spPr bwMode="auto">
          <a:xfrm>
            <a:off x="1414463" y="4288432"/>
            <a:ext cx="1323975" cy="804863"/>
          </a:xfrm>
          <a:prstGeom prst="rect">
            <a:avLst/>
          </a:prstGeom>
          <a:solidFill>
            <a:srgbClr val="C0C0C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98000" tIns="154800" rIns="198000" bIns="15480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eaLnBrk="1" hangingPunct="1">
              <a:spcBef>
                <a:spcPct val="50000"/>
              </a:spcBef>
            </a:pPr>
            <a:r>
              <a:rPr lang="zh-CN" altLang="en-US" sz="1600" dirty="0">
                <a:sym typeface="Arial" pitchFamily="34" charset="0"/>
              </a:rPr>
              <a:t>超过</a:t>
            </a:r>
            <a:r>
              <a:rPr lang="en-GB" altLang="en-US" sz="1600" dirty="0" smtClean="0">
                <a:sym typeface="Arial" pitchFamily="34" charset="0"/>
              </a:rPr>
              <a:t>1300</a:t>
            </a:r>
            <a:r>
              <a:rPr lang="zh-CN" altLang="en-US" sz="1600" dirty="0">
                <a:sym typeface="Arial" pitchFamily="34" charset="0"/>
              </a:rPr>
              <a:t>万篇全文</a:t>
            </a:r>
            <a:endParaRPr lang="en-GB" altLang="en-US" sz="1600" dirty="0">
              <a:sym typeface="Arial" pitchFamily="34" charset="0"/>
            </a:endParaRPr>
          </a:p>
        </p:txBody>
      </p:sp>
      <p:sp>
        <p:nvSpPr>
          <p:cNvPr id="13325" name="Text Box 15"/>
          <p:cNvSpPr txBox="1">
            <a:spLocks noChangeArrowheads="1"/>
          </p:cNvSpPr>
          <p:nvPr/>
        </p:nvSpPr>
        <p:spPr bwMode="auto">
          <a:xfrm>
            <a:off x="7177088" y="4288432"/>
            <a:ext cx="1901825" cy="80486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98000" tIns="154800" rIns="198000" bIns="15480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eaLnBrk="1" hangingPunct="1">
              <a:spcBef>
                <a:spcPct val="50000"/>
              </a:spcBef>
            </a:pPr>
            <a:r>
              <a:rPr lang="en-GB" altLang="en-US" sz="1600"/>
              <a:t>在编文章</a:t>
            </a:r>
            <a:r>
              <a:rPr lang="en-GB" altLang="en-US" sz="1600" b="1"/>
              <a:t> </a:t>
            </a:r>
            <a:r>
              <a:rPr lang="en-GB" altLang="en-US" sz="1600"/>
              <a:t>Articles in Press</a:t>
            </a:r>
            <a:endParaRPr lang="zh-CN" altLang="en-US" sz="1600"/>
          </a:p>
        </p:txBody>
      </p:sp>
      <p:sp>
        <p:nvSpPr>
          <p:cNvPr id="13326" name="Text Box 16"/>
          <p:cNvSpPr txBox="1">
            <a:spLocks noChangeArrowheads="1"/>
          </p:cNvSpPr>
          <p:nvPr/>
        </p:nvSpPr>
        <p:spPr bwMode="auto">
          <a:xfrm>
            <a:off x="2786063" y="4288432"/>
            <a:ext cx="1393825" cy="804863"/>
          </a:xfrm>
          <a:prstGeom prst="rect">
            <a:avLst/>
          </a:prstGeom>
          <a:solidFill>
            <a:srgbClr val="99CC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98000" tIns="154800" rIns="198000" bIns="15480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eaLnBrk="1" hangingPunct="1">
              <a:spcBef>
                <a:spcPct val="50000"/>
              </a:spcBef>
            </a:pPr>
            <a:r>
              <a:rPr lang="en-GB" altLang="en-US" sz="1600">
                <a:sym typeface="Arial" pitchFamily="34" charset="0"/>
              </a:rPr>
              <a:t>最早回溯至1823年</a:t>
            </a: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6256" y="583482"/>
            <a:ext cx="2075688" cy="271272"/>
          </a:xfrm>
          <a:prstGeom prst="rect">
            <a:avLst/>
          </a:prstGeom>
        </p:spPr>
      </p:pic>
      <p:sp>
        <p:nvSpPr>
          <p:cNvPr id="16" name="Text Box 12"/>
          <p:cNvSpPr txBox="1">
            <a:spLocks noChangeArrowheads="1"/>
          </p:cNvSpPr>
          <p:nvPr/>
        </p:nvSpPr>
        <p:spPr bwMode="auto">
          <a:xfrm>
            <a:off x="334888" y="457508"/>
            <a:ext cx="5029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a:r>
              <a:rPr lang="en-US" altLang="zh-CN" sz="2800" b="1" dirty="0" smtClean="0">
                <a:solidFill>
                  <a:srgbClr val="036635"/>
                </a:solidFill>
                <a:latin typeface="+mj-ea"/>
                <a:ea typeface="+mj-ea"/>
                <a:cs typeface="+mj-cs"/>
              </a:rPr>
              <a:t>ScienceDirect</a:t>
            </a:r>
            <a:r>
              <a:rPr lang="zh-CN" altLang="en-US" sz="2800" b="1" dirty="0">
                <a:solidFill>
                  <a:srgbClr val="036635"/>
                </a:solidFill>
                <a:latin typeface="微软雅黑" panose="020B0503020204020204" pitchFamily="34" charset="-122"/>
                <a:ea typeface="微软雅黑" panose="020B0503020204020204" pitchFamily="34" charset="-122"/>
                <a:cs typeface="+mj-cs"/>
              </a:rPr>
              <a:t>简介</a:t>
            </a:r>
          </a:p>
        </p:txBody>
      </p:sp>
      <p:pic>
        <p:nvPicPr>
          <p:cNvPr id="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4723" y="5507632"/>
            <a:ext cx="784225"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3341" y="5507632"/>
            <a:ext cx="803275"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7090" y="5507632"/>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1009" y="5507632"/>
            <a:ext cx="801688"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图片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03484" y="5473848"/>
            <a:ext cx="596908" cy="980932"/>
          </a:xfrm>
          <a:prstGeom prst="rect">
            <a:avLst/>
          </a:prstGeom>
        </p:spPr>
      </p:pic>
    </p:spTree>
    <p:extLst>
      <p:ext uri="{BB962C8B-B14F-4D97-AF65-F5344CB8AC3E}">
        <p14:creationId xmlns:p14="http://schemas.microsoft.com/office/powerpoint/2010/main" val="2508339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274638"/>
            <a:ext cx="8229600" cy="778098"/>
          </a:xfrm>
        </p:spPr>
        <p:txBody>
          <a:bodyPr/>
          <a:lstStyle/>
          <a:p>
            <a:r>
              <a:rPr lang="zh-CN" altLang="en-US" dirty="0" smtClean="0">
                <a:latin typeface="微软雅黑" panose="020B0503020204020204" pitchFamily="34" charset="-122"/>
                <a:ea typeface="微软雅黑" panose="020B0503020204020204" pitchFamily="34" charset="-122"/>
              </a:rPr>
              <a:t>  注意事项</a:t>
            </a:r>
            <a:endParaRPr lang="zh-CN" altLang="en-US" dirty="0">
              <a:latin typeface="微软雅黑" panose="020B0503020204020204" pitchFamily="34" charset="-122"/>
              <a:ea typeface="微软雅黑" panose="020B0503020204020204" pitchFamily="34" charset="-122"/>
            </a:endParaRPr>
          </a:p>
        </p:txBody>
      </p:sp>
      <p:sp>
        <p:nvSpPr>
          <p:cNvPr id="3" name="内容占位符 2"/>
          <p:cNvSpPr>
            <a:spLocks noGrp="1"/>
          </p:cNvSpPr>
          <p:nvPr>
            <p:ph idx="4294967295"/>
          </p:nvPr>
        </p:nvSpPr>
        <p:spPr>
          <a:xfrm>
            <a:off x="1331640" y="1344613"/>
            <a:ext cx="6631632" cy="4724400"/>
          </a:xfrm>
        </p:spPr>
        <p:txBody>
          <a:bodyPr/>
          <a:lstStyle/>
          <a:p>
            <a:pPr>
              <a:lnSpc>
                <a:spcPct val="150000"/>
              </a:lnSpc>
            </a:pPr>
            <a:r>
              <a:rPr lang="zh-CN" altLang="en-US" sz="2400" dirty="0" smtClean="0"/>
              <a:t>一稿多投</a:t>
            </a:r>
            <a:r>
              <a:rPr lang="en-US" altLang="zh-CN" sz="2400" dirty="0" smtClean="0"/>
              <a:t>(</a:t>
            </a:r>
            <a:r>
              <a:rPr lang="en-US" altLang="zh-CN" sz="2400" dirty="0"/>
              <a:t>multiple/simultaneous submissions</a:t>
            </a:r>
            <a:r>
              <a:rPr lang="en-US" altLang="zh-CN" sz="2400" dirty="0" smtClean="0"/>
              <a:t>)</a:t>
            </a:r>
          </a:p>
          <a:p>
            <a:pPr>
              <a:lnSpc>
                <a:spcPct val="150000"/>
              </a:lnSpc>
            </a:pPr>
            <a:r>
              <a:rPr lang="zh-CN" altLang="en-US" sz="2400" dirty="0" smtClean="0"/>
              <a:t>通信作者和第一作者</a:t>
            </a:r>
            <a:endParaRPr lang="en-US" altLang="zh-CN" sz="2400" dirty="0" smtClean="0"/>
          </a:p>
          <a:p>
            <a:pPr>
              <a:lnSpc>
                <a:spcPct val="150000"/>
              </a:lnSpc>
            </a:pPr>
            <a:r>
              <a:rPr lang="zh-CN" altLang="en-US" sz="2400" dirty="0" smtClean="0"/>
              <a:t>合适的审稿人</a:t>
            </a:r>
            <a:endParaRPr lang="en-US" altLang="zh-CN" sz="2400" dirty="0" smtClean="0"/>
          </a:p>
          <a:p>
            <a:pPr>
              <a:lnSpc>
                <a:spcPct val="150000"/>
              </a:lnSpc>
            </a:pPr>
            <a:r>
              <a:rPr lang="zh-CN" altLang="en-US" sz="2400" dirty="0"/>
              <a:t>论文</a:t>
            </a:r>
            <a:r>
              <a:rPr lang="zh-CN" altLang="en-US" sz="2400" dirty="0" smtClean="0"/>
              <a:t>的新意</a:t>
            </a:r>
            <a:r>
              <a:rPr lang="en-US" altLang="zh-CN" sz="2400" dirty="0" smtClean="0"/>
              <a:t>(</a:t>
            </a:r>
            <a:r>
              <a:rPr lang="en-US" altLang="zh-CN" sz="2400" dirty="0"/>
              <a:t>cover letter)</a:t>
            </a:r>
          </a:p>
          <a:p>
            <a:pPr>
              <a:lnSpc>
                <a:spcPct val="150000"/>
              </a:lnSpc>
            </a:pPr>
            <a:r>
              <a:rPr lang="zh-CN" altLang="en-US" sz="2400" dirty="0" smtClean="0"/>
              <a:t>逻辑性，合理性</a:t>
            </a:r>
            <a:endParaRPr lang="en-US" altLang="zh-CN" sz="2400" dirty="0"/>
          </a:p>
          <a:p>
            <a:pPr>
              <a:lnSpc>
                <a:spcPct val="150000"/>
              </a:lnSpc>
            </a:pPr>
            <a:r>
              <a:rPr lang="zh-CN" altLang="en-US" sz="2400" dirty="0" smtClean="0"/>
              <a:t>语言及图片的质量</a:t>
            </a:r>
            <a:endParaRPr lang="zh-CN" altLang="en-US" sz="2400" dirty="0"/>
          </a:p>
        </p:txBody>
      </p:sp>
    </p:spTree>
    <p:extLst>
      <p:ext uri="{BB962C8B-B14F-4D97-AF65-F5344CB8AC3E}">
        <p14:creationId xmlns:p14="http://schemas.microsoft.com/office/powerpoint/2010/main" val="5108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533400" y="3192463"/>
            <a:ext cx="8077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bg1"/>
                </a:solidFill>
                <a:latin typeface="Calibri" pitchFamily="34" charset="0"/>
                <a:ea typeface="+mj-ea"/>
                <a:cs typeface="+mj-cs"/>
              </a:defRPr>
            </a:lvl1pPr>
            <a:lvl2pPr algn="l" rtl="0" eaLnBrk="0" fontAlgn="base" hangingPunct="0">
              <a:spcBef>
                <a:spcPct val="0"/>
              </a:spcBef>
              <a:spcAft>
                <a:spcPct val="0"/>
              </a:spcAft>
              <a:defRPr sz="3200" b="1">
                <a:solidFill>
                  <a:schemeClr val="bg1"/>
                </a:solidFill>
                <a:latin typeface="Calibri" pitchFamily="34" charset="0"/>
              </a:defRPr>
            </a:lvl2pPr>
            <a:lvl3pPr algn="l" rtl="0" eaLnBrk="0" fontAlgn="base" hangingPunct="0">
              <a:spcBef>
                <a:spcPct val="0"/>
              </a:spcBef>
              <a:spcAft>
                <a:spcPct val="0"/>
              </a:spcAft>
              <a:defRPr sz="3200" b="1">
                <a:solidFill>
                  <a:schemeClr val="bg1"/>
                </a:solidFill>
                <a:latin typeface="Calibri" pitchFamily="34" charset="0"/>
              </a:defRPr>
            </a:lvl3pPr>
            <a:lvl4pPr algn="l" rtl="0" eaLnBrk="0" fontAlgn="base" hangingPunct="0">
              <a:spcBef>
                <a:spcPct val="0"/>
              </a:spcBef>
              <a:spcAft>
                <a:spcPct val="0"/>
              </a:spcAft>
              <a:defRPr sz="3200" b="1">
                <a:solidFill>
                  <a:schemeClr val="bg1"/>
                </a:solidFill>
                <a:latin typeface="Calibri" pitchFamily="34" charset="0"/>
              </a:defRPr>
            </a:lvl4pPr>
            <a:lvl5pPr algn="l" rtl="0" eaLnBrk="0" fontAlgn="base" hangingPunct="0">
              <a:spcBef>
                <a:spcPct val="0"/>
              </a:spcBef>
              <a:spcAft>
                <a:spcPct val="0"/>
              </a:spcAft>
              <a:defRPr sz="3200" b="1">
                <a:solidFill>
                  <a:schemeClr val="bg1"/>
                </a:solidFill>
                <a:latin typeface="Calibri" pitchFamily="34" charset="0"/>
              </a:defRPr>
            </a:lvl5pPr>
            <a:lvl6pPr marL="457200" algn="l" rtl="0" fontAlgn="base">
              <a:spcBef>
                <a:spcPct val="0"/>
              </a:spcBef>
              <a:spcAft>
                <a:spcPct val="0"/>
              </a:spcAft>
              <a:defRPr sz="4000" b="1">
                <a:solidFill>
                  <a:schemeClr val="bg1"/>
                </a:solidFill>
                <a:latin typeface="Arial Narrow" pitchFamily="34" charset="0"/>
              </a:defRPr>
            </a:lvl6pPr>
            <a:lvl7pPr marL="914400" algn="l" rtl="0" fontAlgn="base">
              <a:spcBef>
                <a:spcPct val="0"/>
              </a:spcBef>
              <a:spcAft>
                <a:spcPct val="0"/>
              </a:spcAft>
              <a:defRPr sz="4000" b="1">
                <a:solidFill>
                  <a:schemeClr val="bg1"/>
                </a:solidFill>
                <a:latin typeface="Arial Narrow" pitchFamily="34" charset="0"/>
              </a:defRPr>
            </a:lvl7pPr>
            <a:lvl8pPr marL="1371600" algn="l" rtl="0" fontAlgn="base">
              <a:spcBef>
                <a:spcPct val="0"/>
              </a:spcBef>
              <a:spcAft>
                <a:spcPct val="0"/>
              </a:spcAft>
              <a:defRPr sz="4000" b="1">
                <a:solidFill>
                  <a:schemeClr val="bg1"/>
                </a:solidFill>
                <a:latin typeface="Arial Narrow" pitchFamily="34" charset="0"/>
              </a:defRPr>
            </a:lvl8pPr>
            <a:lvl9pPr marL="1828800" algn="l" rtl="0" fontAlgn="base">
              <a:spcBef>
                <a:spcPct val="0"/>
              </a:spcBef>
              <a:spcAft>
                <a:spcPct val="0"/>
              </a:spcAft>
              <a:defRPr sz="4000" b="1">
                <a:solidFill>
                  <a:schemeClr val="bg1"/>
                </a:solidFill>
                <a:latin typeface="Arial Narrow" pitchFamily="34" charset="0"/>
              </a:defRPr>
            </a:lvl9pPr>
          </a:lstStyle>
          <a:p>
            <a:pPr algn="ctr"/>
            <a:r>
              <a:rPr lang="en-IE" altLang="zh-CN" sz="4000" kern="0" dirty="0">
                <a:solidFill>
                  <a:srgbClr val="FF9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rPr>
              <a:t>2) EES</a:t>
            </a:r>
            <a:r>
              <a:rPr lang="zh-CN" altLang="en-IE" sz="4000" kern="0" dirty="0">
                <a:solidFill>
                  <a:srgbClr val="FF9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rPr>
              <a:t>投稿平台</a:t>
            </a:r>
            <a:endParaRPr lang="zh-CN" altLang="en-US" sz="4000" kern="0" dirty="0">
              <a:solidFill>
                <a:srgbClr val="FF99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34232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body" idx="4294967295"/>
          </p:nvPr>
        </p:nvSpPr>
        <p:spPr>
          <a:xfrm>
            <a:off x="621803" y="1533525"/>
            <a:ext cx="7694613" cy="4775200"/>
          </a:xfrm>
        </p:spPr>
        <p:txBody>
          <a:bodyPr/>
          <a:lstStyle/>
          <a:p>
            <a:pPr eaLnBrk="1" hangingPunct="1"/>
            <a:r>
              <a:rPr lang="en-US" altLang="zh-CN" sz="2000" b="1" dirty="0" smtClean="0">
                <a:solidFill>
                  <a:schemeClr val="tx1"/>
                </a:solidFill>
                <a:ea typeface="宋体" pitchFamily="2" charset="-122"/>
              </a:rPr>
              <a:t>Elsevier Editorial System (EES)</a:t>
            </a:r>
            <a:r>
              <a:rPr lang="zh-CN" altLang="en-US" sz="2000" dirty="0" smtClean="0">
                <a:solidFill>
                  <a:schemeClr val="tx1"/>
                </a:solidFill>
                <a:ea typeface="宋体" pitchFamily="2" charset="-122"/>
              </a:rPr>
              <a:t>，集在线投稿、评审和编辑功能于一体的电子平台。 </a:t>
            </a:r>
            <a:endParaRPr lang="en-US" altLang="zh-CN" sz="2000" dirty="0" smtClean="0">
              <a:solidFill>
                <a:schemeClr val="tx1"/>
              </a:solidFill>
              <a:ea typeface="宋体" pitchFamily="2" charset="-122"/>
            </a:endParaRPr>
          </a:p>
          <a:p>
            <a:pPr eaLnBrk="1" hangingPunct="1"/>
            <a:r>
              <a:rPr lang="en-US" altLang="zh-CN" sz="2000" dirty="0" smtClean="0">
                <a:ea typeface="宋体" pitchFamily="2" charset="-122"/>
              </a:rPr>
              <a:t>2002</a:t>
            </a:r>
            <a:r>
              <a:rPr lang="zh-CN" altLang="en-US" sz="2000" dirty="0" smtClean="0">
                <a:ea typeface="宋体" pitchFamily="2" charset="-122"/>
              </a:rPr>
              <a:t>建立</a:t>
            </a:r>
            <a:r>
              <a:rPr lang="en-US" altLang="zh-CN" sz="2000" dirty="0" smtClean="0">
                <a:ea typeface="宋体" pitchFamily="2" charset="-122"/>
              </a:rPr>
              <a:t>, 3.2million active end users per year</a:t>
            </a:r>
          </a:p>
          <a:p>
            <a:pPr eaLnBrk="1" hangingPunct="1"/>
            <a:r>
              <a:rPr lang="en-US" altLang="zh-CN" sz="2000" dirty="0">
                <a:ea typeface="宋体" pitchFamily="2" charset="-122"/>
              </a:rPr>
              <a:t>1900 journals use EES</a:t>
            </a:r>
          </a:p>
          <a:p>
            <a:pPr eaLnBrk="1" hangingPunct="1"/>
            <a:r>
              <a:rPr lang="en-US" altLang="zh-CN" sz="2000" dirty="0" smtClean="0">
                <a:ea typeface="宋体" pitchFamily="2" charset="-122"/>
              </a:rPr>
              <a:t>100,000 new manuscripts received per month</a:t>
            </a:r>
            <a:endParaRPr lang="en-US" altLang="zh-CN" sz="2000" b="1" dirty="0" smtClean="0">
              <a:solidFill>
                <a:schemeClr val="tx1"/>
              </a:solidFill>
              <a:ea typeface="宋体" pitchFamily="2" charset="-122"/>
            </a:endParaRPr>
          </a:p>
          <a:p>
            <a:pPr eaLnBrk="1" hangingPunct="1"/>
            <a:r>
              <a:rPr lang="en-US" altLang="zh-CN" sz="2000" b="1" dirty="0" smtClean="0">
                <a:solidFill>
                  <a:schemeClr val="tx1"/>
                </a:solidFill>
                <a:ea typeface="宋体" pitchFamily="2" charset="-122"/>
              </a:rPr>
              <a:t>EES </a:t>
            </a:r>
            <a:r>
              <a:rPr lang="zh-CN" altLang="en-US" sz="2000" b="1" dirty="0" smtClean="0">
                <a:solidFill>
                  <a:schemeClr val="tx1"/>
                </a:solidFill>
                <a:ea typeface="宋体" pitchFamily="2" charset="-122"/>
              </a:rPr>
              <a:t>支持</a:t>
            </a:r>
            <a:r>
              <a:rPr lang="en-US" altLang="zh-CN" sz="2000" b="1" dirty="0" smtClean="0">
                <a:solidFill>
                  <a:schemeClr val="tx1"/>
                </a:solidFill>
                <a:ea typeface="宋体" pitchFamily="2" charset="-122"/>
              </a:rPr>
              <a:t>:</a:t>
            </a:r>
          </a:p>
          <a:p>
            <a:pPr lvl="1" eaLnBrk="1" hangingPunct="1"/>
            <a:r>
              <a:rPr lang="zh-CN" altLang="en-US" sz="2000" b="1" dirty="0" smtClean="0">
                <a:solidFill>
                  <a:srgbClr val="FFA015"/>
                </a:solidFill>
                <a:ea typeface="宋体" pitchFamily="2" charset="-122"/>
              </a:rPr>
              <a:t>作者在线投稿并追踪稿件状态</a:t>
            </a:r>
            <a:endParaRPr lang="en-US" altLang="zh-CN" sz="2000" b="1" dirty="0" smtClean="0">
              <a:solidFill>
                <a:srgbClr val="FFA015"/>
              </a:solidFill>
              <a:ea typeface="宋体" pitchFamily="2" charset="-122"/>
            </a:endParaRPr>
          </a:p>
          <a:p>
            <a:pPr lvl="1" eaLnBrk="1" hangingPunct="1"/>
            <a:r>
              <a:rPr lang="zh-CN" altLang="en-US" sz="2000" dirty="0" smtClean="0">
                <a:solidFill>
                  <a:schemeClr val="tx1"/>
                </a:solidFill>
                <a:ea typeface="宋体" pitchFamily="2" charset="-122"/>
              </a:rPr>
              <a:t>指派编辑</a:t>
            </a:r>
          </a:p>
          <a:p>
            <a:pPr lvl="1" eaLnBrk="1" hangingPunct="1"/>
            <a:r>
              <a:rPr lang="zh-CN" altLang="en-US" sz="2000" dirty="0" smtClean="0">
                <a:solidFill>
                  <a:schemeClr val="tx1"/>
                </a:solidFill>
                <a:ea typeface="宋体" pitchFamily="2" charset="-122"/>
              </a:rPr>
              <a:t>编辑部</a:t>
            </a:r>
            <a:r>
              <a:rPr lang="en-US" altLang="zh-CN" sz="2000" dirty="0" smtClean="0">
                <a:solidFill>
                  <a:schemeClr val="tx1"/>
                </a:solidFill>
                <a:ea typeface="宋体" pitchFamily="2" charset="-122"/>
              </a:rPr>
              <a:t>/</a:t>
            </a:r>
            <a:r>
              <a:rPr lang="zh-CN" altLang="en-US" sz="2000" dirty="0" smtClean="0">
                <a:solidFill>
                  <a:schemeClr val="tx1"/>
                </a:solidFill>
                <a:ea typeface="宋体" pitchFamily="2" charset="-122"/>
              </a:rPr>
              <a:t>编辑在线邀请审稿专家</a:t>
            </a:r>
          </a:p>
          <a:p>
            <a:pPr lvl="1" eaLnBrk="1" hangingPunct="1"/>
            <a:r>
              <a:rPr lang="zh-CN" altLang="en-US" sz="2000" dirty="0" smtClean="0">
                <a:solidFill>
                  <a:schemeClr val="tx1"/>
                </a:solidFill>
                <a:ea typeface="宋体" pitchFamily="2" charset="-122"/>
              </a:rPr>
              <a:t>审稿专家在线审稿</a:t>
            </a:r>
          </a:p>
          <a:p>
            <a:pPr lvl="1" eaLnBrk="1" hangingPunct="1"/>
            <a:r>
              <a:rPr lang="zh-CN" altLang="en-US" sz="2000" dirty="0" smtClean="0">
                <a:solidFill>
                  <a:schemeClr val="tx1"/>
                </a:solidFill>
                <a:ea typeface="宋体" pitchFamily="2" charset="-122"/>
              </a:rPr>
              <a:t>编辑部管理稿件信息</a:t>
            </a:r>
            <a:endParaRPr lang="en-US" altLang="zh-CN" sz="2000" dirty="0" smtClean="0">
              <a:solidFill>
                <a:schemeClr val="tx1"/>
              </a:solidFill>
              <a:ea typeface="宋体" pitchFamily="2" charset="-122"/>
            </a:endParaRPr>
          </a:p>
          <a:p>
            <a:pPr eaLnBrk="1" hangingPunct="1"/>
            <a:r>
              <a:rPr lang="zh-CN" altLang="en-US" sz="2000" b="1" dirty="0" smtClean="0">
                <a:solidFill>
                  <a:schemeClr val="tx1"/>
                </a:solidFill>
                <a:ea typeface="宋体" pitchFamily="2" charset="-122"/>
              </a:rPr>
              <a:t>基于网络，无需安装，</a:t>
            </a:r>
            <a:r>
              <a:rPr lang="en-US" altLang="zh-CN" sz="2000" dirty="0"/>
              <a:t>available 24/7 year </a:t>
            </a:r>
            <a:r>
              <a:rPr lang="en-US" altLang="zh-CN" sz="2000" dirty="0" smtClean="0"/>
              <a:t>around</a:t>
            </a:r>
            <a:endParaRPr lang="en-US" altLang="zh-CN" sz="2000" dirty="0"/>
          </a:p>
        </p:txBody>
      </p:sp>
      <p:sp>
        <p:nvSpPr>
          <p:cNvPr id="26627" name="Rectangle 5"/>
          <p:cNvSpPr>
            <a:spLocks noGrp="1" noChangeArrowheads="1"/>
          </p:cNvSpPr>
          <p:nvPr>
            <p:ph type="title" idx="4294967295"/>
          </p:nvPr>
        </p:nvSpPr>
        <p:spPr>
          <a:xfrm>
            <a:off x="0" y="304800"/>
            <a:ext cx="7162800" cy="685800"/>
          </a:xfrm>
          <a:prstGeom prst="rect">
            <a:avLst/>
          </a:prstGeom>
        </p:spPr>
        <p:txBody>
          <a:bodyPr/>
          <a:lstStyle/>
          <a:p>
            <a:pPr eaLnBrk="1" hangingPunct="1"/>
            <a:r>
              <a:rPr lang="en-US" altLang="zh-CN" sz="2800" dirty="0" smtClean="0">
                <a:latin typeface="Arial" panose="020B0604020202020204" pitchFamily="34" charset="0"/>
                <a:ea typeface="微软雅黑" panose="020B0503020204020204" pitchFamily="34" charset="-122"/>
                <a:cs typeface="Arial" panose="020B0604020202020204" pitchFamily="34" charset="0"/>
              </a:rPr>
              <a:t>    Elsevier Editorial System (EES)</a:t>
            </a:r>
            <a:endParaRPr lang="zh-CN" altLang="en-US" sz="2800" dirty="0" smtClean="0">
              <a:ea typeface="宋体" pitchFamily="2" charset="-122"/>
            </a:endParaRPr>
          </a:p>
        </p:txBody>
      </p:sp>
      <p:pic>
        <p:nvPicPr>
          <p:cNvPr id="26628" name="图片 3" descr="EES-50_copy-sml.jpg"/>
          <p:cNvPicPr>
            <a:picLocks noChangeAspect="1"/>
          </p:cNvPicPr>
          <p:nvPr/>
        </p:nvPicPr>
        <p:blipFill>
          <a:blip r:embed="rId3"/>
          <a:srcRect/>
          <a:stretch>
            <a:fillRect/>
          </a:stretch>
        </p:blipFill>
        <p:spPr bwMode="auto">
          <a:xfrm>
            <a:off x="6516216" y="2838670"/>
            <a:ext cx="1746250" cy="12001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819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222250"/>
            <a:ext cx="7620000" cy="685800"/>
          </a:xfrm>
          <a:prstGeom prst="rect">
            <a:avLst/>
          </a:prstGeom>
        </p:spPr>
        <p:txBody>
          <a:bodyPr/>
          <a:lstStyle/>
          <a:p>
            <a:r>
              <a:rPr lang="zh-CN" altLang="en-US" sz="2800" dirty="0" smtClean="0">
                <a:latin typeface="微软雅黑" panose="020B0503020204020204" pitchFamily="34" charset="-122"/>
                <a:ea typeface="微软雅黑" panose="020B0503020204020204" pitchFamily="34" charset="-122"/>
              </a:rPr>
              <a:t>  进入期刊页面（也可通过快速检索直接进入）</a:t>
            </a:r>
            <a:endParaRPr lang="en-US" sz="2800" dirty="0">
              <a:latin typeface="微软雅黑" panose="020B0503020204020204" pitchFamily="34" charset="-122"/>
              <a:ea typeface="微软雅黑" panose="020B0503020204020204" pitchFamily="34" charset="-122"/>
            </a:endParaRPr>
          </a:p>
        </p:txBody>
      </p:sp>
      <p:pic>
        <p:nvPicPr>
          <p:cNvPr id="8" name="Picture 7"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7881"/>
            <a:ext cx="9144000" cy="5162238"/>
          </a:xfrm>
          <a:prstGeom prst="rect">
            <a:avLst/>
          </a:prstGeom>
        </p:spPr>
      </p:pic>
      <p:sp>
        <p:nvSpPr>
          <p:cNvPr id="20" name="AutoShape 15"/>
          <p:cNvSpPr>
            <a:spLocks noChangeArrowheads="1"/>
          </p:cNvSpPr>
          <p:nvPr/>
        </p:nvSpPr>
        <p:spPr bwMode="auto">
          <a:xfrm>
            <a:off x="1752600" y="3886200"/>
            <a:ext cx="1595264" cy="478904"/>
          </a:xfrm>
          <a:prstGeom prst="wedgeRoundRectCallout">
            <a:avLst>
              <a:gd name="adj1" fmla="val -88361"/>
              <a:gd name="adj2" fmla="val 98440"/>
              <a:gd name="adj3" fmla="val 16667"/>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base">
              <a:spcBef>
                <a:spcPct val="0"/>
              </a:spcBef>
              <a:spcAft>
                <a:spcPct val="0"/>
              </a:spcAft>
            </a:pPr>
            <a:r>
              <a:rPr lang="zh-CN" altLang="en-US" sz="2400" b="1" dirty="0">
                <a:solidFill>
                  <a:srgbClr val="000000"/>
                </a:solidFill>
                <a:ea typeface="宋体" pitchFamily="2" charset="-122"/>
              </a:rPr>
              <a:t>影响因子</a:t>
            </a:r>
          </a:p>
        </p:txBody>
      </p:sp>
      <p:sp>
        <p:nvSpPr>
          <p:cNvPr id="21" name="AutoShape 7"/>
          <p:cNvSpPr>
            <a:spLocks noChangeArrowheads="1"/>
          </p:cNvSpPr>
          <p:nvPr/>
        </p:nvSpPr>
        <p:spPr bwMode="auto">
          <a:xfrm>
            <a:off x="4067944" y="3886200"/>
            <a:ext cx="3247256" cy="550912"/>
          </a:xfrm>
          <a:prstGeom prst="wedgeRoundRectCallout">
            <a:avLst>
              <a:gd name="adj1" fmla="val -77215"/>
              <a:gd name="adj2" fmla="val -123619"/>
              <a:gd name="adj3" fmla="val 16667"/>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base">
              <a:spcBef>
                <a:spcPct val="0"/>
              </a:spcBef>
              <a:spcAft>
                <a:spcPct val="0"/>
              </a:spcAft>
            </a:pPr>
            <a:r>
              <a:rPr lang="zh-CN" altLang="en-US" sz="2400" b="1" dirty="0" smtClean="0">
                <a:solidFill>
                  <a:srgbClr val="000000"/>
                </a:solidFill>
                <a:ea typeface="宋体" pitchFamily="2" charset="-122"/>
              </a:rPr>
              <a:t>期刊的目标和范围</a:t>
            </a:r>
            <a:endParaRPr lang="zh-CN" altLang="en-US" sz="2400" b="1" dirty="0">
              <a:solidFill>
                <a:srgbClr val="000000"/>
              </a:solidFill>
              <a:ea typeface="宋体" pitchFamily="2" charset="-122"/>
            </a:endParaRPr>
          </a:p>
        </p:txBody>
      </p:sp>
      <p:sp>
        <p:nvSpPr>
          <p:cNvPr id="10" name="Rectangle 9"/>
          <p:cNvSpPr/>
          <p:nvPr/>
        </p:nvSpPr>
        <p:spPr>
          <a:xfrm>
            <a:off x="5943600" y="1828800"/>
            <a:ext cx="1447800" cy="1905000"/>
          </a:xfrm>
          <a:prstGeom prst="rect">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11" name="Rectangle 10"/>
          <p:cNvSpPr/>
          <p:nvPr/>
        </p:nvSpPr>
        <p:spPr>
          <a:xfrm>
            <a:off x="6019800" y="2336800"/>
            <a:ext cx="1295400" cy="254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Tree>
    <p:extLst>
      <p:ext uri="{BB962C8B-B14F-4D97-AF65-F5344CB8AC3E}">
        <p14:creationId xmlns:p14="http://schemas.microsoft.com/office/powerpoint/2010/main" val="541338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10" grpId="0" animBg="1"/>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xfrm>
            <a:off x="0" y="44450"/>
            <a:ext cx="8229600" cy="1143000"/>
          </a:xfrm>
          <a:prstGeom prst="rect">
            <a:avLst/>
          </a:prstGeom>
        </p:spPr>
        <p:txBody>
          <a:bodyPr/>
          <a:lstStyle/>
          <a:p>
            <a:pPr eaLnBrk="1" hangingPunct="1"/>
            <a:r>
              <a:rPr lang="zh-CN" altLang="en-US" sz="2800" dirty="0" smtClean="0">
                <a:latin typeface="Arial" panose="020B0604020202020204" pitchFamily="34" charset="0"/>
                <a:ea typeface="微软雅黑" panose="020B0503020204020204" pitchFamily="34" charset="-122"/>
                <a:cs typeface="Arial" panose="020B0604020202020204" pitchFamily="34" charset="0"/>
              </a:rPr>
              <a:t>  期刊</a:t>
            </a:r>
            <a:r>
              <a:rPr lang="en-US" altLang="zh-CN" sz="2800" dirty="0" smtClean="0">
                <a:latin typeface="Arial" panose="020B0604020202020204" pitchFamily="34" charset="0"/>
                <a:ea typeface="微软雅黑" panose="020B0503020204020204" pitchFamily="34" charset="-122"/>
                <a:cs typeface="Arial" panose="020B0604020202020204" pitchFamily="34" charset="0"/>
              </a:rPr>
              <a:t>EES</a:t>
            </a:r>
            <a:r>
              <a:rPr lang="zh-CN" altLang="en-US" sz="2800" dirty="0" smtClean="0">
                <a:latin typeface="Arial" panose="020B0604020202020204" pitchFamily="34" charset="0"/>
                <a:ea typeface="微软雅黑" panose="020B0503020204020204" pitchFamily="34" charset="-122"/>
                <a:cs typeface="Arial" panose="020B0604020202020204" pitchFamily="34" charset="0"/>
              </a:rPr>
              <a:t>主页 </a:t>
            </a:r>
            <a:r>
              <a:rPr lang="en-US" altLang="zh-CN" sz="2800" u="sng" dirty="0" smtClean="0">
                <a:latin typeface="Arial" panose="020B0604020202020204" pitchFamily="34" charset="0"/>
                <a:ea typeface="微软雅黑" panose="020B0503020204020204" pitchFamily="34" charset="-122"/>
                <a:cs typeface="Arial" panose="020B0604020202020204" pitchFamily="34" charset="0"/>
              </a:rPr>
              <a:t>http://ees.elsevier.com/jpol/</a:t>
            </a:r>
            <a:endParaRPr lang="en-GB" altLang="zh-CN" sz="2800" u="sng" dirty="0" smtClean="0">
              <a:latin typeface="Arial" panose="020B0604020202020204" pitchFamily="34" charset="0"/>
              <a:ea typeface="微软雅黑" panose="020B0503020204020204" pitchFamily="34" charset="-122"/>
              <a:cs typeface="Arial" panose="020B0604020202020204" pitchFamily="34" charset="0"/>
            </a:endParaRPr>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152" y="1196752"/>
            <a:ext cx="7125695" cy="5163271"/>
          </a:xfrm>
          <a:prstGeom prst="rect">
            <a:avLst/>
          </a:prstGeom>
        </p:spPr>
      </p:pic>
      <p:sp>
        <p:nvSpPr>
          <p:cNvPr id="12" name="Text Box 5"/>
          <p:cNvSpPr txBox="1">
            <a:spLocks noChangeArrowheads="1"/>
          </p:cNvSpPr>
          <p:nvPr/>
        </p:nvSpPr>
        <p:spPr bwMode="auto">
          <a:xfrm>
            <a:off x="6858000" y="1276959"/>
            <a:ext cx="1868488" cy="557213"/>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eaLnBrk="0" fontAlgn="base" hangingPunct="0">
              <a:spcBef>
                <a:spcPct val="0"/>
              </a:spcBef>
              <a:spcAft>
                <a:spcPct val="0"/>
              </a:spcAft>
            </a:pPr>
            <a:r>
              <a:rPr lang="zh-CN" altLang="en-US" sz="2800" b="1" dirty="0">
                <a:solidFill>
                  <a:srgbClr val="000000"/>
                </a:solidFill>
                <a:latin typeface="HG丸ｺﾞｼｯｸM-PRO"/>
                <a:ea typeface="宋体" pitchFamily="2" charset="-122"/>
              </a:rPr>
              <a:t>期刊简介</a:t>
            </a:r>
          </a:p>
        </p:txBody>
      </p:sp>
      <p:sp>
        <p:nvSpPr>
          <p:cNvPr id="4" name="Rectangle 3"/>
          <p:cNvSpPr/>
          <p:nvPr/>
        </p:nvSpPr>
        <p:spPr>
          <a:xfrm>
            <a:off x="2699792" y="2007394"/>
            <a:ext cx="3701008" cy="1804986"/>
          </a:xfrm>
          <a:prstGeom prst="rect">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cxnSp>
        <p:nvCxnSpPr>
          <p:cNvPr id="6" name="Straight Arrow Connector 5"/>
          <p:cNvCxnSpPr>
            <a:stCxn id="12" idx="1"/>
          </p:cNvCxnSpPr>
          <p:nvPr/>
        </p:nvCxnSpPr>
        <p:spPr>
          <a:xfrm flipH="1">
            <a:off x="5868144" y="1555566"/>
            <a:ext cx="989856" cy="41783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7" name="Rectangle 6"/>
          <p:cNvSpPr/>
          <p:nvPr/>
        </p:nvSpPr>
        <p:spPr>
          <a:xfrm>
            <a:off x="6477000" y="2059067"/>
            <a:ext cx="1657847" cy="2209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Tree>
    <p:extLst>
      <p:ext uri="{BB962C8B-B14F-4D97-AF65-F5344CB8AC3E}">
        <p14:creationId xmlns:p14="http://schemas.microsoft.com/office/powerpoint/2010/main" val="3119635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0" y="44450"/>
            <a:ext cx="8229600" cy="1143000"/>
          </a:xfrm>
          <a:prstGeom prst="rect">
            <a:avLst/>
          </a:prstGeom>
        </p:spPr>
        <p:txBody>
          <a:bodyPr/>
          <a:lstStyle/>
          <a:p>
            <a:pPr eaLnBrk="1" hangingPunct="1"/>
            <a:r>
              <a:rPr lang="zh-CN" altLang="en-US" sz="2800" dirty="0" smtClean="0">
                <a:latin typeface="微软雅黑" panose="020B0503020204020204" pitchFamily="34" charset="-122"/>
                <a:ea typeface="微软雅黑" panose="020B0503020204020204" pitchFamily="34" charset="-122"/>
              </a:rPr>
              <a:t>  初次使用需注册</a:t>
            </a:r>
            <a:r>
              <a:rPr lang="en-US" altLang="zh-CN" sz="2800" dirty="0" smtClean="0">
                <a:latin typeface="微软雅黑" panose="020B0503020204020204" pitchFamily="34" charset="-122"/>
                <a:ea typeface="微软雅黑" panose="020B0503020204020204" pitchFamily="34" charset="-122"/>
              </a:rPr>
              <a:t>/</a:t>
            </a:r>
            <a:r>
              <a:rPr lang="zh-CN" altLang="en-US" sz="2800" dirty="0" smtClean="0">
                <a:latin typeface="微软雅黑" panose="020B0503020204020204" pitchFamily="34" charset="-122"/>
                <a:ea typeface="微软雅黑" panose="020B0503020204020204" pitchFamily="34" charset="-122"/>
              </a:rPr>
              <a:t>登陆</a:t>
            </a:r>
          </a:p>
        </p:txBody>
      </p:sp>
      <p:pic>
        <p:nvPicPr>
          <p:cNvPr id="32771" name="Picture 3"/>
          <p:cNvPicPr>
            <a:picLocks noChangeAspect="1" noChangeArrowheads="1"/>
          </p:cNvPicPr>
          <p:nvPr/>
        </p:nvPicPr>
        <p:blipFill>
          <a:blip r:embed="rId3"/>
          <a:srcRect t="14000" r="40625" b="50999"/>
          <a:stretch>
            <a:fillRect/>
          </a:stretch>
        </p:blipFill>
        <p:spPr bwMode="auto">
          <a:xfrm>
            <a:off x="228600" y="838200"/>
            <a:ext cx="7239000" cy="2667000"/>
          </a:xfrm>
          <a:prstGeom prst="rect">
            <a:avLst/>
          </a:prstGeom>
          <a:noFill/>
          <a:ln w="9525">
            <a:noFill/>
            <a:miter lim="800000"/>
            <a:headEnd/>
            <a:tailEnd/>
          </a:ln>
        </p:spPr>
      </p:pic>
      <p:sp>
        <p:nvSpPr>
          <p:cNvPr id="1152004" name="Rectangle 4"/>
          <p:cNvSpPr>
            <a:spLocks noChangeArrowheads="1"/>
          </p:cNvSpPr>
          <p:nvPr/>
        </p:nvSpPr>
        <p:spPr bwMode="auto">
          <a:xfrm>
            <a:off x="3810000" y="1295400"/>
            <a:ext cx="685800" cy="457200"/>
          </a:xfrm>
          <a:prstGeom prst="rect">
            <a:avLst/>
          </a:prstGeom>
          <a:noFill/>
          <a:ln w="38100" algn="ctr">
            <a:solidFill>
              <a:srgbClr val="FF3300"/>
            </a:solidFill>
            <a:miter lim="800000"/>
            <a:headEnd/>
            <a:tailEnd/>
          </a:ln>
        </p:spPr>
        <p:txBody>
          <a:bodyPr wrap="none" anchor="ctr"/>
          <a:lstStyle/>
          <a:p>
            <a:pPr fontAlgn="base">
              <a:spcBef>
                <a:spcPct val="0"/>
              </a:spcBef>
              <a:spcAft>
                <a:spcPct val="0"/>
              </a:spcAft>
            </a:pPr>
            <a:endParaRPr lang="zh-CN" altLang="en-US" sz="2400">
              <a:solidFill>
                <a:srgbClr val="000000"/>
              </a:solidFill>
              <a:latin typeface="Times New Roman" pitchFamily="18" charset="0"/>
              <a:ea typeface="宋体" pitchFamily="2" charset="-122"/>
            </a:endParaRPr>
          </a:p>
        </p:txBody>
      </p:sp>
      <p:sp>
        <p:nvSpPr>
          <p:cNvPr id="1152005" name="AutoShape 5"/>
          <p:cNvSpPr>
            <a:spLocks noChangeArrowheads="1"/>
          </p:cNvSpPr>
          <p:nvPr/>
        </p:nvSpPr>
        <p:spPr bwMode="auto">
          <a:xfrm>
            <a:off x="5652120" y="764704"/>
            <a:ext cx="1104900" cy="529952"/>
          </a:xfrm>
          <a:prstGeom prst="wedgeRoundRectCallout">
            <a:avLst>
              <a:gd name="adj1" fmla="val -155616"/>
              <a:gd name="adj2" fmla="val 75798"/>
              <a:gd name="adj3" fmla="val 16667"/>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base">
              <a:spcBef>
                <a:spcPct val="0"/>
              </a:spcBef>
              <a:spcAft>
                <a:spcPct val="0"/>
              </a:spcAft>
            </a:pPr>
            <a:r>
              <a:rPr lang="zh-CN" altLang="en-US" sz="2400" b="1" dirty="0" smtClean="0">
                <a:solidFill>
                  <a:srgbClr val="000000"/>
                </a:solidFill>
                <a:ea typeface="宋体" pitchFamily="2" charset="-122"/>
              </a:rPr>
              <a:t>注册</a:t>
            </a:r>
            <a:endParaRPr lang="zh-CN" altLang="en-US" sz="2400" b="1" dirty="0">
              <a:solidFill>
                <a:srgbClr val="000000"/>
              </a:solidFill>
              <a:ea typeface="宋体" pitchFamily="2" charset="-122"/>
            </a:endParaRPr>
          </a:p>
        </p:txBody>
      </p:sp>
      <p:pic>
        <p:nvPicPr>
          <p:cNvPr id="1152006" name="Picture 6"/>
          <p:cNvPicPr>
            <a:picLocks noChangeAspect="1" noChangeArrowheads="1"/>
          </p:cNvPicPr>
          <p:nvPr/>
        </p:nvPicPr>
        <p:blipFill>
          <a:blip r:embed="rId4"/>
          <a:srcRect l="17500" t="26999" r="37500" b="34000"/>
          <a:stretch>
            <a:fillRect/>
          </a:stretch>
        </p:blipFill>
        <p:spPr bwMode="auto">
          <a:xfrm>
            <a:off x="990600" y="1752600"/>
            <a:ext cx="6705600" cy="3556000"/>
          </a:xfrm>
          <a:prstGeom prst="rect">
            <a:avLst/>
          </a:prstGeom>
          <a:noFill/>
          <a:ln w="9525">
            <a:noFill/>
            <a:miter lim="800000"/>
            <a:headEnd/>
            <a:tailEnd/>
          </a:ln>
        </p:spPr>
      </p:pic>
      <p:pic>
        <p:nvPicPr>
          <p:cNvPr id="1152007" name="Picture 7"/>
          <p:cNvPicPr>
            <a:picLocks noChangeAspect="1" noChangeArrowheads="1"/>
          </p:cNvPicPr>
          <p:nvPr/>
        </p:nvPicPr>
        <p:blipFill>
          <a:blip r:embed="rId5"/>
          <a:srcRect l="626" t="14999" r="36249" b="21571"/>
          <a:stretch>
            <a:fillRect/>
          </a:stretch>
        </p:blipFill>
        <p:spPr bwMode="auto">
          <a:xfrm>
            <a:off x="1905000" y="2743200"/>
            <a:ext cx="6858000" cy="3657600"/>
          </a:xfrm>
          <a:prstGeom prst="rect">
            <a:avLst/>
          </a:prstGeom>
          <a:noFill/>
          <a:ln w="9525">
            <a:noFill/>
            <a:miter lim="800000"/>
            <a:headEnd/>
            <a:tailEnd/>
          </a:ln>
        </p:spPr>
      </p:pic>
      <p:sp>
        <p:nvSpPr>
          <p:cNvPr id="1152015" name="Text Box 15"/>
          <p:cNvSpPr txBox="1">
            <a:spLocks noChangeArrowheads="1"/>
          </p:cNvSpPr>
          <p:nvPr/>
        </p:nvSpPr>
        <p:spPr bwMode="auto">
          <a:xfrm>
            <a:off x="5943600" y="1981200"/>
            <a:ext cx="3200400" cy="830997"/>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fontAlgn="base">
              <a:spcBef>
                <a:spcPct val="50000"/>
              </a:spcBef>
              <a:spcAft>
                <a:spcPct val="0"/>
              </a:spcAft>
              <a:buClr>
                <a:srgbClr val="000066"/>
              </a:buClr>
              <a:buSzPct val="75000"/>
              <a:buFont typeface="Wingdings" pitchFamily="2" charset="2"/>
              <a:buNone/>
            </a:pPr>
            <a:r>
              <a:rPr lang="zh-CN" altLang="en-US" sz="2400" b="1" dirty="0">
                <a:solidFill>
                  <a:srgbClr val="000000"/>
                </a:solidFill>
                <a:ea typeface="宋体" pitchFamily="2" charset="-122"/>
              </a:rPr>
              <a:t>用户名和密码会自动发送至注册邮箱</a:t>
            </a:r>
          </a:p>
        </p:txBody>
      </p:sp>
      <p:grpSp>
        <p:nvGrpSpPr>
          <p:cNvPr id="4" name="组合 3"/>
          <p:cNvGrpSpPr/>
          <p:nvPr/>
        </p:nvGrpSpPr>
        <p:grpSpPr>
          <a:xfrm>
            <a:off x="635631" y="3962400"/>
            <a:ext cx="8508369" cy="2628900"/>
            <a:chOff x="635631" y="3962400"/>
            <a:chExt cx="8508369" cy="2628900"/>
          </a:xfrm>
        </p:grpSpPr>
        <p:grpSp>
          <p:nvGrpSpPr>
            <p:cNvPr id="2" name="Group 8"/>
            <p:cNvGrpSpPr>
              <a:grpSpLocks/>
            </p:cNvGrpSpPr>
            <p:nvPr/>
          </p:nvGrpSpPr>
          <p:grpSpPr bwMode="auto">
            <a:xfrm>
              <a:off x="1627188" y="3962400"/>
              <a:ext cx="7516812" cy="2628900"/>
              <a:chOff x="1025" y="2496"/>
              <a:chExt cx="4735" cy="1656"/>
            </a:xfrm>
          </p:grpSpPr>
          <p:pic>
            <p:nvPicPr>
              <p:cNvPr id="32781" name="Picture 9"/>
              <p:cNvPicPr>
                <a:picLocks noChangeAspect="1" noChangeArrowheads="1"/>
              </p:cNvPicPr>
              <p:nvPr/>
            </p:nvPicPr>
            <p:blipFill>
              <a:blip r:embed="rId6"/>
              <a:srcRect/>
              <a:stretch>
                <a:fillRect/>
              </a:stretch>
            </p:blipFill>
            <p:spPr bwMode="auto">
              <a:xfrm>
                <a:off x="1025" y="2496"/>
                <a:ext cx="4735" cy="1656"/>
              </a:xfrm>
              <a:prstGeom prst="rect">
                <a:avLst/>
              </a:prstGeom>
              <a:noFill/>
              <a:ln w="9525">
                <a:noFill/>
                <a:miter lim="800000"/>
                <a:headEnd/>
                <a:tailEnd/>
              </a:ln>
            </p:spPr>
          </p:pic>
          <p:sp>
            <p:nvSpPr>
              <p:cNvPr id="32782" name="Rectangle 10"/>
              <p:cNvSpPr>
                <a:spLocks noChangeArrowheads="1"/>
              </p:cNvSpPr>
              <p:nvPr/>
            </p:nvSpPr>
            <p:spPr bwMode="auto">
              <a:xfrm>
                <a:off x="2832" y="3552"/>
                <a:ext cx="624" cy="240"/>
              </a:xfrm>
              <a:prstGeom prst="rect">
                <a:avLst/>
              </a:prstGeom>
              <a:noFill/>
              <a:ln w="38100" algn="ctr">
                <a:solidFill>
                  <a:srgbClr val="FF3300"/>
                </a:solidFill>
                <a:miter lim="800000"/>
                <a:headEnd/>
                <a:tailEnd/>
              </a:ln>
            </p:spPr>
            <p:txBody>
              <a:bodyPr wrap="none" anchor="ctr"/>
              <a:lstStyle/>
              <a:p>
                <a:pPr fontAlgn="base">
                  <a:spcBef>
                    <a:spcPct val="0"/>
                  </a:spcBef>
                  <a:spcAft>
                    <a:spcPct val="0"/>
                  </a:spcAft>
                </a:pPr>
                <a:endParaRPr lang="zh-CN" altLang="en-US" sz="2400">
                  <a:solidFill>
                    <a:srgbClr val="000000"/>
                  </a:solidFill>
                  <a:latin typeface="Times New Roman" pitchFamily="18" charset="0"/>
                  <a:ea typeface="宋体" pitchFamily="2" charset="-122"/>
                </a:endParaRPr>
              </a:p>
            </p:txBody>
          </p:sp>
          <p:sp>
            <p:nvSpPr>
              <p:cNvPr id="32783" name="Rectangle 11"/>
              <p:cNvSpPr>
                <a:spLocks noChangeArrowheads="1"/>
              </p:cNvSpPr>
              <p:nvPr/>
            </p:nvSpPr>
            <p:spPr bwMode="auto">
              <a:xfrm>
                <a:off x="3648" y="2496"/>
                <a:ext cx="336" cy="192"/>
              </a:xfrm>
              <a:prstGeom prst="rect">
                <a:avLst/>
              </a:prstGeom>
              <a:noFill/>
              <a:ln w="38100" algn="ctr">
                <a:solidFill>
                  <a:srgbClr val="FF3300"/>
                </a:solidFill>
                <a:miter lim="800000"/>
                <a:headEnd/>
                <a:tailEnd/>
              </a:ln>
            </p:spPr>
            <p:txBody>
              <a:bodyPr wrap="none" anchor="ctr"/>
              <a:lstStyle/>
              <a:p>
                <a:pPr fontAlgn="base">
                  <a:spcBef>
                    <a:spcPct val="0"/>
                  </a:spcBef>
                  <a:spcAft>
                    <a:spcPct val="0"/>
                  </a:spcAft>
                </a:pPr>
                <a:endParaRPr lang="zh-CN" altLang="en-US" sz="2400">
                  <a:solidFill>
                    <a:srgbClr val="000000"/>
                  </a:solidFill>
                  <a:latin typeface="Times New Roman" pitchFamily="18" charset="0"/>
                  <a:ea typeface="宋体" pitchFamily="2" charset="-122"/>
                </a:endParaRPr>
              </a:p>
            </p:txBody>
          </p:sp>
        </p:grpSp>
        <p:sp>
          <p:nvSpPr>
            <p:cNvPr id="32779" name="Oval 13"/>
            <p:cNvSpPr>
              <a:spLocks noChangeArrowheads="1"/>
            </p:cNvSpPr>
            <p:nvPr/>
          </p:nvSpPr>
          <p:spPr bwMode="auto">
            <a:xfrm>
              <a:off x="4499992" y="6019801"/>
              <a:ext cx="1940998" cy="381000"/>
            </a:xfrm>
            <a:prstGeom prst="ellipse">
              <a:avLst/>
            </a:prstGeom>
            <a:noFill/>
            <a:ln w="38100" algn="ctr">
              <a:solidFill>
                <a:srgbClr val="FF3300"/>
              </a:solidFill>
              <a:round/>
              <a:headEnd/>
              <a:tailEnd/>
            </a:ln>
          </p:spPr>
          <p:txBody>
            <a:bodyPr wrap="none" anchor="ctr"/>
            <a:lstStyle/>
            <a:p>
              <a:pPr fontAlgn="base">
                <a:spcBef>
                  <a:spcPct val="0"/>
                </a:spcBef>
                <a:spcAft>
                  <a:spcPct val="0"/>
                </a:spcAft>
              </a:pPr>
              <a:endParaRPr lang="zh-CN" altLang="en-US" sz="2400">
                <a:solidFill>
                  <a:srgbClr val="000000"/>
                </a:solidFill>
                <a:latin typeface="Times New Roman" pitchFamily="18" charset="0"/>
                <a:ea typeface="宋体" pitchFamily="2" charset="-122"/>
              </a:endParaRPr>
            </a:p>
          </p:txBody>
        </p:sp>
        <p:sp>
          <p:nvSpPr>
            <p:cNvPr id="16" name="Text Box 15"/>
            <p:cNvSpPr txBox="1">
              <a:spLocks noChangeArrowheads="1"/>
            </p:cNvSpPr>
            <p:nvPr/>
          </p:nvSpPr>
          <p:spPr bwMode="auto">
            <a:xfrm>
              <a:off x="635631" y="5692915"/>
              <a:ext cx="3707769" cy="830997"/>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buClr>
                  <a:srgbClr val="000066"/>
                </a:buClr>
                <a:buSzPct val="75000"/>
              </a:pPr>
              <a:r>
                <a:rPr lang="zh-CN" altLang="en-US" sz="2400" b="1" dirty="0">
                  <a:solidFill>
                    <a:srgbClr val="000000"/>
                  </a:solidFill>
                </a:rPr>
                <a:t>忘记用户名密码点击</a:t>
              </a:r>
            </a:p>
            <a:p>
              <a:pPr>
                <a:buClr>
                  <a:srgbClr val="000066"/>
                </a:buClr>
                <a:buSzPct val="75000"/>
              </a:pPr>
              <a:r>
                <a:rPr lang="zh-CN" altLang="en-US" sz="2400" b="1" dirty="0">
                  <a:solidFill>
                    <a:srgbClr val="000000"/>
                  </a:solidFill>
                </a:rPr>
                <a:t>“</a:t>
              </a:r>
              <a:r>
                <a:rPr lang="en-US" altLang="zh-CN" sz="2400" b="1" dirty="0">
                  <a:solidFill>
                    <a:srgbClr val="000000"/>
                  </a:solidFill>
                </a:rPr>
                <a:t>Send Username/Password”</a:t>
              </a:r>
            </a:p>
          </p:txBody>
        </p:sp>
      </p:grpSp>
    </p:spTree>
    <p:extLst>
      <p:ext uri="{BB962C8B-B14F-4D97-AF65-F5344CB8AC3E}">
        <p14:creationId xmlns:p14="http://schemas.microsoft.com/office/powerpoint/2010/main" val="305966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52004"/>
                                        </p:tgtEl>
                                        <p:attrNameLst>
                                          <p:attrName>style.visibility</p:attrName>
                                        </p:attrNameLst>
                                      </p:cBhvr>
                                      <p:to>
                                        <p:strVal val="visible"/>
                                      </p:to>
                                    </p:set>
                                    <p:animEffect transition="in" filter="blinds(horizontal)">
                                      <p:cBhvr>
                                        <p:cTn id="7" dur="500"/>
                                        <p:tgtEl>
                                          <p:spTgt spid="115200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52005"/>
                                        </p:tgtEl>
                                        <p:attrNameLst>
                                          <p:attrName>style.visibility</p:attrName>
                                        </p:attrNameLst>
                                      </p:cBhvr>
                                      <p:to>
                                        <p:strVal val="visible"/>
                                      </p:to>
                                    </p:set>
                                    <p:animEffect transition="in" filter="blinds(horizontal)">
                                      <p:cBhvr>
                                        <p:cTn id="10" dur="500"/>
                                        <p:tgtEl>
                                          <p:spTgt spid="1152005"/>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1152006"/>
                                        </p:tgtEl>
                                        <p:attrNameLst>
                                          <p:attrName>style.visibility</p:attrName>
                                        </p:attrNameLst>
                                      </p:cBhvr>
                                      <p:to>
                                        <p:strVal val="visible"/>
                                      </p:to>
                                    </p:set>
                                    <p:animEffect transition="in" filter="box(in)">
                                      <p:cBhvr>
                                        <p:cTn id="15" dur="500"/>
                                        <p:tgtEl>
                                          <p:spTgt spid="1152006"/>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1152015"/>
                                        </p:tgtEl>
                                        <p:attrNameLst>
                                          <p:attrName>style.visibility</p:attrName>
                                        </p:attrNameLst>
                                      </p:cBhvr>
                                      <p:to>
                                        <p:strVal val="visible"/>
                                      </p:to>
                                    </p:set>
                                    <p:animEffect transition="in" filter="box(in)">
                                      <p:cBhvr>
                                        <p:cTn id="18" dur="500"/>
                                        <p:tgtEl>
                                          <p:spTgt spid="1152015"/>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1152007"/>
                                        </p:tgtEl>
                                        <p:attrNameLst>
                                          <p:attrName>style.visibility</p:attrName>
                                        </p:attrNameLst>
                                      </p:cBhvr>
                                      <p:to>
                                        <p:strVal val="visible"/>
                                      </p:to>
                                    </p:set>
                                    <p:animEffect transition="in" filter="box(in)">
                                      <p:cBhvr>
                                        <p:cTn id="23" dur="500"/>
                                        <p:tgtEl>
                                          <p:spTgt spid="115200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2004" grpId="0" animBg="1"/>
      <p:bldP spid="1152005" grpId="0" animBg="1"/>
      <p:bldP spid="115201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0" y="115888"/>
            <a:ext cx="8229600" cy="1143000"/>
          </a:xfrm>
          <a:prstGeom prst="rect">
            <a:avLst/>
          </a:prstGeom>
        </p:spPr>
        <p:txBody>
          <a:bodyPr/>
          <a:lstStyle/>
          <a:p>
            <a:pPr eaLnBrk="1" hangingPunct="1"/>
            <a:r>
              <a:rPr lang="zh-CN" altLang="en-US" sz="2800" dirty="0" smtClean="0">
                <a:latin typeface="微软雅黑" panose="020B0503020204020204" pitchFamily="34" charset="-122"/>
                <a:ea typeface="微软雅黑" panose="020B0503020204020204" pitchFamily="34" charset="-122"/>
              </a:rPr>
              <a:t>  作者主页</a:t>
            </a:r>
          </a:p>
        </p:txBody>
      </p:sp>
      <p:sp>
        <p:nvSpPr>
          <p:cNvPr id="33795" name="Line 3"/>
          <p:cNvSpPr>
            <a:spLocks noChangeShapeType="1"/>
          </p:cNvSpPr>
          <p:nvPr/>
        </p:nvSpPr>
        <p:spPr bwMode="auto">
          <a:xfrm flipV="1">
            <a:off x="1981200" y="2362200"/>
            <a:ext cx="1066800" cy="304800"/>
          </a:xfrm>
          <a:prstGeom prst="line">
            <a:avLst/>
          </a:prstGeom>
          <a:noFill/>
          <a:ln w="38100">
            <a:solidFill>
              <a:srgbClr val="FF3300"/>
            </a:solidFill>
            <a:round/>
            <a:headEnd/>
            <a:tailEnd type="triangle" w="med" len="med"/>
          </a:ln>
        </p:spPr>
        <p:txBody>
          <a:bodyPr/>
          <a:lstStyle/>
          <a:p>
            <a:pPr fontAlgn="base">
              <a:spcBef>
                <a:spcPct val="0"/>
              </a:spcBef>
              <a:spcAft>
                <a:spcPct val="0"/>
              </a:spcAft>
            </a:pPr>
            <a:endParaRPr lang="zh-CN" altLang="en-US" sz="2400">
              <a:solidFill>
                <a:srgbClr val="000000"/>
              </a:solidFill>
              <a:latin typeface="Times New Roman" pitchFamily="18" charset="0"/>
              <a:ea typeface="宋体" pitchFamily="2" charset="-122"/>
            </a:endParaRPr>
          </a:p>
        </p:txBody>
      </p:sp>
      <p:pic>
        <p:nvPicPr>
          <p:cNvPr id="33796" name="Picture 4"/>
          <p:cNvPicPr>
            <a:picLocks noChangeAspect="1" noChangeArrowheads="1"/>
          </p:cNvPicPr>
          <p:nvPr/>
        </p:nvPicPr>
        <p:blipFill>
          <a:blip r:embed="rId3"/>
          <a:srcRect/>
          <a:stretch>
            <a:fillRect/>
          </a:stretch>
        </p:blipFill>
        <p:spPr bwMode="auto">
          <a:xfrm>
            <a:off x="0" y="1066800"/>
            <a:ext cx="5811838" cy="2181225"/>
          </a:xfrm>
          <a:prstGeom prst="rect">
            <a:avLst/>
          </a:prstGeom>
          <a:noFill/>
          <a:ln w="9525">
            <a:noFill/>
            <a:miter lim="800000"/>
            <a:headEnd/>
            <a:tailEnd/>
          </a:ln>
        </p:spPr>
      </p:pic>
      <p:grpSp>
        <p:nvGrpSpPr>
          <p:cNvPr id="2" name="Group 5"/>
          <p:cNvGrpSpPr>
            <a:grpSpLocks/>
          </p:cNvGrpSpPr>
          <p:nvPr/>
        </p:nvGrpSpPr>
        <p:grpSpPr bwMode="auto">
          <a:xfrm>
            <a:off x="1731963" y="2209800"/>
            <a:ext cx="7412037" cy="4343400"/>
            <a:chOff x="1091" y="1392"/>
            <a:chExt cx="4669" cy="2736"/>
          </a:xfrm>
        </p:grpSpPr>
        <p:pic>
          <p:nvPicPr>
            <p:cNvPr id="33802" name="Picture 6"/>
            <p:cNvPicPr>
              <a:picLocks noChangeAspect="1" noChangeArrowheads="1"/>
            </p:cNvPicPr>
            <p:nvPr/>
          </p:nvPicPr>
          <p:blipFill>
            <a:blip r:embed="rId4"/>
            <a:srcRect/>
            <a:stretch>
              <a:fillRect/>
            </a:stretch>
          </p:blipFill>
          <p:spPr bwMode="auto">
            <a:xfrm>
              <a:off x="1091" y="2040"/>
              <a:ext cx="4669" cy="2088"/>
            </a:xfrm>
            <a:prstGeom prst="rect">
              <a:avLst/>
            </a:prstGeom>
            <a:noFill/>
            <a:ln w="9525">
              <a:noFill/>
              <a:miter lim="800000"/>
              <a:headEnd/>
              <a:tailEnd/>
            </a:ln>
          </p:spPr>
        </p:pic>
        <p:sp>
          <p:nvSpPr>
            <p:cNvPr id="33803" name="AutoShape 7"/>
            <p:cNvSpPr>
              <a:spLocks noChangeArrowheads="1"/>
            </p:cNvSpPr>
            <p:nvPr/>
          </p:nvSpPr>
          <p:spPr bwMode="auto">
            <a:xfrm rot="5400000">
              <a:off x="3636" y="1404"/>
              <a:ext cx="768" cy="744"/>
            </a:xfrm>
            <a:custGeom>
              <a:avLst/>
              <a:gdLst>
                <a:gd name="T0" fmla="*/ 1 w 21600"/>
                <a:gd name="T1" fmla="*/ 0 h 21600"/>
                <a:gd name="T2" fmla="*/ 1 w 21600"/>
                <a:gd name="T3" fmla="*/ 0 h 21600"/>
                <a:gd name="T4" fmla="*/ 0 w 21600"/>
                <a:gd name="T5" fmla="*/ 1 h 21600"/>
                <a:gd name="T6" fmla="*/ 1 w 21600"/>
                <a:gd name="T7" fmla="*/ 0 h 21600"/>
                <a:gd name="T8" fmla="*/ 17694720 60000 65536"/>
                <a:gd name="T9" fmla="*/ 5898240 60000 65536"/>
                <a:gd name="T10" fmla="*/ 5898240 60000 65536"/>
                <a:gd name="T11" fmla="*/ 0 60000 65536"/>
                <a:gd name="T12" fmla="*/ 12431 w 21600"/>
                <a:gd name="T13" fmla="*/ 2903 h 21600"/>
                <a:gd name="T14" fmla="*/ 18225 w 21600"/>
                <a:gd name="T15" fmla="*/ 923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ln>
              <a:headEnd/>
              <a:tailEnd/>
            </a:ln>
          </p:spPr>
          <p:style>
            <a:lnRef idx="2">
              <a:schemeClr val="accent6">
                <a:shade val="50000"/>
              </a:schemeClr>
            </a:lnRef>
            <a:fillRef idx="1">
              <a:schemeClr val="accent6"/>
            </a:fillRef>
            <a:effectRef idx="0">
              <a:schemeClr val="accent6"/>
            </a:effectRef>
            <a:fontRef idx="minor">
              <a:schemeClr val="lt1"/>
            </a:fontRef>
          </p:style>
          <p:txBody>
            <a:bodyPr wrap="none" anchor="ctr"/>
            <a:lstStyle/>
            <a:p>
              <a:pPr fontAlgn="base">
                <a:spcBef>
                  <a:spcPct val="0"/>
                </a:spcBef>
                <a:spcAft>
                  <a:spcPct val="0"/>
                </a:spcAft>
              </a:pPr>
              <a:endParaRPr lang="zh-CN" altLang="en-US" sz="2400">
                <a:solidFill>
                  <a:srgbClr val="000000"/>
                </a:solidFill>
                <a:latin typeface="Times New Roman" pitchFamily="18" charset="0"/>
                <a:ea typeface="宋体" pitchFamily="2" charset="-122"/>
              </a:endParaRPr>
            </a:p>
          </p:txBody>
        </p:sp>
      </p:grpSp>
      <p:sp>
        <p:nvSpPr>
          <p:cNvPr id="33798" name="Text Box 8"/>
          <p:cNvSpPr txBox="1">
            <a:spLocks noChangeArrowheads="1"/>
          </p:cNvSpPr>
          <p:nvPr/>
        </p:nvSpPr>
        <p:spPr bwMode="auto">
          <a:xfrm>
            <a:off x="457200" y="2514600"/>
            <a:ext cx="1524000" cy="495300"/>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marL="342900" indent="-342900" algn="ctr" fontAlgn="base">
              <a:spcBef>
                <a:spcPct val="50000"/>
              </a:spcBef>
              <a:spcAft>
                <a:spcPct val="0"/>
              </a:spcAft>
              <a:buClr>
                <a:srgbClr val="000066"/>
              </a:buClr>
              <a:buSzPct val="75000"/>
              <a:buFont typeface="Wingdings" pitchFamily="2" charset="2"/>
              <a:buNone/>
            </a:pPr>
            <a:r>
              <a:rPr lang="zh-CN" altLang="en-US" sz="2400" b="1" dirty="0">
                <a:solidFill>
                  <a:srgbClr val="000000"/>
                </a:solidFill>
                <a:ea typeface="宋体" pitchFamily="2" charset="-122"/>
              </a:rPr>
              <a:t>投递新稿</a:t>
            </a:r>
          </a:p>
        </p:txBody>
      </p:sp>
      <p:grpSp>
        <p:nvGrpSpPr>
          <p:cNvPr id="3" name="Group 9"/>
          <p:cNvGrpSpPr>
            <a:grpSpLocks/>
          </p:cNvGrpSpPr>
          <p:nvPr/>
        </p:nvGrpSpPr>
        <p:grpSpPr bwMode="auto">
          <a:xfrm>
            <a:off x="3962400" y="4572000"/>
            <a:ext cx="2895600" cy="495300"/>
            <a:chOff x="2496" y="2880"/>
            <a:chExt cx="1824" cy="312"/>
          </a:xfrm>
        </p:grpSpPr>
        <p:sp>
          <p:nvSpPr>
            <p:cNvPr id="33800" name="Text Box 10"/>
            <p:cNvSpPr txBox="1">
              <a:spLocks noChangeArrowheads="1"/>
            </p:cNvSpPr>
            <p:nvPr/>
          </p:nvSpPr>
          <p:spPr bwMode="auto">
            <a:xfrm>
              <a:off x="3360" y="2880"/>
              <a:ext cx="960" cy="312"/>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marL="342900" indent="-342900" algn="ctr" fontAlgn="base">
                <a:spcBef>
                  <a:spcPct val="50000"/>
                </a:spcBef>
                <a:spcAft>
                  <a:spcPct val="0"/>
                </a:spcAft>
                <a:buClr>
                  <a:srgbClr val="000066"/>
                </a:buClr>
                <a:buSzPct val="75000"/>
                <a:buFont typeface="Wingdings" pitchFamily="2" charset="2"/>
                <a:buNone/>
              </a:pPr>
              <a:r>
                <a:rPr lang="zh-CN" altLang="en-US" sz="2400" b="1" dirty="0">
                  <a:solidFill>
                    <a:srgbClr val="000000"/>
                  </a:solidFill>
                  <a:ea typeface="宋体" pitchFamily="2" charset="-122"/>
                </a:rPr>
                <a:t>投稿步骤</a:t>
              </a:r>
            </a:p>
          </p:txBody>
        </p:sp>
        <p:sp>
          <p:nvSpPr>
            <p:cNvPr id="33801" name="Line 11"/>
            <p:cNvSpPr>
              <a:spLocks noChangeShapeType="1"/>
            </p:cNvSpPr>
            <p:nvPr/>
          </p:nvSpPr>
          <p:spPr bwMode="auto">
            <a:xfrm flipH="1">
              <a:off x="2496" y="3024"/>
              <a:ext cx="864" cy="0"/>
            </a:xfrm>
            <a:prstGeom prst="line">
              <a:avLst/>
            </a:prstGeom>
            <a:ln>
              <a:headEn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lstStyle/>
            <a:p>
              <a:pPr fontAlgn="base">
                <a:spcBef>
                  <a:spcPct val="0"/>
                </a:spcBef>
                <a:spcAft>
                  <a:spcPct val="0"/>
                </a:spcAft>
              </a:pPr>
              <a:endParaRPr lang="zh-CN" altLang="en-US" sz="2400">
                <a:solidFill>
                  <a:srgbClr val="000000"/>
                </a:solidFill>
                <a:latin typeface="Times New Roman" pitchFamily="18" charset="0"/>
                <a:ea typeface="宋体" pitchFamily="2" charset="-122"/>
              </a:endParaRPr>
            </a:p>
          </p:txBody>
        </p:sp>
      </p:grpSp>
    </p:spTree>
    <p:extLst>
      <p:ext uri="{BB962C8B-B14F-4D97-AF65-F5344CB8AC3E}">
        <p14:creationId xmlns:p14="http://schemas.microsoft.com/office/powerpoint/2010/main" val="1531640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0" y="44450"/>
            <a:ext cx="8229600" cy="1143000"/>
          </a:xfrm>
          <a:prstGeom prst="rect">
            <a:avLst/>
          </a:prstGeom>
        </p:spPr>
        <p:txBody>
          <a:bodyPr/>
          <a:lstStyle/>
          <a:p>
            <a:pPr eaLnBrk="1" hangingPunct="1"/>
            <a:r>
              <a:rPr lang="zh-CN" altLang="en-US" sz="2800" dirty="0" smtClean="0">
                <a:latin typeface="微软雅黑" panose="020B0503020204020204" pitchFamily="34" charset="-122"/>
                <a:ea typeface="微软雅黑" panose="020B0503020204020204" pitchFamily="34" charset="-122"/>
              </a:rPr>
              <a:t>  稿件源文件需分别上传</a:t>
            </a:r>
          </a:p>
        </p:txBody>
      </p:sp>
      <p:pic>
        <p:nvPicPr>
          <p:cNvPr id="34819" name="Picture 3"/>
          <p:cNvPicPr>
            <a:picLocks noChangeAspect="1" noChangeArrowheads="1"/>
          </p:cNvPicPr>
          <p:nvPr/>
        </p:nvPicPr>
        <p:blipFill>
          <a:blip r:embed="rId3"/>
          <a:srcRect/>
          <a:stretch>
            <a:fillRect/>
          </a:stretch>
        </p:blipFill>
        <p:spPr bwMode="auto">
          <a:xfrm>
            <a:off x="839788" y="1181100"/>
            <a:ext cx="7770812" cy="4991100"/>
          </a:xfrm>
          <a:prstGeom prst="rect">
            <a:avLst/>
          </a:prstGeom>
          <a:noFill/>
          <a:ln w="9525">
            <a:noFill/>
            <a:miter lim="800000"/>
            <a:headEnd/>
            <a:tailEnd/>
          </a:ln>
        </p:spPr>
      </p:pic>
      <p:sp>
        <p:nvSpPr>
          <p:cNvPr id="34820" name="Rectangle 4"/>
          <p:cNvSpPr>
            <a:spLocks noChangeArrowheads="1"/>
          </p:cNvSpPr>
          <p:nvPr/>
        </p:nvSpPr>
        <p:spPr bwMode="auto">
          <a:xfrm>
            <a:off x="4953000" y="4191000"/>
            <a:ext cx="1524000" cy="381000"/>
          </a:xfrm>
          <a:prstGeom prst="rect">
            <a:avLst/>
          </a:prstGeom>
          <a:noFill/>
          <a:ln w="38100" algn="ctr">
            <a:solidFill>
              <a:srgbClr val="FF3300"/>
            </a:solidFill>
            <a:miter lim="800000"/>
            <a:headEnd/>
            <a:tailEnd/>
          </a:ln>
        </p:spPr>
        <p:txBody>
          <a:bodyPr wrap="none" anchor="ctr"/>
          <a:lstStyle/>
          <a:p>
            <a:pPr fontAlgn="base">
              <a:spcBef>
                <a:spcPct val="0"/>
              </a:spcBef>
              <a:spcAft>
                <a:spcPct val="0"/>
              </a:spcAft>
            </a:pPr>
            <a:endParaRPr lang="zh-CN" altLang="en-US" sz="2400">
              <a:solidFill>
                <a:srgbClr val="000000"/>
              </a:solidFill>
              <a:latin typeface="Times New Roman" pitchFamily="18" charset="0"/>
              <a:ea typeface="宋体" pitchFamily="2" charset="-122"/>
            </a:endParaRPr>
          </a:p>
        </p:txBody>
      </p:sp>
      <p:sp>
        <p:nvSpPr>
          <p:cNvPr id="34821" name="Rectangle 5"/>
          <p:cNvSpPr>
            <a:spLocks noChangeArrowheads="1"/>
          </p:cNvSpPr>
          <p:nvPr/>
        </p:nvSpPr>
        <p:spPr bwMode="auto">
          <a:xfrm>
            <a:off x="4114800" y="4953000"/>
            <a:ext cx="3048000" cy="381000"/>
          </a:xfrm>
          <a:prstGeom prst="rect">
            <a:avLst/>
          </a:prstGeom>
          <a:noFill/>
          <a:ln w="38100" algn="ctr">
            <a:solidFill>
              <a:srgbClr val="FF3300"/>
            </a:solidFill>
            <a:miter lim="800000"/>
            <a:headEnd/>
            <a:tailEnd/>
          </a:ln>
        </p:spPr>
        <p:txBody>
          <a:bodyPr wrap="none" anchor="ctr"/>
          <a:lstStyle/>
          <a:p>
            <a:pPr fontAlgn="base">
              <a:spcBef>
                <a:spcPct val="0"/>
              </a:spcBef>
              <a:spcAft>
                <a:spcPct val="0"/>
              </a:spcAft>
            </a:pPr>
            <a:endParaRPr lang="zh-CN" altLang="en-US" sz="2400">
              <a:solidFill>
                <a:srgbClr val="000000"/>
              </a:solidFill>
              <a:latin typeface="Times New Roman" pitchFamily="18" charset="0"/>
              <a:ea typeface="宋体" pitchFamily="2" charset="-122"/>
            </a:endParaRPr>
          </a:p>
        </p:txBody>
      </p:sp>
      <p:sp>
        <p:nvSpPr>
          <p:cNvPr id="34822" name="Rectangle 6"/>
          <p:cNvSpPr>
            <a:spLocks noChangeArrowheads="1"/>
          </p:cNvSpPr>
          <p:nvPr/>
        </p:nvSpPr>
        <p:spPr bwMode="auto">
          <a:xfrm>
            <a:off x="4114800" y="5410200"/>
            <a:ext cx="3810000" cy="533400"/>
          </a:xfrm>
          <a:prstGeom prst="rect">
            <a:avLst/>
          </a:prstGeom>
          <a:noFill/>
          <a:ln w="38100" algn="ctr">
            <a:solidFill>
              <a:srgbClr val="FF3300"/>
            </a:solidFill>
            <a:miter lim="800000"/>
            <a:headEnd/>
            <a:tailEnd/>
          </a:ln>
        </p:spPr>
        <p:txBody>
          <a:bodyPr wrap="none" anchor="ctr"/>
          <a:lstStyle/>
          <a:p>
            <a:pPr fontAlgn="base">
              <a:spcBef>
                <a:spcPct val="0"/>
              </a:spcBef>
              <a:spcAft>
                <a:spcPct val="0"/>
              </a:spcAft>
            </a:pPr>
            <a:endParaRPr lang="zh-CN" altLang="en-US" sz="2400">
              <a:solidFill>
                <a:srgbClr val="000000"/>
              </a:solidFill>
              <a:latin typeface="Times New Roman" pitchFamily="18" charset="0"/>
              <a:ea typeface="宋体" pitchFamily="2" charset="-122"/>
            </a:endParaRPr>
          </a:p>
        </p:txBody>
      </p:sp>
      <p:sp>
        <p:nvSpPr>
          <p:cNvPr id="1158151" name="Text Box 7"/>
          <p:cNvSpPr txBox="1">
            <a:spLocks noChangeArrowheads="1"/>
          </p:cNvSpPr>
          <p:nvPr/>
        </p:nvSpPr>
        <p:spPr bwMode="auto">
          <a:xfrm>
            <a:off x="533400" y="3201988"/>
            <a:ext cx="2590800" cy="2554545"/>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marL="342900" indent="-342900" fontAlgn="base">
              <a:spcBef>
                <a:spcPct val="50000"/>
              </a:spcBef>
              <a:spcAft>
                <a:spcPct val="0"/>
              </a:spcAft>
              <a:buClr>
                <a:srgbClr val="000066"/>
              </a:buClr>
              <a:buSzPct val="75000"/>
              <a:buFont typeface="Wingdings" pitchFamily="2" charset="2"/>
              <a:buNone/>
            </a:pPr>
            <a:r>
              <a:rPr lang="zh-CN" altLang="en-US" sz="2400" b="1" dirty="0">
                <a:solidFill>
                  <a:srgbClr val="000000"/>
                </a:solidFill>
                <a:ea typeface="宋体" pitchFamily="2" charset="-122"/>
              </a:rPr>
              <a:t>文档类型包括：</a:t>
            </a:r>
          </a:p>
          <a:p>
            <a:pPr marL="342900" indent="-342900" algn="l" fontAlgn="base">
              <a:spcBef>
                <a:spcPct val="20000"/>
              </a:spcBef>
              <a:spcAft>
                <a:spcPct val="0"/>
              </a:spcAft>
              <a:buClr>
                <a:srgbClr val="000066"/>
              </a:buClr>
              <a:buSzPct val="75000"/>
              <a:buFont typeface="Wingdings" pitchFamily="2" charset="2"/>
              <a:buChar char="ü"/>
            </a:pPr>
            <a:r>
              <a:rPr lang="en-US" altLang="ja-JP" sz="2000" b="1" dirty="0">
                <a:solidFill>
                  <a:srgbClr val="333333"/>
                </a:solidFill>
                <a:ea typeface="宋体" pitchFamily="2" charset="-122"/>
              </a:rPr>
              <a:t>MS Office files (Word / </a:t>
            </a:r>
            <a:r>
              <a:rPr lang="en-US" altLang="ja-JP" sz="2000" b="1" dirty="0" err="1">
                <a:solidFill>
                  <a:srgbClr val="333333"/>
                </a:solidFill>
                <a:ea typeface="宋体" pitchFamily="2" charset="-122"/>
              </a:rPr>
              <a:t>Powerpoint</a:t>
            </a:r>
            <a:r>
              <a:rPr lang="en-US" altLang="ja-JP" sz="2000" b="1" dirty="0">
                <a:solidFill>
                  <a:srgbClr val="333333"/>
                </a:solidFill>
                <a:ea typeface="宋体" pitchFamily="2" charset="-122"/>
              </a:rPr>
              <a:t> / Excel)</a:t>
            </a:r>
          </a:p>
          <a:p>
            <a:pPr marL="342900" indent="-342900" algn="l" fontAlgn="base">
              <a:spcBef>
                <a:spcPct val="20000"/>
              </a:spcBef>
              <a:spcAft>
                <a:spcPct val="0"/>
              </a:spcAft>
              <a:buClr>
                <a:srgbClr val="000066"/>
              </a:buClr>
              <a:buSzPct val="75000"/>
              <a:buFont typeface="Wingdings" pitchFamily="2" charset="2"/>
              <a:buChar char="ü"/>
            </a:pPr>
            <a:r>
              <a:rPr lang="en-US" altLang="ja-JP" sz="2000" b="1" dirty="0" err="1">
                <a:solidFill>
                  <a:srgbClr val="333333"/>
                </a:solidFill>
                <a:ea typeface="宋体" pitchFamily="2" charset="-122"/>
              </a:rPr>
              <a:t>LaTeX</a:t>
            </a:r>
            <a:endParaRPr lang="en-US" altLang="ja-JP" sz="2000" b="1" dirty="0">
              <a:solidFill>
                <a:srgbClr val="333333"/>
              </a:solidFill>
              <a:ea typeface="宋体" pitchFamily="2" charset="-122"/>
            </a:endParaRPr>
          </a:p>
          <a:p>
            <a:pPr marL="342900" indent="-342900" algn="l" fontAlgn="base">
              <a:spcBef>
                <a:spcPct val="20000"/>
              </a:spcBef>
              <a:spcAft>
                <a:spcPct val="0"/>
              </a:spcAft>
              <a:buClr>
                <a:srgbClr val="000066"/>
              </a:buClr>
              <a:buSzPct val="75000"/>
              <a:buFont typeface="Wingdings" pitchFamily="2" charset="2"/>
              <a:buChar char="ü"/>
            </a:pPr>
            <a:r>
              <a:rPr lang="en-US" altLang="ja-JP" sz="2000" b="1" dirty="0">
                <a:solidFill>
                  <a:srgbClr val="333333"/>
                </a:solidFill>
                <a:ea typeface="宋体" pitchFamily="2" charset="-122"/>
              </a:rPr>
              <a:t>TIFF</a:t>
            </a:r>
          </a:p>
          <a:p>
            <a:pPr marL="342900" indent="-342900" algn="l" fontAlgn="base">
              <a:spcBef>
                <a:spcPct val="20000"/>
              </a:spcBef>
              <a:spcAft>
                <a:spcPct val="0"/>
              </a:spcAft>
              <a:buClr>
                <a:srgbClr val="000066"/>
              </a:buClr>
              <a:buSzPct val="75000"/>
              <a:buFont typeface="Wingdings" pitchFamily="2" charset="2"/>
              <a:buChar char="ü"/>
            </a:pPr>
            <a:r>
              <a:rPr lang="en-US" altLang="ja-JP" sz="2000" b="1" dirty="0">
                <a:solidFill>
                  <a:srgbClr val="333333"/>
                </a:solidFill>
                <a:ea typeface="宋体" pitchFamily="2" charset="-122"/>
              </a:rPr>
              <a:t>PDF</a:t>
            </a:r>
            <a:endParaRPr lang="zh-CN" altLang="en-US" sz="2000" b="1" dirty="0">
              <a:solidFill>
                <a:srgbClr val="000000"/>
              </a:solidFill>
              <a:ea typeface="宋体" pitchFamily="2" charset="-122"/>
            </a:endParaRPr>
          </a:p>
        </p:txBody>
      </p:sp>
    </p:spTree>
    <p:extLst>
      <p:ext uri="{BB962C8B-B14F-4D97-AF65-F5344CB8AC3E}">
        <p14:creationId xmlns:p14="http://schemas.microsoft.com/office/powerpoint/2010/main" val="1033984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58151"/>
                                        </p:tgtEl>
                                        <p:attrNameLst>
                                          <p:attrName>style.visibility</p:attrName>
                                        </p:attrNameLst>
                                      </p:cBhvr>
                                      <p:to>
                                        <p:strVal val="visible"/>
                                      </p:to>
                                    </p:set>
                                    <p:anim calcmode="lin" valueType="num">
                                      <p:cBhvr additive="base">
                                        <p:cTn id="7" dur="500" fill="hold"/>
                                        <p:tgtEl>
                                          <p:spTgt spid="1158151"/>
                                        </p:tgtEl>
                                        <p:attrNameLst>
                                          <p:attrName>ppt_x</p:attrName>
                                        </p:attrNameLst>
                                      </p:cBhvr>
                                      <p:tavLst>
                                        <p:tav tm="0">
                                          <p:val>
                                            <p:strVal val="#ppt_x"/>
                                          </p:val>
                                        </p:tav>
                                        <p:tav tm="100000">
                                          <p:val>
                                            <p:strVal val="#ppt_x"/>
                                          </p:val>
                                        </p:tav>
                                      </p:tavLst>
                                    </p:anim>
                                    <p:anim calcmode="lin" valueType="num">
                                      <p:cBhvr additive="base">
                                        <p:cTn id="8" dur="500" fill="hold"/>
                                        <p:tgtEl>
                                          <p:spTgt spid="11581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815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xfrm>
            <a:off x="0" y="53975"/>
            <a:ext cx="8229600" cy="1143000"/>
          </a:xfrm>
          <a:prstGeom prst="rect">
            <a:avLst/>
          </a:prstGeom>
        </p:spPr>
        <p:txBody>
          <a:bodyPr/>
          <a:lstStyle/>
          <a:p>
            <a:pPr eaLnBrk="1" hangingPunct="1"/>
            <a:r>
              <a:rPr lang="zh-CN" altLang="en-US" sz="2800" dirty="0" smtClean="0">
                <a:latin typeface="Arial" panose="020B0604020202020204" pitchFamily="34" charset="0"/>
                <a:ea typeface="微软雅黑" panose="020B0503020204020204" pitchFamily="34" charset="-122"/>
                <a:cs typeface="Arial" panose="020B0604020202020204" pitchFamily="34" charset="0"/>
              </a:rPr>
              <a:t>  系统将稿件生成</a:t>
            </a:r>
            <a:r>
              <a:rPr lang="en-US" altLang="zh-CN" sz="2800" dirty="0" smtClean="0">
                <a:latin typeface="Arial" panose="020B0604020202020204" pitchFamily="34" charset="0"/>
                <a:ea typeface="微软雅黑" panose="020B0503020204020204" pitchFamily="34" charset="-122"/>
                <a:cs typeface="Arial" panose="020B0604020202020204" pitchFamily="34" charset="0"/>
              </a:rPr>
              <a:t>PDF</a:t>
            </a:r>
            <a:r>
              <a:rPr lang="zh-CN" altLang="en-US" sz="2800" dirty="0" smtClean="0">
                <a:latin typeface="Arial" panose="020B0604020202020204" pitchFamily="34" charset="0"/>
                <a:ea typeface="微软雅黑" panose="020B0503020204020204" pitchFamily="34" charset="-122"/>
                <a:cs typeface="Arial" panose="020B0604020202020204" pitchFamily="34" charset="0"/>
              </a:rPr>
              <a:t>文件</a:t>
            </a:r>
          </a:p>
        </p:txBody>
      </p:sp>
      <p:grpSp>
        <p:nvGrpSpPr>
          <p:cNvPr id="35843" name="Group 3"/>
          <p:cNvGrpSpPr>
            <a:grpSpLocks/>
          </p:cNvGrpSpPr>
          <p:nvPr/>
        </p:nvGrpSpPr>
        <p:grpSpPr bwMode="auto">
          <a:xfrm>
            <a:off x="735013" y="1066800"/>
            <a:ext cx="7675562" cy="5448300"/>
            <a:chOff x="463" y="672"/>
            <a:chExt cx="4835" cy="3432"/>
          </a:xfrm>
        </p:grpSpPr>
        <p:pic>
          <p:nvPicPr>
            <p:cNvPr id="35844" name="Picture 4"/>
            <p:cNvPicPr>
              <a:picLocks noChangeAspect="1" noChangeArrowheads="1"/>
            </p:cNvPicPr>
            <p:nvPr/>
          </p:nvPicPr>
          <p:blipFill>
            <a:blip r:embed="rId3"/>
            <a:srcRect/>
            <a:stretch>
              <a:fillRect/>
            </a:stretch>
          </p:blipFill>
          <p:spPr bwMode="auto">
            <a:xfrm>
              <a:off x="463" y="672"/>
              <a:ext cx="4835" cy="2454"/>
            </a:xfrm>
            <a:prstGeom prst="rect">
              <a:avLst/>
            </a:prstGeom>
            <a:noFill/>
            <a:ln w="9525">
              <a:noFill/>
              <a:miter lim="800000"/>
              <a:headEnd/>
              <a:tailEnd/>
            </a:ln>
          </p:spPr>
        </p:pic>
        <p:pic>
          <p:nvPicPr>
            <p:cNvPr id="35845" name="Picture 5"/>
            <p:cNvPicPr>
              <a:picLocks noChangeAspect="1" noChangeArrowheads="1"/>
            </p:cNvPicPr>
            <p:nvPr/>
          </p:nvPicPr>
          <p:blipFill>
            <a:blip r:embed="rId4"/>
            <a:srcRect/>
            <a:stretch>
              <a:fillRect/>
            </a:stretch>
          </p:blipFill>
          <p:spPr bwMode="auto">
            <a:xfrm>
              <a:off x="1872" y="3216"/>
              <a:ext cx="3372" cy="888"/>
            </a:xfrm>
            <a:prstGeom prst="rect">
              <a:avLst/>
            </a:prstGeom>
            <a:noFill/>
            <a:ln w="9525">
              <a:noFill/>
              <a:miter lim="800000"/>
              <a:headEnd/>
              <a:tailEnd/>
            </a:ln>
          </p:spPr>
        </p:pic>
        <p:sp>
          <p:nvSpPr>
            <p:cNvPr id="35846" name="Rectangle 6"/>
            <p:cNvSpPr>
              <a:spLocks noChangeArrowheads="1"/>
            </p:cNvSpPr>
            <p:nvPr/>
          </p:nvSpPr>
          <p:spPr bwMode="auto">
            <a:xfrm>
              <a:off x="3216" y="2448"/>
              <a:ext cx="1056" cy="192"/>
            </a:xfrm>
            <a:prstGeom prst="rect">
              <a:avLst/>
            </a:prstGeom>
            <a:noFill/>
            <a:ln w="38100" algn="ctr">
              <a:solidFill>
                <a:srgbClr val="FF3300"/>
              </a:solidFill>
              <a:miter lim="800000"/>
              <a:headEnd/>
              <a:tailEnd/>
            </a:ln>
          </p:spPr>
          <p:txBody>
            <a:bodyPr wrap="none" anchor="ctr"/>
            <a:lstStyle/>
            <a:p>
              <a:pPr fontAlgn="base">
                <a:spcBef>
                  <a:spcPct val="0"/>
                </a:spcBef>
                <a:spcAft>
                  <a:spcPct val="0"/>
                </a:spcAft>
              </a:pPr>
              <a:endParaRPr lang="zh-CN" altLang="en-US" sz="2400">
                <a:solidFill>
                  <a:srgbClr val="000000"/>
                </a:solidFill>
                <a:latin typeface="Times New Roman" pitchFamily="18" charset="0"/>
                <a:ea typeface="宋体" pitchFamily="2" charset="-122"/>
              </a:endParaRPr>
            </a:p>
          </p:txBody>
        </p:sp>
        <p:sp>
          <p:nvSpPr>
            <p:cNvPr id="35847" name="Rectangle 7"/>
            <p:cNvSpPr>
              <a:spLocks noChangeArrowheads="1"/>
            </p:cNvSpPr>
            <p:nvPr/>
          </p:nvSpPr>
          <p:spPr bwMode="auto">
            <a:xfrm>
              <a:off x="2496" y="3744"/>
              <a:ext cx="1728" cy="192"/>
            </a:xfrm>
            <a:prstGeom prst="rect">
              <a:avLst/>
            </a:prstGeom>
            <a:noFill/>
            <a:ln w="38100" algn="ctr">
              <a:solidFill>
                <a:srgbClr val="FF3300"/>
              </a:solidFill>
              <a:miter lim="800000"/>
              <a:headEnd/>
              <a:tailEnd/>
            </a:ln>
          </p:spPr>
          <p:txBody>
            <a:bodyPr wrap="none" anchor="ctr"/>
            <a:lstStyle/>
            <a:p>
              <a:pPr fontAlgn="base">
                <a:spcBef>
                  <a:spcPct val="0"/>
                </a:spcBef>
                <a:spcAft>
                  <a:spcPct val="0"/>
                </a:spcAft>
              </a:pPr>
              <a:endParaRPr lang="zh-CN" altLang="en-US" sz="2400">
                <a:solidFill>
                  <a:srgbClr val="000000"/>
                </a:solidFill>
                <a:latin typeface="Times New Roman" pitchFamily="18" charset="0"/>
                <a:ea typeface="宋体" pitchFamily="2" charset="-122"/>
              </a:endParaRPr>
            </a:p>
          </p:txBody>
        </p:sp>
        <p:sp>
          <p:nvSpPr>
            <p:cNvPr id="35848" name="AutoShape 8"/>
            <p:cNvSpPr>
              <a:spLocks noChangeArrowheads="1"/>
            </p:cNvSpPr>
            <p:nvPr/>
          </p:nvSpPr>
          <p:spPr bwMode="auto">
            <a:xfrm>
              <a:off x="3216" y="2784"/>
              <a:ext cx="576" cy="480"/>
            </a:xfrm>
            <a:prstGeom prst="downArrow">
              <a:avLst>
                <a:gd name="adj1" fmla="val 50000"/>
                <a:gd name="adj2" fmla="val 25000"/>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wrap="none" anchor="ctr"/>
            <a:lstStyle/>
            <a:p>
              <a:pPr fontAlgn="base">
                <a:spcBef>
                  <a:spcPct val="0"/>
                </a:spcBef>
                <a:spcAft>
                  <a:spcPct val="0"/>
                </a:spcAft>
              </a:pPr>
              <a:endParaRPr lang="zh-CN" altLang="en-US" sz="2400">
                <a:solidFill>
                  <a:srgbClr val="000000"/>
                </a:solidFill>
                <a:latin typeface="Times New Roman" pitchFamily="18" charset="0"/>
                <a:ea typeface="宋体" pitchFamily="2" charset="-122"/>
              </a:endParaRPr>
            </a:p>
          </p:txBody>
        </p:sp>
      </p:grpSp>
    </p:spTree>
    <p:extLst>
      <p:ext uri="{BB962C8B-B14F-4D97-AF65-F5344CB8AC3E}">
        <p14:creationId xmlns:p14="http://schemas.microsoft.com/office/powerpoint/2010/main" val="2151094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0" y="115888"/>
            <a:ext cx="8229600" cy="1143000"/>
          </a:xfrm>
          <a:prstGeom prst="rect">
            <a:avLst/>
          </a:prstGeom>
        </p:spPr>
        <p:txBody>
          <a:bodyPr/>
          <a:lstStyle/>
          <a:p>
            <a:pPr eaLnBrk="1" hangingPunct="1"/>
            <a:r>
              <a:rPr lang="zh-CN" altLang="en-US" sz="2800" dirty="0" smtClean="0">
                <a:latin typeface="微软雅黑" panose="020B0503020204020204" pitchFamily="34" charset="-122"/>
                <a:ea typeface="微软雅黑" panose="020B0503020204020204" pitchFamily="34" charset="-122"/>
              </a:rPr>
              <a:t>  确认投稿</a:t>
            </a:r>
          </a:p>
        </p:txBody>
      </p:sp>
      <p:pic>
        <p:nvPicPr>
          <p:cNvPr id="36867" name="Picture 3"/>
          <p:cNvPicPr>
            <a:picLocks noChangeAspect="1" noChangeArrowheads="1"/>
          </p:cNvPicPr>
          <p:nvPr/>
        </p:nvPicPr>
        <p:blipFill>
          <a:blip r:embed="rId3"/>
          <a:srcRect/>
          <a:stretch>
            <a:fillRect/>
          </a:stretch>
        </p:blipFill>
        <p:spPr bwMode="auto">
          <a:xfrm>
            <a:off x="104775" y="1295400"/>
            <a:ext cx="9039225" cy="3492500"/>
          </a:xfrm>
          <a:prstGeom prst="rect">
            <a:avLst/>
          </a:prstGeom>
          <a:noFill/>
          <a:ln w="9525">
            <a:noFill/>
            <a:miter lim="800000"/>
            <a:headEnd/>
            <a:tailEnd/>
          </a:ln>
        </p:spPr>
      </p:pic>
      <p:sp>
        <p:nvSpPr>
          <p:cNvPr id="1162244" name="Oval 4"/>
          <p:cNvSpPr>
            <a:spLocks noChangeArrowheads="1"/>
          </p:cNvSpPr>
          <p:nvPr/>
        </p:nvSpPr>
        <p:spPr bwMode="auto">
          <a:xfrm>
            <a:off x="7391400" y="4191000"/>
            <a:ext cx="838200" cy="381000"/>
          </a:xfrm>
          <a:prstGeom prst="ellipse">
            <a:avLst/>
          </a:prstGeom>
          <a:noFill/>
          <a:ln w="38100" algn="ctr">
            <a:solidFill>
              <a:srgbClr val="FF3300"/>
            </a:solidFill>
            <a:round/>
            <a:headEnd/>
            <a:tailEnd/>
          </a:ln>
        </p:spPr>
        <p:txBody>
          <a:bodyPr wrap="none" anchor="ctr"/>
          <a:lstStyle/>
          <a:p>
            <a:pPr fontAlgn="base">
              <a:spcBef>
                <a:spcPct val="0"/>
              </a:spcBef>
              <a:spcAft>
                <a:spcPct val="0"/>
              </a:spcAft>
            </a:pPr>
            <a:endParaRPr lang="zh-CN" altLang="en-US" sz="2400">
              <a:solidFill>
                <a:srgbClr val="000000"/>
              </a:solidFill>
              <a:latin typeface="Times New Roman" pitchFamily="18" charset="0"/>
              <a:ea typeface="宋体" pitchFamily="2" charset="-122"/>
            </a:endParaRPr>
          </a:p>
        </p:txBody>
      </p:sp>
      <p:pic>
        <p:nvPicPr>
          <p:cNvPr id="1162245" name="Picture 5"/>
          <p:cNvPicPr>
            <a:picLocks noChangeAspect="1" noChangeArrowheads="1"/>
          </p:cNvPicPr>
          <p:nvPr/>
        </p:nvPicPr>
        <p:blipFill>
          <a:blip r:embed="rId4"/>
          <a:srcRect/>
          <a:stretch>
            <a:fillRect/>
          </a:stretch>
        </p:blipFill>
        <p:spPr bwMode="auto">
          <a:xfrm>
            <a:off x="3581400" y="92075"/>
            <a:ext cx="5486400" cy="4098925"/>
          </a:xfrm>
          <a:prstGeom prst="rect">
            <a:avLst/>
          </a:prstGeom>
          <a:noFill/>
          <a:ln w="9525">
            <a:noFill/>
            <a:miter lim="800000"/>
            <a:headEnd/>
            <a:tailEnd/>
          </a:ln>
        </p:spPr>
      </p:pic>
      <p:sp>
        <p:nvSpPr>
          <p:cNvPr id="1162246" name="Rectangle 6"/>
          <p:cNvSpPr>
            <a:spLocks noChangeArrowheads="1"/>
          </p:cNvSpPr>
          <p:nvPr/>
        </p:nvSpPr>
        <p:spPr bwMode="auto">
          <a:xfrm>
            <a:off x="216243" y="4020069"/>
            <a:ext cx="1143000" cy="304800"/>
          </a:xfrm>
          <a:prstGeom prst="rect">
            <a:avLst/>
          </a:prstGeom>
          <a:noFill/>
          <a:ln w="38100" algn="ctr">
            <a:solidFill>
              <a:srgbClr val="FF3300"/>
            </a:solidFill>
            <a:miter lim="800000"/>
            <a:headEnd/>
            <a:tailEnd/>
          </a:ln>
        </p:spPr>
        <p:txBody>
          <a:bodyPr wrap="none" anchor="ctr"/>
          <a:lstStyle/>
          <a:p>
            <a:pPr fontAlgn="base">
              <a:spcBef>
                <a:spcPct val="0"/>
              </a:spcBef>
              <a:spcAft>
                <a:spcPct val="0"/>
              </a:spcAft>
            </a:pPr>
            <a:endParaRPr lang="zh-CN" altLang="en-US" sz="2400">
              <a:solidFill>
                <a:srgbClr val="000000"/>
              </a:solidFill>
              <a:latin typeface="Times New Roman" pitchFamily="18" charset="0"/>
              <a:ea typeface="宋体" pitchFamily="2" charset="-122"/>
            </a:endParaRPr>
          </a:p>
        </p:txBody>
      </p:sp>
      <p:grpSp>
        <p:nvGrpSpPr>
          <p:cNvPr id="2" name="Group 7"/>
          <p:cNvGrpSpPr>
            <a:grpSpLocks/>
          </p:cNvGrpSpPr>
          <p:nvPr/>
        </p:nvGrpSpPr>
        <p:grpSpPr bwMode="auto">
          <a:xfrm>
            <a:off x="3810000" y="5105400"/>
            <a:ext cx="3048000" cy="1152525"/>
            <a:chOff x="1392" y="3168"/>
            <a:chExt cx="1920" cy="726"/>
          </a:xfrm>
        </p:grpSpPr>
        <p:pic>
          <p:nvPicPr>
            <p:cNvPr id="36876" name="Picture 8"/>
            <p:cNvPicPr>
              <a:picLocks noChangeAspect="1" noChangeArrowheads="1"/>
            </p:cNvPicPr>
            <p:nvPr/>
          </p:nvPicPr>
          <p:blipFill>
            <a:blip r:embed="rId5"/>
            <a:srcRect/>
            <a:stretch>
              <a:fillRect/>
            </a:stretch>
          </p:blipFill>
          <p:spPr bwMode="auto">
            <a:xfrm>
              <a:off x="1392" y="3168"/>
              <a:ext cx="1920" cy="726"/>
            </a:xfrm>
            <a:prstGeom prst="rect">
              <a:avLst/>
            </a:prstGeom>
            <a:noFill/>
            <a:ln w="9525">
              <a:noFill/>
              <a:miter lim="800000"/>
              <a:headEnd/>
              <a:tailEnd/>
            </a:ln>
          </p:spPr>
        </p:pic>
        <p:sp>
          <p:nvSpPr>
            <p:cNvPr id="36877" name="Oval 9"/>
            <p:cNvSpPr>
              <a:spLocks noChangeArrowheads="1"/>
            </p:cNvSpPr>
            <p:nvPr/>
          </p:nvSpPr>
          <p:spPr bwMode="auto">
            <a:xfrm>
              <a:off x="1824" y="3600"/>
              <a:ext cx="576" cy="288"/>
            </a:xfrm>
            <a:prstGeom prst="ellipse">
              <a:avLst/>
            </a:prstGeom>
            <a:noFill/>
            <a:ln w="38100" algn="ctr">
              <a:solidFill>
                <a:srgbClr val="FF3300"/>
              </a:solidFill>
              <a:round/>
              <a:headEnd/>
              <a:tailEnd/>
            </a:ln>
          </p:spPr>
          <p:txBody>
            <a:bodyPr wrap="none" anchor="ctr"/>
            <a:lstStyle/>
            <a:p>
              <a:pPr fontAlgn="base">
                <a:spcBef>
                  <a:spcPct val="0"/>
                </a:spcBef>
                <a:spcAft>
                  <a:spcPct val="0"/>
                </a:spcAft>
              </a:pPr>
              <a:endParaRPr lang="zh-CN" altLang="en-US" sz="2400">
                <a:solidFill>
                  <a:srgbClr val="000000"/>
                </a:solidFill>
                <a:latin typeface="Times New Roman" pitchFamily="18" charset="0"/>
                <a:ea typeface="宋体" pitchFamily="2" charset="-122"/>
              </a:endParaRPr>
            </a:p>
          </p:txBody>
        </p:sp>
      </p:grpSp>
      <p:sp>
        <p:nvSpPr>
          <p:cNvPr id="1162250" name="AutoShape 10"/>
          <p:cNvSpPr>
            <a:spLocks noChangeArrowheads="1"/>
          </p:cNvSpPr>
          <p:nvPr/>
        </p:nvSpPr>
        <p:spPr bwMode="auto">
          <a:xfrm>
            <a:off x="685800" y="1988720"/>
            <a:ext cx="3124200" cy="1196826"/>
          </a:xfrm>
          <a:prstGeom prst="wedgeRoundRectCallout">
            <a:avLst>
              <a:gd name="adj1" fmla="val -39278"/>
              <a:gd name="adj2" fmla="val 108333"/>
              <a:gd name="adj3" fmla="val 16667"/>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base">
              <a:spcBef>
                <a:spcPct val="0"/>
              </a:spcBef>
              <a:spcAft>
                <a:spcPct val="0"/>
              </a:spcAft>
            </a:pPr>
            <a:r>
              <a:rPr lang="en-US" altLang="zh-CN" sz="2000" b="1" dirty="0">
                <a:solidFill>
                  <a:srgbClr val="000000"/>
                </a:solidFill>
                <a:latin typeface="Times New Roman" pitchFamily="18" charset="0"/>
                <a:ea typeface="宋体" pitchFamily="2" charset="-122"/>
              </a:rPr>
              <a:t>View Submission</a:t>
            </a:r>
            <a:r>
              <a:rPr lang="zh-CN" altLang="en-US" sz="2000" b="1" dirty="0">
                <a:solidFill>
                  <a:srgbClr val="000000"/>
                </a:solidFill>
                <a:latin typeface="Times New Roman" pitchFamily="18" charset="0"/>
                <a:ea typeface="宋体" pitchFamily="2" charset="-122"/>
              </a:rPr>
              <a:t>浏览文件确定生成的</a:t>
            </a:r>
            <a:r>
              <a:rPr lang="en-US" altLang="zh-CN" sz="2000" b="1" dirty="0">
                <a:solidFill>
                  <a:srgbClr val="000000"/>
                </a:solidFill>
                <a:latin typeface="Times New Roman" pitchFamily="18" charset="0"/>
                <a:ea typeface="宋体" pitchFamily="2" charset="-122"/>
              </a:rPr>
              <a:t>PDF</a:t>
            </a:r>
            <a:r>
              <a:rPr lang="zh-CN" altLang="en-US" sz="2000" b="1" dirty="0">
                <a:solidFill>
                  <a:srgbClr val="000000"/>
                </a:solidFill>
                <a:latin typeface="Times New Roman" pitchFamily="18" charset="0"/>
                <a:ea typeface="宋体" pitchFamily="2" charset="-122"/>
              </a:rPr>
              <a:t>文档正确无误</a:t>
            </a:r>
          </a:p>
        </p:txBody>
      </p:sp>
      <p:sp>
        <p:nvSpPr>
          <p:cNvPr id="1162251" name="Text Box 11"/>
          <p:cNvSpPr txBox="1">
            <a:spLocks noChangeArrowheads="1"/>
          </p:cNvSpPr>
          <p:nvPr/>
        </p:nvSpPr>
        <p:spPr bwMode="auto">
          <a:xfrm>
            <a:off x="5943600" y="2819400"/>
            <a:ext cx="2590800" cy="707886"/>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marL="342900" indent="-342900" algn="ctr" fontAlgn="base">
              <a:spcBef>
                <a:spcPct val="50000"/>
              </a:spcBef>
              <a:spcAft>
                <a:spcPct val="0"/>
              </a:spcAft>
              <a:buClr>
                <a:srgbClr val="000066"/>
              </a:buClr>
              <a:buSzPct val="75000"/>
              <a:buFont typeface="Wingdings" pitchFamily="2" charset="2"/>
              <a:buNone/>
            </a:pPr>
            <a:r>
              <a:rPr lang="zh-CN" altLang="en-US" sz="2000" b="1" dirty="0">
                <a:solidFill>
                  <a:srgbClr val="000000"/>
                </a:solidFill>
                <a:latin typeface="Times New Roman" pitchFamily="18" charset="0"/>
                <a:ea typeface="宋体" pitchFamily="2" charset="-122"/>
              </a:rPr>
              <a:t>接受“</a:t>
            </a:r>
            <a:r>
              <a:rPr lang="en-US" altLang="zh-CN" sz="2000" b="1" dirty="0">
                <a:solidFill>
                  <a:srgbClr val="000000"/>
                </a:solidFill>
                <a:latin typeface="Times New Roman" pitchFamily="18" charset="0"/>
                <a:ea typeface="宋体" pitchFamily="2" charset="-122"/>
              </a:rPr>
              <a:t>Ethics in Publishing”</a:t>
            </a:r>
            <a:endParaRPr lang="zh-CN" altLang="en-US" sz="2000" b="1" dirty="0">
              <a:solidFill>
                <a:srgbClr val="000000"/>
              </a:solidFill>
              <a:latin typeface="Times New Roman" pitchFamily="18" charset="0"/>
              <a:ea typeface="宋体" pitchFamily="2" charset="-122"/>
            </a:endParaRPr>
          </a:p>
        </p:txBody>
      </p:sp>
      <p:sp>
        <p:nvSpPr>
          <p:cNvPr id="1162252" name="Rectangle 12"/>
          <p:cNvSpPr>
            <a:spLocks noChangeArrowheads="1"/>
          </p:cNvSpPr>
          <p:nvPr/>
        </p:nvSpPr>
        <p:spPr bwMode="auto">
          <a:xfrm>
            <a:off x="216243" y="4318686"/>
            <a:ext cx="1143000" cy="152400"/>
          </a:xfrm>
          <a:prstGeom prst="rect">
            <a:avLst/>
          </a:prstGeom>
          <a:noFill/>
          <a:ln w="38100" algn="ctr">
            <a:solidFill>
              <a:srgbClr val="FF3300"/>
            </a:solidFill>
            <a:miter lim="800000"/>
            <a:headEnd/>
            <a:tailEnd/>
          </a:ln>
        </p:spPr>
        <p:txBody>
          <a:bodyPr wrap="none" anchor="ctr"/>
          <a:lstStyle/>
          <a:p>
            <a:pPr fontAlgn="base">
              <a:spcBef>
                <a:spcPct val="0"/>
              </a:spcBef>
              <a:spcAft>
                <a:spcPct val="0"/>
              </a:spcAft>
            </a:pPr>
            <a:endParaRPr lang="zh-CN" altLang="en-US" sz="2400">
              <a:solidFill>
                <a:srgbClr val="000000"/>
              </a:solidFill>
              <a:latin typeface="Times New Roman" pitchFamily="18" charset="0"/>
              <a:ea typeface="宋体" pitchFamily="2" charset="-122"/>
            </a:endParaRPr>
          </a:p>
        </p:txBody>
      </p:sp>
      <p:sp>
        <p:nvSpPr>
          <p:cNvPr id="1162253" name="AutoShape 13"/>
          <p:cNvSpPr>
            <a:spLocks noChangeArrowheads="1"/>
          </p:cNvSpPr>
          <p:nvPr/>
        </p:nvSpPr>
        <p:spPr bwMode="auto">
          <a:xfrm>
            <a:off x="1981200" y="4419600"/>
            <a:ext cx="3962400" cy="593576"/>
          </a:xfrm>
          <a:prstGeom prst="wedgeRoundRectCallout">
            <a:avLst>
              <a:gd name="adj1" fmla="val -73356"/>
              <a:gd name="adj2" fmla="val -37500"/>
              <a:gd name="adj3" fmla="val 16667"/>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lstStyle/>
          <a:p>
            <a:pPr fontAlgn="base">
              <a:spcBef>
                <a:spcPct val="10000"/>
              </a:spcBef>
              <a:spcAft>
                <a:spcPct val="0"/>
              </a:spcAft>
            </a:pPr>
            <a:r>
              <a:rPr lang="zh-CN" altLang="en-US" sz="2000" b="1" dirty="0">
                <a:solidFill>
                  <a:srgbClr val="000000"/>
                </a:solidFill>
                <a:latin typeface="Times New Roman" pitchFamily="18" charset="0"/>
                <a:ea typeface="宋体" pitchFamily="2" charset="-122"/>
              </a:rPr>
              <a:t>点击“</a:t>
            </a:r>
            <a:r>
              <a:rPr lang="en-US" altLang="zh-CN" sz="2000" b="1" dirty="0">
                <a:solidFill>
                  <a:srgbClr val="000000"/>
                </a:solidFill>
                <a:latin typeface="Times New Roman" pitchFamily="18" charset="0"/>
                <a:ea typeface="宋体" pitchFamily="2" charset="-122"/>
              </a:rPr>
              <a:t>Approve Submission”</a:t>
            </a:r>
            <a:endParaRPr lang="zh-CN" altLang="en-US" sz="2000" b="1" dirty="0">
              <a:solidFill>
                <a:srgbClr val="000000"/>
              </a:solidFill>
              <a:latin typeface="Times New Roman" pitchFamily="18" charset="0"/>
              <a:ea typeface="宋体" pitchFamily="2" charset="-122"/>
            </a:endParaRPr>
          </a:p>
        </p:txBody>
      </p:sp>
    </p:spTree>
    <p:extLst>
      <p:ext uri="{BB962C8B-B14F-4D97-AF65-F5344CB8AC3E}">
        <p14:creationId xmlns:p14="http://schemas.microsoft.com/office/powerpoint/2010/main" val="3425477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62246"/>
                                        </p:tgtEl>
                                        <p:attrNameLst>
                                          <p:attrName>style.visibility</p:attrName>
                                        </p:attrNameLst>
                                      </p:cBhvr>
                                      <p:to>
                                        <p:strVal val="visible"/>
                                      </p:to>
                                    </p:set>
                                    <p:animEffect transition="in" filter="box(in)">
                                      <p:cBhvr>
                                        <p:cTn id="7" dur="500"/>
                                        <p:tgtEl>
                                          <p:spTgt spid="1162246"/>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162250"/>
                                        </p:tgtEl>
                                        <p:attrNameLst>
                                          <p:attrName>style.visibility</p:attrName>
                                        </p:attrNameLst>
                                      </p:cBhvr>
                                      <p:to>
                                        <p:strVal val="visible"/>
                                      </p:to>
                                    </p:set>
                                    <p:animEffect transition="in" filter="box(in)">
                                      <p:cBhvr>
                                        <p:cTn id="10" dur="500"/>
                                        <p:tgtEl>
                                          <p:spTgt spid="116225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162245"/>
                                        </p:tgtEl>
                                        <p:attrNameLst>
                                          <p:attrName>style.visibility</p:attrName>
                                        </p:attrNameLst>
                                      </p:cBhvr>
                                      <p:to>
                                        <p:strVal val="visible"/>
                                      </p:to>
                                    </p:set>
                                    <p:animEffect transition="in" filter="blinds(horizontal)">
                                      <p:cBhvr>
                                        <p:cTn id="15" dur="500"/>
                                        <p:tgtEl>
                                          <p:spTgt spid="1162245"/>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162244"/>
                                        </p:tgtEl>
                                        <p:attrNameLst>
                                          <p:attrName>style.visibility</p:attrName>
                                        </p:attrNameLst>
                                      </p:cBhvr>
                                      <p:to>
                                        <p:strVal val="visible"/>
                                      </p:to>
                                    </p:set>
                                    <p:animEffect transition="in" filter="box(in)">
                                      <p:cBhvr>
                                        <p:cTn id="20" dur="500"/>
                                        <p:tgtEl>
                                          <p:spTgt spid="1162244"/>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1162251"/>
                                        </p:tgtEl>
                                        <p:attrNameLst>
                                          <p:attrName>style.visibility</p:attrName>
                                        </p:attrNameLst>
                                      </p:cBhvr>
                                      <p:to>
                                        <p:strVal val="visible"/>
                                      </p:to>
                                    </p:set>
                                    <p:animEffect transition="in" filter="box(in)">
                                      <p:cBhvr>
                                        <p:cTn id="23" dur="500"/>
                                        <p:tgtEl>
                                          <p:spTgt spid="1162251"/>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1162252"/>
                                        </p:tgtEl>
                                        <p:attrNameLst>
                                          <p:attrName>style.visibility</p:attrName>
                                        </p:attrNameLst>
                                      </p:cBhvr>
                                      <p:to>
                                        <p:strVal val="visible"/>
                                      </p:to>
                                    </p:set>
                                    <p:animEffect transition="in" filter="box(in)">
                                      <p:cBhvr>
                                        <p:cTn id="28" dur="500"/>
                                        <p:tgtEl>
                                          <p:spTgt spid="1162252"/>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1162253"/>
                                        </p:tgtEl>
                                        <p:attrNameLst>
                                          <p:attrName>style.visibility</p:attrName>
                                        </p:attrNameLst>
                                      </p:cBhvr>
                                      <p:to>
                                        <p:strVal val="visible"/>
                                      </p:to>
                                    </p:set>
                                    <p:animEffect transition="in" filter="box(in)">
                                      <p:cBhvr>
                                        <p:cTn id="31" dur="500"/>
                                        <p:tgtEl>
                                          <p:spTgt spid="1162253"/>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ox(in)">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2244" grpId="0" animBg="1"/>
      <p:bldP spid="1162246" grpId="0" animBg="1"/>
      <p:bldP spid="1162250" grpId="0" animBg="1"/>
      <p:bldP spid="1162251" grpId="0" animBg="1"/>
      <p:bldP spid="1162252" grpId="0" animBg="1"/>
      <p:bldP spid="116225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11560" y="1346810"/>
            <a:ext cx="8208912" cy="5106526"/>
          </a:xfrm>
          <a:prstGeom prst="rect">
            <a:avLst/>
          </a:prstGeom>
        </p:spPr>
        <p:txBody>
          <a:bodyPr wrap="square" numCol="2">
            <a:spAutoFit/>
          </a:bodyPr>
          <a:lstStyle/>
          <a:p>
            <a:pPr algn="l">
              <a:lnSpc>
                <a:spcPts val="2400"/>
              </a:lnSpc>
              <a:defRPr/>
            </a:pPr>
            <a:r>
              <a:rPr lang="en-US" altLang="zh-CN" sz="1600" b="1" dirty="0"/>
              <a:t>• </a:t>
            </a:r>
            <a:r>
              <a:rPr lang="zh-CN" altLang="en-US" sz="1600" b="1" dirty="0"/>
              <a:t>物理科学与工程</a:t>
            </a:r>
            <a:r>
              <a:rPr lang="en-US" altLang="zh-CN" sz="1600" b="1" dirty="0"/>
              <a:t>(</a:t>
            </a:r>
            <a:r>
              <a:rPr lang="en-US" altLang="zh-CN" sz="1600" b="1" dirty="0" smtClean="0"/>
              <a:t>1146, 11781)</a:t>
            </a:r>
            <a:endParaRPr lang="en-US" altLang="zh-CN" sz="1600" b="1" dirty="0"/>
          </a:p>
          <a:p>
            <a:pPr marL="533400" algn="l">
              <a:lnSpc>
                <a:spcPts val="2400"/>
              </a:lnSpc>
              <a:defRPr/>
            </a:pPr>
            <a:r>
              <a:rPr lang="zh-CN" altLang="en-US" sz="1600" dirty="0"/>
              <a:t>化学工程学</a:t>
            </a:r>
            <a:r>
              <a:rPr lang="en-US" altLang="zh-CN" sz="1600" b="1" dirty="0"/>
              <a:t>(</a:t>
            </a:r>
            <a:r>
              <a:rPr lang="en-US" altLang="zh-CN" sz="1600" b="1" dirty="0" smtClean="0"/>
              <a:t>150,802)</a:t>
            </a:r>
            <a:endParaRPr lang="en-US" altLang="zh-CN" sz="1600" b="1" dirty="0"/>
          </a:p>
          <a:p>
            <a:pPr marL="533400" algn="l">
              <a:lnSpc>
                <a:spcPts val="2400"/>
              </a:lnSpc>
              <a:defRPr/>
            </a:pPr>
            <a:r>
              <a:rPr lang="zh-CN" altLang="en-US" sz="1600" dirty="0"/>
              <a:t>化学</a:t>
            </a:r>
            <a:r>
              <a:rPr lang="en-US" altLang="zh-CN" sz="1600" b="1" dirty="0"/>
              <a:t>(</a:t>
            </a:r>
            <a:r>
              <a:rPr lang="en-US" altLang="zh-CN" sz="1600" b="1" dirty="0" smtClean="0"/>
              <a:t>183,1736)</a:t>
            </a:r>
            <a:endParaRPr lang="en-US" altLang="zh-CN" sz="1600" b="1" dirty="0"/>
          </a:p>
          <a:p>
            <a:pPr marL="533400" algn="l">
              <a:lnSpc>
                <a:spcPts val="2400"/>
              </a:lnSpc>
              <a:defRPr/>
            </a:pPr>
            <a:r>
              <a:rPr lang="zh-CN" altLang="en-US" sz="1600" dirty="0"/>
              <a:t>计算机科学</a:t>
            </a:r>
            <a:r>
              <a:rPr lang="en-US" altLang="zh-CN" sz="1600" b="1" dirty="0" smtClean="0"/>
              <a:t>(208,2074)</a:t>
            </a:r>
            <a:endParaRPr lang="en-US" altLang="zh-CN" sz="1600" b="1" dirty="0"/>
          </a:p>
          <a:p>
            <a:pPr marL="533400" algn="l">
              <a:lnSpc>
                <a:spcPts val="2400"/>
              </a:lnSpc>
              <a:defRPr/>
            </a:pPr>
            <a:r>
              <a:rPr lang="zh-CN" altLang="en-US" sz="1600" dirty="0"/>
              <a:t>地球和行星学</a:t>
            </a:r>
            <a:r>
              <a:rPr lang="en-US" altLang="zh-CN" sz="1600" b="1" dirty="0"/>
              <a:t>(</a:t>
            </a:r>
            <a:r>
              <a:rPr lang="en-US" altLang="zh-CN" sz="1600" b="1" dirty="0" smtClean="0"/>
              <a:t>173,522)</a:t>
            </a:r>
            <a:endParaRPr lang="en-US" altLang="zh-CN" sz="1600" b="1" dirty="0"/>
          </a:p>
          <a:p>
            <a:pPr marL="533400" algn="l">
              <a:lnSpc>
                <a:spcPts val="2400"/>
              </a:lnSpc>
              <a:defRPr/>
            </a:pPr>
            <a:r>
              <a:rPr lang="zh-CN" altLang="en-US" sz="1600" dirty="0"/>
              <a:t>能源</a:t>
            </a:r>
            <a:r>
              <a:rPr lang="en-US" altLang="zh-CN" sz="1600" b="1" dirty="0" smtClean="0"/>
              <a:t>(108,527)</a:t>
            </a:r>
            <a:endParaRPr lang="en-US" altLang="zh-CN" sz="1600" b="1" dirty="0"/>
          </a:p>
          <a:p>
            <a:pPr marL="533400" algn="l">
              <a:lnSpc>
                <a:spcPts val="2400"/>
              </a:lnSpc>
              <a:defRPr/>
            </a:pPr>
            <a:r>
              <a:rPr lang="zh-CN" altLang="en-US" sz="1600" dirty="0"/>
              <a:t>工程</a:t>
            </a:r>
            <a:r>
              <a:rPr lang="en-US" altLang="zh-CN" sz="1600" b="1" dirty="0"/>
              <a:t>(</a:t>
            </a:r>
            <a:r>
              <a:rPr lang="en-US" altLang="zh-CN" sz="1600" b="1" dirty="0" smtClean="0"/>
              <a:t>346,4238)</a:t>
            </a:r>
            <a:endParaRPr lang="en-US" altLang="zh-CN" sz="1600" b="1" dirty="0"/>
          </a:p>
          <a:p>
            <a:pPr marL="533400" algn="l">
              <a:lnSpc>
                <a:spcPts val="2400"/>
              </a:lnSpc>
              <a:defRPr/>
            </a:pPr>
            <a:r>
              <a:rPr lang="zh-CN" altLang="en-US" sz="1600" dirty="0"/>
              <a:t>材料科学</a:t>
            </a:r>
            <a:r>
              <a:rPr lang="en-US" altLang="zh-CN" sz="1600" b="1" dirty="0"/>
              <a:t>(</a:t>
            </a:r>
            <a:r>
              <a:rPr lang="en-US" altLang="zh-CN" sz="1600" b="1" dirty="0" smtClean="0"/>
              <a:t>231,1383)</a:t>
            </a:r>
            <a:endParaRPr lang="en-US" altLang="zh-CN" sz="1600" b="1" dirty="0"/>
          </a:p>
          <a:p>
            <a:pPr marL="533400" algn="l">
              <a:lnSpc>
                <a:spcPts val="2400"/>
              </a:lnSpc>
              <a:defRPr/>
            </a:pPr>
            <a:r>
              <a:rPr lang="zh-CN" altLang="en-US" sz="1600" dirty="0"/>
              <a:t>数学</a:t>
            </a:r>
            <a:r>
              <a:rPr lang="en-US" altLang="zh-CN" sz="1600" b="1" dirty="0"/>
              <a:t>(</a:t>
            </a:r>
            <a:r>
              <a:rPr lang="en-US" altLang="zh-CN" sz="1600" b="1" dirty="0" smtClean="0"/>
              <a:t>131,1028)</a:t>
            </a:r>
            <a:endParaRPr lang="en-US" altLang="zh-CN" sz="1600" b="1" dirty="0"/>
          </a:p>
          <a:p>
            <a:pPr marL="533400" algn="l">
              <a:lnSpc>
                <a:spcPts val="2400"/>
              </a:lnSpc>
              <a:defRPr/>
            </a:pPr>
            <a:r>
              <a:rPr lang="zh-CN" altLang="en-US" sz="1600" dirty="0"/>
              <a:t>物理学和天文学</a:t>
            </a:r>
            <a:r>
              <a:rPr lang="en-US" altLang="zh-CN" sz="1600" b="1" dirty="0"/>
              <a:t>(</a:t>
            </a:r>
            <a:r>
              <a:rPr lang="en-US" altLang="zh-CN" sz="1600" b="1" dirty="0" smtClean="0"/>
              <a:t>191,1408)</a:t>
            </a:r>
            <a:endParaRPr lang="en-US" altLang="zh-CN" sz="1600" b="1" dirty="0"/>
          </a:p>
          <a:p>
            <a:pPr algn="l">
              <a:lnSpc>
                <a:spcPts val="2400"/>
              </a:lnSpc>
              <a:defRPr/>
            </a:pPr>
            <a:r>
              <a:rPr lang="en-US" altLang="zh-CN" sz="1600" b="1" dirty="0"/>
              <a:t>• </a:t>
            </a:r>
            <a:r>
              <a:rPr lang="zh-CN" altLang="en-US" sz="1600" b="1" dirty="0"/>
              <a:t>生命科学</a:t>
            </a:r>
            <a:r>
              <a:rPr lang="en-US" altLang="zh-CN" sz="1600" b="1" dirty="0" smtClean="0"/>
              <a:t>(1093,5645)</a:t>
            </a:r>
            <a:endParaRPr lang="en-US" altLang="zh-CN" sz="1600" b="1" dirty="0"/>
          </a:p>
          <a:p>
            <a:pPr marL="533400" algn="l">
              <a:lnSpc>
                <a:spcPts val="2400"/>
              </a:lnSpc>
              <a:defRPr/>
            </a:pPr>
            <a:r>
              <a:rPr lang="zh-CN" altLang="en-US" sz="1600" dirty="0"/>
              <a:t>农业和生物学</a:t>
            </a:r>
            <a:r>
              <a:rPr lang="en-US" altLang="zh-CN" sz="1600" b="1" dirty="0" smtClean="0"/>
              <a:t>(313,2294)</a:t>
            </a:r>
            <a:endParaRPr lang="en-US" altLang="zh-CN" sz="1600" b="1" dirty="0"/>
          </a:p>
          <a:p>
            <a:pPr marL="533400" algn="l">
              <a:lnSpc>
                <a:spcPts val="2400"/>
              </a:lnSpc>
              <a:defRPr/>
            </a:pPr>
            <a:r>
              <a:rPr lang="zh-CN" altLang="en-US" sz="1600" dirty="0"/>
              <a:t>生物化学</a:t>
            </a:r>
            <a:r>
              <a:rPr lang="en-US" altLang="zh-CN" sz="1600" b="1" dirty="0"/>
              <a:t>/</a:t>
            </a:r>
            <a:r>
              <a:rPr lang="zh-CN" altLang="en-US" sz="1600" dirty="0"/>
              <a:t>遗传学</a:t>
            </a:r>
            <a:r>
              <a:rPr lang="en-US" altLang="zh-CN" sz="1600" b="1" dirty="0"/>
              <a:t>/</a:t>
            </a:r>
            <a:r>
              <a:rPr lang="zh-CN" altLang="en-US" sz="1600" dirty="0"/>
              <a:t>分子生物学</a:t>
            </a:r>
            <a:r>
              <a:rPr lang="en-US" altLang="zh-CN" sz="1600" b="1" dirty="0" smtClean="0"/>
              <a:t>(478,2241)</a:t>
            </a:r>
            <a:endParaRPr lang="en-US" altLang="zh-CN" sz="1600" b="1" dirty="0"/>
          </a:p>
          <a:p>
            <a:pPr marL="533400" algn="l">
              <a:lnSpc>
                <a:spcPts val="2400"/>
              </a:lnSpc>
              <a:defRPr/>
            </a:pPr>
            <a:r>
              <a:rPr lang="zh-CN" altLang="en-US" sz="1600" dirty="0"/>
              <a:t>环境科学</a:t>
            </a:r>
            <a:r>
              <a:rPr lang="en-US" altLang="zh-CN" sz="1600" b="1" dirty="0" smtClean="0"/>
              <a:t>(215,681)</a:t>
            </a:r>
            <a:endParaRPr lang="en-US" altLang="zh-CN" sz="1600" b="1" dirty="0"/>
          </a:p>
          <a:p>
            <a:pPr marL="533400" algn="l">
              <a:lnSpc>
                <a:spcPts val="2400"/>
              </a:lnSpc>
              <a:defRPr/>
            </a:pPr>
            <a:r>
              <a:rPr lang="zh-CN" altLang="en-US" sz="1600" dirty="0"/>
              <a:t>免疫学和微生物学</a:t>
            </a:r>
            <a:r>
              <a:rPr lang="en-US" altLang="zh-CN" sz="1600" b="1" dirty="0"/>
              <a:t>(</a:t>
            </a:r>
            <a:r>
              <a:rPr lang="en-US" altLang="zh-CN" sz="1600" b="1" dirty="0" smtClean="0"/>
              <a:t>198,340)</a:t>
            </a:r>
            <a:endParaRPr lang="en-US" altLang="zh-CN" sz="1600" b="1" dirty="0"/>
          </a:p>
          <a:p>
            <a:pPr marL="533400" algn="l">
              <a:lnSpc>
                <a:spcPts val="2400"/>
              </a:lnSpc>
              <a:defRPr/>
            </a:pPr>
            <a:r>
              <a:rPr lang="zh-CN" altLang="en-US" sz="1600" dirty="0"/>
              <a:t>神经科学</a:t>
            </a:r>
            <a:r>
              <a:rPr lang="en-US" altLang="zh-CN" sz="1600" b="1" dirty="0" smtClean="0"/>
              <a:t>(205,521)</a:t>
            </a:r>
            <a:endParaRPr lang="en-US" altLang="zh-CN" sz="1600" dirty="0"/>
          </a:p>
          <a:p>
            <a:pPr algn="l">
              <a:lnSpc>
                <a:spcPts val="2400"/>
              </a:lnSpc>
              <a:defRPr/>
            </a:pPr>
            <a:r>
              <a:rPr lang="en-US" altLang="zh-CN" sz="1600" b="1" dirty="0"/>
              <a:t>• </a:t>
            </a:r>
            <a:r>
              <a:rPr lang="zh-CN" altLang="en-US" sz="1600" b="1" dirty="0"/>
              <a:t>健康科学</a:t>
            </a:r>
            <a:r>
              <a:rPr lang="en-US" altLang="zh-CN" sz="1600" b="1" dirty="0"/>
              <a:t>(</a:t>
            </a:r>
            <a:r>
              <a:rPr lang="en-US" altLang="zh-CN" sz="1600" b="1" dirty="0" smtClean="0"/>
              <a:t>1683,3210)</a:t>
            </a:r>
            <a:endParaRPr lang="en-US" altLang="zh-CN" sz="1600" b="1" dirty="0"/>
          </a:p>
          <a:p>
            <a:pPr marL="533400" algn="l">
              <a:lnSpc>
                <a:spcPts val="2400"/>
              </a:lnSpc>
              <a:defRPr/>
            </a:pPr>
            <a:r>
              <a:rPr lang="zh-CN" altLang="en-US" sz="1600" dirty="0"/>
              <a:t>医科和牙科</a:t>
            </a:r>
            <a:r>
              <a:rPr lang="en-US" altLang="zh-CN" sz="1600" b="1" dirty="0"/>
              <a:t>(</a:t>
            </a:r>
            <a:r>
              <a:rPr lang="en-US" altLang="zh-CN" sz="1600" b="1" dirty="0" smtClean="0"/>
              <a:t>1479,2408)</a:t>
            </a:r>
            <a:endParaRPr lang="en-US" altLang="zh-CN" sz="1600" b="1" dirty="0"/>
          </a:p>
          <a:p>
            <a:pPr marL="533400" algn="l">
              <a:lnSpc>
                <a:spcPts val="2400"/>
              </a:lnSpc>
              <a:defRPr/>
            </a:pPr>
            <a:r>
              <a:rPr lang="zh-CN" altLang="en-US" sz="1600" dirty="0"/>
              <a:t>护理与卫生保健</a:t>
            </a:r>
            <a:r>
              <a:rPr lang="en-US" altLang="zh-CN" sz="1600" b="1" dirty="0"/>
              <a:t>(</a:t>
            </a:r>
            <a:r>
              <a:rPr lang="en-US" altLang="zh-CN" sz="1600" b="1" dirty="0" smtClean="0"/>
              <a:t>212,547)</a:t>
            </a:r>
            <a:endParaRPr lang="en-US" altLang="zh-CN" sz="1600" b="1" dirty="0"/>
          </a:p>
          <a:p>
            <a:pPr marL="533400" algn="l">
              <a:lnSpc>
                <a:spcPts val="2400"/>
              </a:lnSpc>
              <a:defRPr/>
            </a:pPr>
            <a:r>
              <a:rPr lang="zh-CN" altLang="en-US" sz="1600" dirty="0"/>
              <a:t>药理学</a:t>
            </a:r>
            <a:r>
              <a:rPr lang="en-US" altLang="zh-CN" sz="1600" dirty="0"/>
              <a:t>/</a:t>
            </a:r>
            <a:r>
              <a:rPr lang="zh-CN" altLang="en-US" sz="1600" dirty="0"/>
              <a:t>毒理学</a:t>
            </a:r>
            <a:r>
              <a:rPr lang="en-US" altLang="zh-CN" sz="1600" dirty="0"/>
              <a:t>/</a:t>
            </a:r>
            <a:r>
              <a:rPr lang="zh-CN" altLang="en-US" sz="1600" dirty="0"/>
              <a:t>制药科学</a:t>
            </a:r>
            <a:r>
              <a:rPr lang="en-US" altLang="zh-CN" sz="1600" b="1" dirty="0"/>
              <a:t>(</a:t>
            </a:r>
            <a:r>
              <a:rPr lang="en-US" altLang="zh-CN" sz="1600" b="1" dirty="0" smtClean="0"/>
              <a:t>177,474)</a:t>
            </a:r>
            <a:endParaRPr lang="en-US" altLang="zh-CN" sz="1600" b="1" dirty="0"/>
          </a:p>
          <a:p>
            <a:pPr marL="533400" algn="l">
              <a:lnSpc>
                <a:spcPts val="2400"/>
              </a:lnSpc>
              <a:defRPr/>
            </a:pPr>
            <a:r>
              <a:rPr lang="zh-CN" altLang="en-US" sz="1600" dirty="0"/>
              <a:t>兽医学和兽医用药</a:t>
            </a:r>
            <a:r>
              <a:rPr lang="en-US" altLang="zh-CN" sz="1600" b="1" dirty="0" smtClean="0"/>
              <a:t>(71,254)</a:t>
            </a:r>
            <a:endParaRPr lang="en-US" altLang="zh-CN" sz="1600" b="1" dirty="0"/>
          </a:p>
          <a:p>
            <a:pPr algn="l">
              <a:lnSpc>
                <a:spcPts val="2400"/>
              </a:lnSpc>
              <a:defRPr/>
            </a:pPr>
            <a:r>
              <a:rPr lang="en-US" altLang="zh-CN" sz="1600" b="1" dirty="0"/>
              <a:t>• </a:t>
            </a:r>
            <a:r>
              <a:rPr lang="zh-CN" altLang="en-US" sz="1600" b="1" dirty="0"/>
              <a:t>社会科学及人文</a:t>
            </a:r>
            <a:r>
              <a:rPr lang="en-US" altLang="zh-CN" sz="1600" b="1" dirty="0"/>
              <a:t>(</a:t>
            </a:r>
            <a:r>
              <a:rPr lang="en-US" altLang="zh-CN" sz="1600" b="1" dirty="0" smtClean="0"/>
              <a:t>697,4458)</a:t>
            </a:r>
            <a:endParaRPr lang="en-US" altLang="zh-CN" sz="1600" b="1" dirty="0"/>
          </a:p>
          <a:p>
            <a:pPr marL="533400" algn="l">
              <a:lnSpc>
                <a:spcPts val="2400"/>
              </a:lnSpc>
              <a:defRPr/>
            </a:pPr>
            <a:r>
              <a:rPr lang="zh-CN" altLang="en-US" sz="1600" dirty="0"/>
              <a:t>艺术与人文</a:t>
            </a:r>
            <a:r>
              <a:rPr lang="en-US" altLang="zh-CN" sz="1600" b="1" dirty="0" smtClean="0"/>
              <a:t>(70,1107)</a:t>
            </a:r>
            <a:endParaRPr lang="en-US" altLang="zh-CN" sz="1600" b="1" dirty="0"/>
          </a:p>
          <a:p>
            <a:pPr marL="533400" algn="l">
              <a:lnSpc>
                <a:spcPts val="2400"/>
              </a:lnSpc>
              <a:defRPr/>
            </a:pPr>
            <a:r>
              <a:rPr lang="zh-CN" altLang="en-US" sz="1600" dirty="0"/>
              <a:t>商业</a:t>
            </a:r>
            <a:r>
              <a:rPr lang="en-US" altLang="zh-CN" sz="1600" dirty="0"/>
              <a:t>/</a:t>
            </a:r>
            <a:r>
              <a:rPr lang="zh-CN" altLang="en-US" sz="1600" dirty="0"/>
              <a:t>管理</a:t>
            </a:r>
            <a:r>
              <a:rPr lang="en-US" altLang="zh-CN" sz="1600" dirty="0"/>
              <a:t>/</a:t>
            </a:r>
            <a:r>
              <a:rPr lang="zh-CN" altLang="en-US" sz="1600" dirty="0"/>
              <a:t>会计学</a:t>
            </a:r>
            <a:r>
              <a:rPr lang="en-US" altLang="zh-CN" sz="1600" b="1" dirty="0"/>
              <a:t>(</a:t>
            </a:r>
            <a:r>
              <a:rPr lang="en-US" altLang="zh-CN" sz="1600" b="1" dirty="0" smtClean="0"/>
              <a:t>146,1047)</a:t>
            </a:r>
            <a:endParaRPr lang="en-US" altLang="zh-CN" sz="1600" b="1" dirty="0"/>
          </a:p>
          <a:p>
            <a:pPr marL="533400" algn="l">
              <a:lnSpc>
                <a:spcPts val="2400"/>
              </a:lnSpc>
              <a:defRPr/>
            </a:pPr>
            <a:r>
              <a:rPr lang="zh-CN" altLang="en-US" sz="1600" dirty="0"/>
              <a:t>决策科学</a:t>
            </a:r>
            <a:r>
              <a:rPr lang="en-US" altLang="zh-CN" sz="1600" b="1" dirty="0" smtClean="0"/>
              <a:t>(82,41)</a:t>
            </a:r>
            <a:endParaRPr lang="en-US" altLang="zh-CN" sz="1600" b="1" dirty="0"/>
          </a:p>
          <a:p>
            <a:pPr marL="533400" algn="l">
              <a:lnSpc>
                <a:spcPts val="2400"/>
              </a:lnSpc>
              <a:defRPr/>
            </a:pPr>
            <a:r>
              <a:rPr lang="zh-CN" altLang="en-US" sz="1600" dirty="0"/>
              <a:t>经济学</a:t>
            </a:r>
            <a:r>
              <a:rPr lang="en-US" altLang="zh-CN" sz="1600" dirty="0"/>
              <a:t>/</a:t>
            </a:r>
            <a:r>
              <a:rPr lang="zh-CN" altLang="en-US" sz="1600" dirty="0"/>
              <a:t>计量经济学</a:t>
            </a:r>
            <a:r>
              <a:rPr lang="en-US" altLang="zh-CN" sz="1600" dirty="0"/>
              <a:t>/</a:t>
            </a:r>
            <a:r>
              <a:rPr lang="zh-CN" altLang="en-US" sz="1600" dirty="0"/>
              <a:t>金融</a:t>
            </a:r>
            <a:r>
              <a:rPr lang="en-US" altLang="zh-CN" sz="1600" b="1" dirty="0"/>
              <a:t>(</a:t>
            </a:r>
            <a:r>
              <a:rPr lang="en-US" altLang="zh-CN" sz="1600" b="1" dirty="0" smtClean="0"/>
              <a:t>139,544)</a:t>
            </a:r>
            <a:endParaRPr lang="en-US" altLang="zh-CN" sz="1600" b="1" dirty="0"/>
          </a:p>
          <a:p>
            <a:pPr marL="533400" algn="l">
              <a:lnSpc>
                <a:spcPts val="2400"/>
              </a:lnSpc>
              <a:defRPr/>
            </a:pPr>
            <a:r>
              <a:rPr lang="zh-CN" altLang="en-US" sz="1600" dirty="0"/>
              <a:t>心理学</a:t>
            </a:r>
            <a:r>
              <a:rPr lang="en-US" altLang="zh-CN" sz="1600" b="1" dirty="0"/>
              <a:t>(</a:t>
            </a:r>
            <a:r>
              <a:rPr lang="en-US" altLang="zh-CN" sz="1600" b="1" dirty="0" smtClean="0"/>
              <a:t>186,699)</a:t>
            </a:r>
            <a:endParaRPr lang="zh-CN" altLang="en-US" sz="1600" b="1" dirty="0"/>
          </a:p>
          <a:p>
            <a:pPr marL="533400" algn="l">
              <a:lnSpc>
                <a:spcPts val="2400"/>
              </a:lnSpc>
              <a:defRPr/>
            </a:pPr>
            <a:r>
              <a:rPr lang="zh-CN" altLang="en-US" sz="1600" dirty="0"/>
              <a:t>社会科学</a:t>
            </a:r>
            <a:r>
              <a:rPr lang="en-US" altLang="zh-CN" sz="1600" b="1" dirty="0"/>
              <a:t>(</a:t>
            </a:r>
            <a:r>
              <a:rPr lang="en-US" altLang="zh-CN" sz="1600" b="1" dirty="0" smtClean="0"/>
              <a:t>351,1248)</a:t>
            </a:r>
            <a:endParaRPr lang="en-US" altLang="zh-CN" sz="1600" b="1" dirty="0"/>
          </a:p>
          <a:p>
            <a:pPr marL="533400" algn="l">
              <a:defRPr/>
            </a:pPr>
            <a:endParaRPr lang="en-US" altLang="zh-CN" dirty="0"/>
          </a:p>
          <a:p>
            <a:pPr marL="533400" algn="l">
              <a:defRPr/>
            </a:pPr>
            <a:endParaRPr lang="en-US" altLang="zh-CN" b="1" dirty="0"/>
          </a:p>
        </p:txBody>
      </p:sp>
      <p:sp>
        <p:nvSpPr>
          <p:cNvPr id="14340" name="矩形 4"/>
          <p:cNvSpPr>
            <a:spLocks noChangeArrowheads="1"/>
          </p:cNvSpPr>
          <p:nvPr/>
        </p:nvSpPr>
        <p:spPr bwMode="auto">
          <a:xfrm>
            <a:off x="4461197" y="5508299"/>
            <a:ext cx="4359275" cy="830997"/>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p>
            <a:pPr algn="l">
              <a:spcBef>
                <a:spcPct val="50000"/>
              </a:spcBef>
            </a:pPr>
            <a:r>
              <a:rPr lang="zh-CN" altLang="en-US" sz="1600" dirty="0">
                <a:solidFill>
                  <a:srgbClr val="FF9900"/>
                </a:solidFill>
                <a:ea typeface="微软雅黑" pitchFamily="34" charset="-122"/>
              </a:rPr>
              <a:t>数据截至</a:t>
            </a:r>
            <a:r>
              <a:rPr lang="en-US" altLang="zh-CN" sz="1600" dirty="0" smtClean="0">
                <a:solidFill>
                  <a:srgbClr val="FF9900"/>
                </a:solidFill>
                <a:ea typeface="微软雅黑" pitchFamily="34" charset="-122"/>
              </a:rPr>
              <a:t>2015.1.15</a:t>
            </a:r>
            <a:r>
              <a:rPr lang="zh-CN" altLang="en-US" sz="1600" dirty="0" smtClean="0">
                <a:solidFill>
                  <a:srgbClr val="FF9900"/>
                </a:solidFill>
                <a:ea typeface="微软雅黑" pitchFamily="34" charset="-122"/>
              </a:rPr>
              <a:t>，</a:t>
            </a:r>
            <a:r>
              <a:rPr lang="zh-CN" altLang="en-US" sz="1600" dirty="0">
                <a:solidFill>
                  <a:srgbClr val="FF9900"/>
                </a:solidFill>
                <a:ea typeface="微软雅黑" pitchFamily="34" charset="-122"/>
              </a:rPr>
              <a:t>括号中前者为期刊数目</a:t>
            </a:r>
            <a:r>
              <a:rPr lang="en-US" altLang="zh-CN" sz="1600" dirty="0">
                <a:solidFill>
                  <a:srgbClr val="FF9900"/>
                </a:solidFill>
                <a:ea typeface="微软雅黑" pitchFamily="34" charset="-122"/>
              </a:rPr>
              <a:t>(</a:t>
            </a:r>
            <a:r>
              <a:rPr lang="zh-CN" altLang="en-US" sz="1600" dirty="0" smtClean="0">
                <a:solidFill>
                  <a:srgbClr val="FF9900"/>
                </a:solidFill>
                <a:ea typeface="微软雅黑" pitchFamily="34" charset="-122"/>
              </a:rPr>
              <a:t>共</a:t>
            </a:r>
            <a:r>
              <a:rPr lang="en-US" altLang="zh-CN" sz="1600" dirty="0" smtClean="0">
                <a:solidFill>
                  <a:srgbClr val="FF9900"/>
                </a:solidFill>
                <a:ea typeface="微软雅黑" pitchFamily="34" charset="-122"/>
              </a:rPr>
              <a:t>3534</a:t>
            </a:r>
            <a:r>
              <a:rPr lang="zh-CN" altLang="en-US" sz="1600" dirty="0" smtClean="0">
                <a:solidFill>
                  <a:srgbClr val="FF9900"/>
                </a:solidFill>
                <a:ea typeface="微软雅黑" pitchFamily="34" charset="-122"/>
              </a:rPr>
              <a:t>种</a:t>
            </a:r>
            <a:r>
              <a:rPr lang="en-US" altLang="zh-CN" sz="1600" dirty="0">
                <a:solidFill>
                  <a:srgbClr val="FF9900"/>
                </a:solidFill>
                <a:ea typeface="微软雅黑" pitchFamily="34" charset="-122"/>
              </a:rPr>
              <a:t>)</a:t>
            </a:r>
            <a:r>
              <a:rPr lang="zh-CN" altLang="en-US" sz="1600" dirty="0">
                <a:solidFill>
                  <a:srgbClr val="FF9900"/>
                </a:solidFill>
                <a:ea typeface="微软雅黑" pitchFamily="34" charset="-122"/>
              </a:rPr>
              <a:t>，后者为书籍</a:t>
            </a:r>
            <a:r>
              <a:rPr lang="en-US" altLang="zh-CN" sz="1600" dirty="0">
                <a:solidFill>
                  <a:srgbClr val="FF9900"/>
                </a:solidFill>
                <a:ea typeface="微软雅黑" pitchFamily="34" charset="-122"/>
              </a:rPr>
              <a:t>(</a:t>
            </a:r>
            <a:r>
              <a:rPr lang="zh-CN" altLang="en-US" sz="1600" dirty="0">
                <a:solidFill>
                  <a:srgbClr val="FF9900"/>
                </a:solidFill>
                <a:ea typeface="微软雅黑" pitchFamily="34" charset="-122"/>
              </a:rPr>
              <a:t>单行本、丛书、手册，参考书</a:t>
            </a:r>
            <a:r>
              <a:rPr lang="en-US" altLang="zh-CN" sz="1600" dirty="0">
                <a:solidFill>
                  <a:srgbClr val="FF9900"/>
                </a:solidFill>
                <a:ea typeface="微软雅黑" pitchFamily="34" charset="-122"/>
              </a:rPr>
              <a:t>)</a:t>
            </a:r>
            <a:r>
              <a:rPr lang="zh-CN" altLang="en-US" sz="1600" dirty="0">
                <a:solidFill>
                  <a:srgbClr val="FF9900"/>
                </a:solidFill>
                <a:ea typeface="微软雅黑" pitchFamily="34" charset="-122"/>
              </a:rPr>
              <a:t>数量</a:t>
            </a:r>
            <a:r>
              <a:rPr lang="en-US" altLang="zh-CN" sz="1600" dirty="0">
                <a:solidFill>
                  <a:srgbClr val="FF9900"/>
                </a:solidFill>
                <a:ea typeface="微软雅黑" pitchFamily="34" charset="-122"/>
              </a:rPr>
              <a:t>(</a:t>
            </a:r>
            <a:r>
              <a:rPr lang="zh-CN" altLang="en-US" sz="1600" dirty="0" smtClean="0">
                <a:solidFill>
                  <a:srgbClr val="FF9900"/>
                </a:solidFill>
                <a:ea typeface="微软雅黑" pitchFamily="34" charset="-122"/>
              </a:rPr>
              <a:t>共</a:t>
            </a:r>
            <a:r>
              <a:rPr lang="en-US" altLang="zh-CN" sz="1600" dirty="0" smtClean="0">
                <a:solidFill>
                  <a:srgbClr val="FF9900"/>
                </a:solidFill>
                <a:ea typeface="微软雅黑" pitchFamily="34" charset="-122"/>
              </a:rPr>
              <a:t>23229</a:t>
            </a:r>
            <a:r>
              <a:rPr lang="zh-CN" altLang="en-US" sz="1600" dirty="0" smtClean="0">
                <a:solidFill>
                  <a:srgbClr val="FF9900"/>
                </a:solidFill>
                <a:ea typeface="微软雅黑" pitchFamily="34" charset="-122"/>
              </a:rPr>
              <a:t>本</a:t>
            </a:r>
            <a:r>
              <a:rPr lang="en-US" altLang="zh-CN" sz="1600" dirty="0">
                <a:solidFill>
                  <a:srgbClr val="FF9900"/>
                </a:solidFill>
                <a:ea typeface="微软雅黑" pitchFamily="34" charset="-122"/>
              </a:rPr>
              <a:t>)</a:t>
            </a:r>
            <a:r>
              <a:rPr lang="zh-CN" altLang="en-US" sz="1600" dirty="0">
                <a:solidFill>
                  <a:srgbClr val="FF9900"/>
                </a:solidFill>
                <a:ea typeface="微软雅黑" pitchFamily="34" charset="-122"/>
              </a:rPr>
              <a:t>。</a:t>
            </a:r>
            <a:endParaRPr lang="en-US" altLang="zh-CN" sz="1600" dirty="0">
              <a:solidFill>
                <a:srgbClr val="FF9900"/>
              </a:solidFill>
              <a:ea typeface="微软雅黑" pitchFamily="34" charset="-122"/>
            </a:endParaRPr>
          </a:p>
        </p:txBody>
      </p:sp>
      <p:sp>
        <p:nvSpPr>
          <p:cNvPr id="5" name="Text Box 12"/>
          <p:cNvSpPr txBox="1">
            <a:spLocks noChangeArrowheads="1"/>
          </p:cNvSpPr>
          <p:nvPr/>
        </p:nvSpPr>
        <p:spPr bwMode="auto">
          <a:xfrm>
            <a:off x="334888" y="457508"/>
            <a:ext cx="740546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a:r>
              <a:rPr lang="en-US" altLang="zh-CN" sz="2800" b="1" dirty="0" smtClean="0">
                <a:solidFill>
                  <a:srgbClr val="036635"/>
                </a:solidFill>
                <a:latin typeface="+mj-ea"/>
                <a:ea typeface="+mj-ea"/>
                <a:cs typeface="+mj-cs"/>
              </a:rPr>
              <a:t>ScienceDirect</a:t>
            </a:r>
            <a:r>
              <a:rPr lang="zh-CN" altLang="en-US" sz="2800" b="1" dirty="0" smtClean="0">
                <a:solidFill>
                  <a:srgbClr val="036635"/>
                </a:solidFill>
                <a:latin typeface="微软雅黑" panose="020B0503020204020204" pitchFamily="34" charset="-122"/>
                <a:ea typeface="微软雅黑" panose="020B0503020204020204" pitchFamily="34" charset="-122"/>
                <a:cs typeface="+mj-cs"/>
              </a:rPr>
              <a:t>期刊</a:t>
            </a:r>
            <a:r>
              <a:rPr lang="zh-CN" altLang="en-US" sz="2800" b="1" dirty="0">
                <a:solidFill>
                  <a:srgbClr val="036635"/>
                </a:solidFill>
                <a:latin typeface="微软雅黑" panose="020B0503020204020204" pitchFamily="34" charset="-122"/>
                <a:ea typeface="微软雅黑" panose="020B0503020204020204" pitchFamily="34" charset="-122"/>
                <a:cs typeface="+mj-cs"/>
              </a:rPr>
              <a:t>及书籍覆盖的领域及数量</a:t>
            </a:r>
            <a:endParaRPr lang="en-US" altLang="zh-CN" sz="2800" b="1" dirty="0">
              <a:solidFill>
                <a:srgbClr val="036635"/>
              </a:solidFill>
              <a:latin typeface="微软雅黑" panose="020B0503020204020204" pitchFamily="34" charset="-122"/>
              <a:ea typeface="微软雅黑" panose="020B0503020204020204" pitchFamily="34" charset="-122"/>
              <a:cs typeface="+mj-cs"/>
            </a:endParaRPr>
          </a:p>
          <a:p>
            <a:pPr algn="l"/>
            <a:endParaRPr lang="zh-CN" altLang="en-US" sz="2800" b="1" dirty="0">
              <a:solidFill>
                <a:srgbClr val="036635"/>
              </a:solidFill>
              <a:latin typeface="微软雅黑" panose="020B0503020204020204" pitchFamily="34" charset="-122"/>
              <a:ea typeface="微软雅黑" panose="020B0503020204020204" pitchFamily="34" charset="-122"/>
              <a:cs typeface="+mj-cs"/>
            </a:endParaRPr>
          </a:p>
        </p:txBody>
      </p:sp>
    </p:spTree>
    <p:extLst>
      <p:ext uri="{BB962C8B-B14F-4D97-AF65-F5344CB8AC3E}">
        <p14:creationId xmlns:p14="http://schemas.microsoft.com/office/powerpoint/2010/main" val="420708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0" y="115888"/>
            <a:ext cx="8229600" cy="1143000"/>
          </a:xfrm>
          <a:prstGeom prst="rect">
            <a:avLst/>
          </a:prstGeom>
        </p:spPr>
        <p:txBody>
          <a:bodyPr/>
          <a:lstStyle/>
          <a:p>
            <a:pPr eaLnBrk="1" hangingPunct="1"/>
            <a:r>
              <a:rPr lang="zh-CN" altLang="en-US" sz="2800" dirty="0" smtClean="0">
                <a:latin typeface="微软雅黑" panose="020B0503020204020204" pitchFamily="34" charset="-122"/>
                <a:ea typeface="微软雅黑" panose="020B0503020204020204" pitchFamily="34" charset="-122"/>
              </a:rPr>
              <a:t>    稿件修改</a:t>
            </a:r>
          </a:p>
        </p:txBody>
      </p:sp>
      <p:pic>
        <p:nvPicPr>
          <p:cNvPr id="38915" name="Picture 3" descr="at_6"/>
          <p:cNvPicPr>
            <a:picLocks noChangeAspect="1" noChangeArrowheads="1"/>
          </p:cNvPicPr>
          <p:nvPr/>
        </p:nvPicPr>
        <p:blipFill>
          <a:blip r:embed="rId2"/>
          <a:srcRect/>
          <a:stretch>
            <a:fillRect/>
          </a:stretch>
        </p:blipFill>
        <p:spPr bwMode="auto">
          <a:xfrm>
            <a:off x="468313" y="1371600"/>
            <a:ext cx="7553325" cy="4371975"/>
          </a:xfrm>
          <a:prstGeom prst="rect">
            <a:avLst/>
          </a:prstGeom>
          <a:noFill/>
          <a:ln w="9525">
            <a:noFill/>
            <a:miter lim="800000"/>
            <a:headEnd/>
            <a:tailEnd/>
          </a:ln>
        </p:spPr>
      </p:pic>
      <p:sp>
        <p:nvSpPr>
          <p:cNvPr id="1165316" name="AutoShape 4"/>
          <p:cNvSpPr>
            <a:spLocks noChangeArrowheads="1"/>
          </p:cNvSpPr>
          <p:nvPr/>
        </p:nvSpPr>
        <p:spPr bwMode="auto">
          <a:xfrm>
            <a:off x="5795963" y="3676650"/>
            <a:ext cx="1295400" cy="576263"/>
          </a:xfrm>
          <a:prstGeom prst="leftArrow">
            <a:avLst>
              <a:gd name="adj1" fmla="val 50000"/>
              <a:gd name="adj2" fmla="val 56198"/>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algn="ctr" eaLnBrk="0" fontAlgn="base" hangingPunct="0">
              <a:spcBef>
                <a:spcPct val="0"/>
              </a:spcBef>
              <a:spcAft>
                <a:spcPct val="0"/>
              </a:spcAft>
            </a:pPr>
            <a:endParaRPr lang="en-US" altLang="ja-JP" b="1">
              <a:solidFill>
                <a:srgbClr val="000000"/>
              </a:solidFill>
              <a:latin typeface="Tahoma" pitchFamily="34" charset="0"/>
              <a:ea typeface="HG丸ｺﾞｼｯｸM-PRO"/>
              <a:cs typeface="HG丸ｺﾞｼｯｸM-PRO"/>
            </a:endParaRPr>
          </a:p>
        </p:txBody>
      </p:sp>
    </p:spTree>
    <p:extLst>
      <p:ext uri="{BB962C8B-B14F-4D97-AF65-F5344CB8AC3E}">
        <p14:creationId xmlns:p14="http://schemas.microsoft.com/office/powerpoint/2010/main" val="750447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1165316"/>
                                        </p:tgtEl>
                                        <p:attrNameLst>
                                          <p:attrName>style.visibility</p:attrName>
                                        </p:attrNameLst>
                                      </p:cBhvr>
                                      <p:to>
                                        <p:strVal val="visible"/>
                                      </p:to>
                                    </p:set>
                                    <p:animEffect transition="in" filter="blinds(vertical)">
                                      <p:cBhvr>
                                        <p:cTn id="7" dur="500"/>
                                        <p:tgtEl>
                                          <p:spTgt spid="1165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531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274638"/>
            <a:ext cx="8229600" cy="1143000"/>
          </a:xfrm>
        </p:spPr>
        <p:txBody>
          <a:bodyPr/>
          <a:lstStyle/>
          <a:p>
            <a:r>
              <a:rPr lang="zh-CN" altLang="en-US" dirty="0">
                <a:latin typeface="Arial" panose="020B0604020202020204" pitchFamily="34" charset="0"/>
                <a:ea typeface="微软雅黑" panose="020B0503020204020204" pitchFamily="34" charset="-122"/>
                <a:cs typeface="Arial" panose="020B0604020202020204" pitchFamily="34" charset="0"/>
              </a:rPr>
              <a:t>查询稿件状态</a:t>
            </a:r>
            <a:endParaRPr lang="zh-CN" altLang="en-US" dirty="0"/>
          </a:p>
        </p:txBody>
      </p:sp>
      <p:grpSp>
        <p:nvGrpSpPr>
          <p:cNvPr id="5" name="Group 3"/>
          <p:cNvGrpSpPr>
            <a:grpSpLocks/>
          </p:cNvGrpSpPr>
          <p:nvPr/>
        </p:nvGrpSpPr>
        <p:grpSpPr bwMode="auto">
          <a:xfrm>
            <a:off x="0" y="1340768"/>
            <a:ext cx="5762625" cy="1323975"/>
            <a:chOff x="0" y="672"/>
            <a:chExt cx="3630" cy="834"/>
          </a:xfrm>
        </p:grpSpPr>
        <p:pic>
          <p:nvPicPr>
            <p:cNvPr id="6" name="Picture 4"/>
            <p:cNvPicPr>
              <a:picLocks noChangeAspect="1" noChangeArrowheads="1"/>
            </p:cNvPicPr>
            <p:nvPr/>
          </p:nvPicPr>
          <p:blipFill>
            <a:blip r:embed="rId3"/>
            <a:srcRect/>
            <a:stretch>
              <a:fillRect/>
            </a:stretch>
          </p:blipFill>
          <p:spPr bwMode="auto">
            <a:xfrm>
              <a:off x="0" y="672"/>
              <a:ext cx="3630" cy="834"/>
            </a:xfrm>
            <a:prstGeom prst="rect">
              <a:avLst/>
            </a:prstGeom>
            <a:noFill/>
            <a:ln w="9525">
              <a:noFill/>
              <a:miter lim="800000"/>
              <a:headEnd/>
              <a:tailEnd/>
            </a:ln>
          </p:spPr>
        </p:pic>
        <p:sp>
          <p:nvSpPr>
            <p:cNvPr id="7" name="Rectangle 5"/>
            <p:cNvSpPr>
              <a:spLocks noChangeArrowheads="1"/>
            </p:cNvSpPr>
            <p:nvPr/>
          </p:nvSpPr>
          <p:spPr bwMode="auto">
            <a:xfrm>
              <a:off x="1872" y="1344"/>
              <a:ext cx="1296" cy="144"/>
            </a:xfrm>
            <a:prstGeom prst="rect">
              <a:avLst/>
            </a:prstGeom>
            <a:noFill/>
            <a:ln w="38100" algn="ctr">
              <a:solidFill>
                <a:srgbClr val="FF3300"/>
              </a:solidFill>
              <a:miter lim="800000"/>
              <a:headEnd/>
              <a:tailEnd/>
            </a:ln>
          </p:spPr>
          <p:txBody>
            <a:bodyPr wrap="none" anchor="ctr"/>
            <a:lstStyle/>
            <a:p>
              <a:pPr fontAlgn="base">
                <a:spcBef>
                  <a:spcPct val="0"/>
                </a:spcBef>
                <a:spcAft>
                  <a:spcPct val="0"/>
                </a:spcAft>
              </a:pPr>
              <a:endParaRPr lang="zh-CN" altLang="en-US" sz="2400">
                <a:solidFill>
                  <a:srgbClr val="000000"/>
                </a:solidFill>
                <a:latin typeface="Times New Roman" pitchFamily="18" charset="0"/>
                <a:ea typeface="宋体" pitchFamily="2" charset="-122"/>
              </a:endParaRPr>
            </a:p>
          </p:txBody>
        </p:sp>
      </p:grpSp>
      <p:sp>
        <p:nvSpPr>
          <p:cNvPr id="8" name="AutoShape 6"/>
          <p:cNvSpPr>
            <a:spLocks noChangeArrowheads="1"/>
          </p:cNvSpPr>
          <p:nvPr/>
        </p:nvSpPr>
        <p:spPr bwMode="auto">
          <a:xfrm>
            <a:off x="4114800" y="2788568"/>
            <a:ext cx="685800" cy="457200"/>
          </a:xfrm>
          <a:prstGeom prst="downArrow">
            <a:avLst>
              <a:gd name="adj1" fmla="val 50000"/>
              <a:gd name="adj2" fmla="val 25000"/>
            </a:avLst>
          </a:prstGeom>
          <a:ln>
            <a:headEnd/>
            <a:tailEnd/>
          </a:ln>
        </p:spPr>
        <p:style>
          <a:lnRef idx="1">
            <a:schemeClr val="accent6"/>
          </a:lnRef>
          <a:fillRef idx="3">
            <a:schemeClr val="accent6"/>
          </a:fillRef>
          <a:effectRef idx="2">
            <a:schemeClr val="accent6"/>
          </a:effectRef>
          <a:fontRef idx="minor">
            <a:schemeClr val="lt1"/>
          </a:fontRef>
        </p:style>
        <p:txBody>
          <a:bodyPr wrap="none" anchor="ctr"/>
          <a:lstStyle/>
          <a:p>
            <a:pPr fontAlgn="base">
              <a:spcBef>
                <a:spcPct val="0"/>
              </a:spcBef>
              <a:spcAft>
                <a:spcPct val="0"/>
              </a:spcAft>
            </a:pPr>
            <a:endParaRPr lang="zh-CN" altLang="en-US" sz="2400">
              <a:solidFill>
                <a:srgbClr val="000000"/>
              </a:solidFill>
              <a:latin typeface="Times New Roman" pitchFamily="18" charset="0"/>
              <a:ea typeface="宋体" pitchFamily="2" charset="-122"/>
            </a:endParaRPr>
          </a:p>
        </p:txBody>
      </p:sp>
      <p:grpSp>
        <p:nvGrpSpPr>
          <p:cNvPr id="9" name="Group 7"/>
          <p:cNvGrpSpPr>
            <a:grpSpLocks/>
          </p:cNvGrpSpPr>
          <p:nvPr/>
        </p:nvGrpSpPr>
        <p:grpSpPr bwMode="auto">
          <a:xfrm>
            <a:off x="147638" y="3321967"/>
            <a:ext cx="8920162" cy="2492375"/>
            <a:chOff x="93" y="1841"/>
            <a:chExt cx="5619" cy="1570"/>
          </a:xfrm>
        </p:grpSpPr>
        <p:grpSp>
          <p:nvGrpSpPr>
            <p:cNvPr id="10" name="Group 8"/>
            <p:cNvGrpSpPr>
              <a:grpSpLocks/>
            </p:cNvGrpSpPr>
            <p:nvPr/>
          </p:nvGrpSpPr>
          <p:grpSpPr bwMode="auto">
            <a:xfrm>
              <a:off x="93" y="1841"/>
              <a:ext cx="5619" cy="1042"/>
              <a:chOff x="93" y="1793"/>
              <a:chExt cx="5619" cy="1042"/>
            </a:xfrm>
          </p:grpSpPr>
          <p:pic>
            <p:nvPicPr>
              <p:cNvPr id="13" name="Picture 9"/>
              <p:cNvPicPr>
                <a:picLocks noChangeAspect="1" noChangeArrowheads="1"/>
              </p:cNvPicPr>
              <p:nvPr/>
            </p:nvPicPr>
            <p:blipFill>
              <a:blip r:embed="rId4"/>
              <a:srcRect/>
              <a:stretch>
                <a:fillRect/>
              </a:stretch>
            </p:blipFill>
            <p:spPr bwMode="auto">
              <a:xfrm>
                <a:off x="93" y="1793"/>
                <a:ext cx="5619" cy="943"/>
              </a:xfrm>
              <a:prstGeom prst="rect">
                <a:avLst/>
              </a:prstGeom>
              <a:noFill/>
              <a:ln w="9525">
                <a:noFill/>
                <a:miter lim="800000"/>
                <a:headEnd/>
                <a:tailEnd/>
              </a:ln>
            </p:spPr>
          </p:pic>
          <p:sp>
            <p:nvSpPr>
              <p:cNvPr id="14" name="Oval 10"/>
              <p:cNvSpPr>
                <a:spLocks noChangeArrowheads="1"/>
              </p:cNvSpPr>
              <p:nvPr/>
            </p:nvSpPr>
            <p:spPr bwMode="auto">
              <a:xfrm>
                <a:off x="4608" y="2124"/>
                <a:ext cx="912" cy="711"/>
              </a:xfrm>
              <a:prstGeom prst="ellipse">
                <a:avLst/>
              </a:prstGeom>
              <a:noFill/>
              <a:ln w="38100" algn="ctr">
                <a:solidFill>
                  <a:srgbClr val="FF3300"/>
                </a:solidFill>
                <a:round/>
                <a:headEnd/>
                <a:tailEnd/>
              </a:ln>
            </p:spPr>
            <p:txBody>
              <a:bodyPr wrap="none" anchor="ctr"/>
              <a:lstStyle/>
              <a:p>
                <a:pPr fontAlgn="base">
                  <a:spcBef>
                    <a:spcPct val="0"/>
                  </a:spcBef>
                  <a:spcAft>
                    <a:spcPct val="0"/>
                  </a:spcAft>
                </a:pPr>
                <a:endParaRPr lang="zh-CN" altLang="en-US" sz="2400">
                  <a:solidFill>
                    <a:srgbClr val="000000"/>
                  </a:solidFill>
                  <a:latin typeface="Times New Roman" pitchFamily="18" charset="0"/>
                  <a:ea typeface="宋体" pitchFamily="2" charset="-122"/>
                </a:endParaRPr>
              </a:p>
            </p:txBody>
          </p:sp>
        </p:grpSp>
        <p:sp>
          <p:nvSpPr>
            <p:cNvPr id="11" name="Text Box 11"/>
            <p:cNvSpPr txBox="1">
              <a:spLocks noChangeArrowheads="1"/>
            </p:cNvSpPr>
            <p:nvPr/>
          </p:nvSpPr>
          <p:spPr bwMode="auto">
            <a:xfrm>
              <a:off x="3288" y="3120"/>
              <a:ext cx="1032" cy="291"/>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342900" indent="-342900" algn="ctr" fontAlgn="base">
                <a:spcBef>
                  <a:spcPct val="50000"/>
                </a:spcBef>
                <a:spcAft>
                  <a:spcPct val="0"/>
                </a:spcAft>
                <a:buClr>
                  <a:srgbClr val="000066"/>
                </a:buClr>
                <a:buSzPct val="75000"/>
                <a:buFont typeface="Wingdings" pitchFamily="2" charset="2"/>
                <a:buNone/>
              </a:pPr>
              <a:r>
                <a:rPr lang="zh-CN" altLang="en-US" sz="2400" b="1" dirty="0" smtClean="0">
                  <a:solidFill>
                    <a:srgbClr val="000000"/>
                  </a:solidFill>
                  <a:ea typeface="宋体" pitchFamily="2" charset="-122"/>
                </a:rPr>
                <a:t>稿件</a:t>
              </a:r>
              <a:r>
                <a:rPr lang="zh-CN" altLang="en-US" sz="2400" b="1" dirty="0">
                  <a:solidFill>
                    <a:srgbClr val="000000"/>
                  </a:solidFill>
                  <a:ea typeface="宋体" pitchFamily="2" charset="-122"/>
                </a:rPr>
                <a:t>状态</a:t>
              </a:r>
            </a:p>
          </p:txBody>
        </p:sp>
        <p:sp>
          <p:nvSpPr>
            <p:cNvPr id="12" name="Line 12"/>
            <p:cNvSpPr>
              <a:spLocks noChangeShapeType="1"/>
            </p:cNvSpPr>
            <p:nvPr/>
          </p:nvSpPr>
          <p:spPr bwMode="auto">
            <a:xfrm flipV="1">
              <a:off x="4214" y="2716"/>
              <a:ext cx="480" cy="384"/>
            </a:xfrm>
            <a:prstGeom prst="line">
              <a:avLst/>
            </a:prstGeom>
            <a:noFill/>
            <a:ln w="38100">
              <a:solidFill>
                <a:srgbClr val="FF3300"/>
              </a:solidFill>
              <a:round/>
              <a:headEnd/>
              <a:tailEnd type="triangle" w="med" len="med"/>
            </a:ln>
          </p:spPr>
          <p:txBody>
            <a:bodyPr/>
            <a:lstStyle/>
            <a:p>
              <a:pPr fontAlgn="base">
                <a:spcBef>
                  <a:spcPct val="0"/>
                </a:spcBef>
                <a:spcAft>
                  <a:spcPct val="0"/>
                </a:spcAft>
              </a:pPr>
              <a:endParaRPr lang="zh-CN" altLang="en-US" sz="2400">
                <a:solidFill>
                  <a:srgbClr val="000000"/>
                </a:solidFill>
                <a:latin typeface="Times New Roman" pitchFamily="18" charset="0"/>
                <a:ea typeface="宋体" pitchFamily="2" charset="-122"/>
              </a:endParaRPr>
            </a:p>
          </p:txBody>
        </p:sp>
      </p:grpSp>
      <p:sp>
        <p:nvSpPr>
          <p:cNvPr id="15" name="AutoShape 13"/>
          <p:cNvSpPr>
            <a:spLocks noChangeArrowheads="1"/>
          </p:cNvSpPr>
          <p:nvPr/>
        </p:nvSpPr>
        <p:spPr bwMode="auto">
          <a:xfrm>
            <a:off x="6019800" y="1874168"/>
            <a:ext cx="2944688" cy="1371600"/>
          </a:xfrm>
          <a:prstGeom prst="wedgeRoundRectCallout">
            <a:avLst>
              <a:gd name="adj1" fmla="val -78556"/>
              <a:gd name="adj2" fmla="val -4606"/>
              <a:gd name="adj3" fmla="val 16667"/>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lstStyle/>
          <a:p>
            <a:pPr algn="ctr" fontAlgn="base">
              <a:spcBef>
                <a:spcPct val="0"/>
              </a:spcBef>
              <a:spcAft>
                <a:spcPct val="0"/>
              </a:spcAft>
            </a:pPr>
            <a:r>
              <a:rPr lang="zh-CN" altLang="en-US" sz="2400" b="1" dirty="0">
                <a:solidFill>
                  <a:srgbClr val="000000"/>
                </a:solidFill>
                <a:latin typeface="Times New Roman" pitchFamily="18" charset="0"/>
                <a:ea typeface="宋体" pitchFamily="2" charset="-122"/>
              </a:rPr>
              <a:t>点击“</a:t>
            </a:r>
            <a:r>
              <a:rPr lang="en-US" altLang="zh-CN" sz="2400" b="1" dirty="0">
                <a:solidFill>
                  <a:srgbClr val="000000"/>
                </a:solidFill>
                <a:latin typeface="Times New Roman" pitchFamily="18" charset="0"/>
                <a:ea typeface="宋体" pitchFamily="2" charset="-122"/>
              </a:rPr>
              <a:t>Submissions Being Processed</a:t>
            </a:r>
            <a:r>
              <a:rPr lang="en-US" altLang="zh-CN" sz="2400" b="1" dirty="0" smtClean="0">
                <a:solidFill>
                  <a:srgbClr val="000000"/>
                </a:solidFill>
                <a:latin typeface="Times New Roman" pitchFamily="18" charset="0"/>
                <a:ea typeface="宋体" pitchFamily="2" charset="-122"/>
              </a:rPr>
              <a:t>”</a:t>
            </a:r>
          </a:p>
          <a:p>
            <a:pPr algn="ctr" fontAlgn="base">
              <a:spcBef>
                <a:spcPct val="0"/>
              </a:spcBef>
              <a:spcAft>
                <a:spcPct val="0"/>
              </a:spcAft>
            </a:pPr>
            <a:r>
              <a:rPr lang="zh-CN" altLang="en-US" sz="2400" b="1" dirty="0" smtClean="0">
                <a:solidFill>
                  <a:srgbClr val="000000"/>
                </a:solidFill>
                <a:latin typeface="Times New Roman" pitchFamily="18" charset="0"/>
                <a:ea typeface="宋体" pitchFamily="2" charset="-122"/>
              </a:rPr>
              <a:t>查看</a:t>
            </a:r>
            <a:r>
              <a:rPr lang="zh-CN" altLang="en-US" sz="2400" b="1" dirty="0">
                <a:solidFill>
                  <a:srgbClr val="000000"/>
                </a:solidFill>
                <a:latin typeface="Times New Roman" pitchFamily="18" charset="0"/>
                <a:ea typeface="宋体" pitchFamily="2" charset="-122"/>
              </a:rPr>
              <a:t>稿件状态</a:t>
            </a:r>
          </a:p>
        </p:txBody>
      </p:sp>
    </p:spTree>
    <p:extLst>
      <p:ext uri="{BB962C8B-B14F-4D97-AF65-F5344CB8AC3E}">
        <p14:creationId xmlns:p14="http://schemas.microsoft.com/office/powerpoint/2010/main" val="214977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amond(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274638"/>
            <a:ext cx="8229600" cy="778098"/>
          </a:xfrm>
        </p:spPr>
        <p:txBody>
          <a:bodyPr/>
          <a:lstStyle/>
          <a:p>
            <a:r>
              <a:rPr lang="zh-CN" altLang="en-US" dirty="0" smtClean="0">
                <a:latin typeface="微软雅黑" panose="020B0503020204020204" pitchFamily="34" charset="-122"/>
                <a:ea typeface="微软雅黑" panose="020B0503020204020204" pitchFamily="34" charset="-122"/>
              </a:rPr>
              <a:t>  正在测试的新平台</a:t>
            </a:r>
            <a:r>
              <a:rPr lang="en-US" altLang="zh-CN" dirty="0" smtClean="0">
                <a:latin typeface="Arial" panose="020B0604020202020204" pitchFamily="34" charset="0"/>
                <a:cs typeface="Arial" panose="020B0604020202020204" pitchFamily="34" charset="0"/>
              </a:rPr>
              <a:t>EVISE</a:t>
            </a:r>
            <a:endParaRPr lang="zh-CN" altLang="en-US" dirty="0">
              <a:latin typeface="Arial" panose="020B0604020202020204" pitchFamily="34" charset="0"/>
              <a:cs typeface="Arial" panose="020B0604020202020204" pitchFamily="34" charset="0"/>
            </a:endParaRPr>
          </a:p>
        </p:txBody>
      </p:sp>
      <p:pic>
        <p:nvPicPr>
          <p:cNvPr id="4" name="内容占位符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467544" y="1260201"/>
            <a:ext cx="1662113" cy="646112"/>
          </a:xfrm>
        </p:spPr>
      </p:pic>
      <p:sp>
        <p:nvSpPr>
          <p:cNvPr id="5" name="TextBox 4"/>
          <p:cNvSpPr txBox="1"/>
          <p:nvPr/>
        </p:nvSpPr>
        <p:spPr>
          <a:xfrm>
            <a:off x="892397" y="5153058"/>
            <a:ext cx="7049465" cy="913070"/>
          </a:xfrm>
          <a:prstGeom prst="rect">
            <a:avLst/>
          </a:prstGeom>
          <a:noFill/>
        </p:spPr>
        <p:txBody>
          <a:bodyPr wrap="square" rtlCol="0">
            <a:spAutoFit/>
          </a:bodyPr>
          <a:lstStyle/>
          <a:p>
            <a:pPr algn="l">
              <a:lnSpc>
                <a:spcPts val="3200"/>
              </a:lnSpc>
            </a:pPr>
            <a:r>
              <a:rPr lang="zh-CN" altLang="en-US" sz="2400" dirty="0" smtClean="0"/>
              <a:t>相较</a:t>
            </a:r>
            <a:r>
              <a:rPr lang="en-US" altLang="zh-CN" sz="2400" dirty="0" smtClean="0"/>
              <a:t>EES</a:t>
            </a:r>
            <a:r>
              <a:rPr lang="zh-CN" altLang="en-US" sz="2400" dirty="0" smtClean="0"/>
              <a:t>，</a:t>
            </a:r>
            <a:r>
              <a:rPr lang="zh-CN" altLang="zh-CN" sz="2400" dirty="0" smtClean="0"/>
              <a:t>E</a:t>
            </a:r>
            <a:r>
              <a:rPr lang="en-US" altLang="zh-CN" sz="2400" dirty="0" smtClean="0"/>
              <a:t>VISE</a:t>
            </a:r>
            <a:r>
              <a:rPr lang="zh-CN" altLang="zh-CN" sz="2400" dirty="0" smtClean="0"/>
              <a:t>提供</a:t>
            </a:r>
            <a:r>
              <a:rPr lang="zh-CN" altLang="zh-CN" sz="2400" dirty="0"/>
              <a:t>了更多的功能</a:t>
            </a:r>
            <a:r>
              <a:rPr lang="zh-CN" altLang="zh-CN" sz="2400" dirty="0" smtClean="0"/>
              <a:t>，</a:t>
            </a:r>
            <a:r>
              <a:rPr lang="zh-CN" altLang="en-US" sz="2400" dirty="0" smtClean="0"/>
              <a:t>如</a:t>
            </a:r>
            <a:r>
              <a:rPr lang="zh-CN" altLang="zh-CN" sz="2400" b="1" dirty="0" smtClean="0">
                <a:solidFill>
                  <a:schemeClr val="accent2"/>
                </a:solidFill>
              </a:rPr>
              <a:t>更好</a:t>
            </a:r>
            <a:r>
              <a:rPr lang="zh-CN" altLang="zh-CN" sz="2400" b="1" dirty="0">
                <a:solidFill>
                  <a:schemeClr val="accent2"/>
                </a:solidFill>
              </a:rPr>
              <a:t>的</a:t>
            </a:r>
            <a:r>
              <a:rPr lang="zh-CN" altLang="zh-CN" sz="2400" b="1" dirty="0" smtClean="0">
                <a:solidFill>
                  <a:schemeClr val="accent2"/>
                </a:solidFill>
              </a:rPr>
              <a:t>沟通</a:t>
            </a:r>
            <a:r>
              <a:rPr lang="zh-CN" altLang="en-US" sz="2400" dirty="0" smtClean="0"/>
              <a:t>，和</a:t>
            </a:r>
            <a:r>
              <a:rPr lang="zh-CN" altLang="zh-CN" sz="2400" b="1" dirty="0" smtClean="0">
                <a:solidFill>
                  <a:schemeClr val="accent2"/>
                </a:solidFill>
              </a:rPr>
              <a:t>改进</a:t>
            </a:r>
            <a:r>
              <a:rPr lang="zh-CN" altLang="zh-CN" sz="2400" b="1" dirty="0">
                <a:solidFill>
                  <a:schemeClr val="accent2"/>
                </a:solidFill>
              </a:rPr>
              <a:t>工作流程的</a:t>
            </a:r>
            <a:r>
              <a:rPr lang="zh-CN" altLang="zh-CN" sz="2400" b="1" dirty="0" smtClean="0">
                <a:solidFill>
                  <a:schemeClr val="accent2"/>
                </a:solidFill>
              </a:rPr>
              <a:t>透明度</a:t>
            </a:r>
            <a:r>
              <a:rPr lang="zh-CN" altLang="en-US" sz="2400" dirty="0" smtClean="0"/>
              <a:t>等。</a:t>
            </a:r>
            <a:endParaRPr lang="zh-CN" altLang="en-US" sz="2400" dirty="0"/>
          </a:p>
        </p:txBody>
      </p:sp>
      <p:pic>
        <p:nvPicPr>
          <p:cNvPr id="6" name="图片 5"/>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516216" y="1906313"/>
            <a:ext cx="2630093" cy="2733912"/>
          </a:xfrm>
          <a:prstGeom prst="rect">
            <a:avLst/>
          </a:prstGeom>
        </p:spPr>
      </p:pic>
      <p:sp>
        <p:nvSpPr>
          <p:cNvPr id="7" name="TextBox 6"/>
          <p:cNvSpPr txBox="1"/>
          <p:nvPr/>
        </p:nvSpPr>
        <p:spPr>
          <a:xfrm>
            <a:off x="586396" y="2458631"/>
            <a:ext cx="6145844" cy="2554545"/>
          </a:xfrm>
          <a:prstGeom prst="rect">
            <a:avLst/>
          </a:prstGeom>
          <a:noFill/>
        </p:spPr>
        <p:txBody>
          <a:bodyPr wrap="square" rtlCol="0">
            <a:spAutoFit/>
          </a:bodyPr>
          <a:lstStyle/>
          <a:p>
            <a:pPr marL="342900" indent="-342900" algn="l">
              <a:lnSpc>
                <a:spcPts val="3200"/>
              </a:lnSpc>
              <a:buFont typeface="Arial" panose="020B0604020202020204" pitchFamily="34" charset="0"/>
              <a:buChar char="•"/>
            </a:pPr>
            <a:r>
              <a:rPr lang="zh-CN" altLang="en-US" sz="2400" dirty="0" smtClean="0"/>
              <a:t>下一代出版工作空间</a:t>
            </a:r>
            <a:r>
              <a:rPr lang="en-US" altLang="zh-CN" sz="2400" dirty="0" smtClean="0"/>
              <a:t>(publishing </a:t>
            </a:r>
            <a:r>
              <a:rPr lang="en-US" altLang="zh-CN" sz="2400" dirty="0"/>
              <a:t>work </a:t>
            </a:r>
            <a:r>
              <a:rPr lang="en-US" altLang="zh-CN" sz="2400" dirty="0" smtClean="0"/>
              <a:t>space)</a:t>
            </a:r>
          </a:p>
          <a:p>
            <a:pPr marL="342900" indent="-342900" algn="l">
              <a:lnSpc>
                <a:spcPts val="3200"/>
              </a:lnSpc>
              <a:buFont typeface="Arial" panose="020B0604020202020204" pitchFamily="34" charset="0"/>
              <a:buChar char="•"/>
            </a:pPr>
            <a:r>
              <a:rPr lang="zh-CN" altLang="zh-CN" sz="2400" dirty="0" smtClean="0"/>
              <a:t>Web</a:t>
            </a:r>
            <a:r>
              <a:rPr lang="en-US" altLang="zh-CN" sz="2400" dirty="0"/>
              <a:t>-</a:t>
            </a:r>
            <a:r>
              <a:rPr lang="en-US" altLang="zh-CN" sz="2400" dirty="0" smtClean="0"/>
              <a:t>based</a:t>
            </a:r>
            <a:r>
              <a:rPr lang="zh-CN" altLang="en-US" sz="2400" dirty="0" smtClean="0"/>
              <a:t>，</a:t>
            </a:r>
            <a:r>
              <a:rPr lang="zh-CN" altLang="zh-CN" sz="2400" dirty="0" smtClean="0"/>
              <a:t>基于最终</a:t>
            </a:r>
            <a:r>
              <a:rPr lang="zh-CN" altLang="zh-CN" sz="2400" dirty="0"/>
              <a:t>用户的</a:t>
            </a:r>
            <a:r>
              <a:rPr lang="zh-CN" altLang="zh-CN" sz="2400" dirty="0" smtClean="0"/>
              <a:t>反馈开发</a:t>
            </a:r>
            <a:endParaRPr lang="en-US" altLang="zh-CN" sz="2400" dirty="0" smtClean="0"/>
          </a:p>
          <a:p>
            <a:pPr marL="342900" indent="-342900" algn="l">
              <a:lnSpc>
                <a:spcPts val="3200"/>
              </a:lnSpc>
              <a:buFont typeface="Arial" panose="020B0604020202020204" pitchFamily="34" charset="0"/>
              <a:buChar char="•"/>
            </a:pPr>
            <a:r>
              <a:rPr lang="zh-CN" altLang="zh-CN" sz="2400" dirty="0" smtClean="0"/>
              <a:t>支持1800</a:t>
            </a:r>
            <a:r>
              <a:rPr lang="zh-CN" altLang="en-US" sz="2400" dirty="0" smtClean="0"/>
              <a:t>种</a:t>
            </a:r>
            <a:r>
              <a:rPr lang="zh-CN" altLang="zh-CN" sz="2400" dirty="0" smtClean="0"/>
              <a:t>爱</a:t>
            </a:r>
            <a:r>
              <a:rPr lang="zh-CN" altLang="zh-CN" sz="2400" dirty="0"/>
              <a:t>思唯尔科技</a:t>
            </a:r>
            <a:r>
              <a:rPr lang="zh-CN" altLang="zh-CN" sz="2400" dirty="0" smtClean="0"/>
              <a:t>期刊</a:t>
            </a:r>
            <a:r>
              <a:rPr lang="zh-CN" altLang="en-US" sz="2400" dirty="0" smtClean="0"/>
              <a:t>的</a:t>
            </a:r>
            <a:r>
              <a:rPr lang="zh-CN" altLang="zh-CN" sz="2400" dirty="0" smtClean="0"/>
              <a:t>编辑过</a:t>
            </a:r>
            <a:r>
              <a:rPr lang="zh-CN" altLang="en-US" sz="2400" dirty="0" smtClean="0"/>
              <a:t>程</a:t>
            </a:r>
            <a:endParaRPr lang="en-US" altLang="zh-CN" sz="2400" dirty="0" smtClean="0"/>
          </a:p>
          <a:p>
            <a:pPr marL="342900" indent="-342900" algn="l">
              <a:lnSpc>
                <a:spcPts val="3200"/>
              </a:lnSpc>
              <a:buFont typeface="Arial" panose="020B0604020202020204" pitchFamily="34" charset="0"/>
              <a:buChar char="•"/>
            </a:pPr>
            <a:r>
              <a:rPr lang="zh-CN" altLang="en-US" sz="2400" b="1" dirty="0" smtClean="0">
                <a:solidFill>
                  <a:schemeClr val="accent2"/>
                </a:solidFill>
              </a:rPr>
              <a:t>目前</a:t>
            </a:r>
            <a:r>
              <a:rPr lang="zh-CN" altLang="en-US" sz="2400" b="1" dirty="0">
                <a:solidFill>
                  <a:schemeClr val="accent2"/>
                </a:solidFill>
              </a:rPr>
              <a:t>为测试</a:t>
            </a:r>
            <a:r>
              <a:rPr lang="zh-CN" altLang="en-US" sz="2400" b="1" dirty="0" smtClean="0">
                <a:solidFill>
                  <a:schemeClr val="accent2"/>
                </a:solidFill>
              </a:rPr>
              <a:t>版，</a:t>
            </a:r>
            <a:r>
              <a:rPr lang="zh-CN" altLang="zh-CN" sz="2400" b="1" dirty="0" smtClean="0">
                <a:solidFill>
                  <a:schemeClr val="accent2"/>
                </a:solidFill>
              </a:rPr>
              <a:t>将</a:t>
            </a:r>
            <a:r>
              <a:rPr lang="zh-CN" altLang="en-US" sz="2400" b="1" dirty="0" smtClean="0">
                <a:solidFill>
                  <a:schemeClr val="accent2"/>
                </a:solidFill>
              </a:rPr>
              <a:t>逐步</a:t>
            </a:r>
            <a:r>
              <a:rPr lang="zh-CN" altLang="zh-CN" sz="2400" b="1" dirty="0" smtClean="0">
                <a:solidFill>
                  <a:schemeClr val="accent2"/>
                </a:solidFill>
              </a:rPr>
              <a:t>取代EES</a:t>
            </a:r>
            <a:r>
              <a:rPr lang="en-US" altLang="zh-CN" sz="2400" b="1" dirty="0" smtClean="0">
                <a:solidFill>
                  <a:schemeClr val="accent2"/>
                </a:solidFill>
              </a:rPr>
              <a:t> (2014~2015)</a:t>
            </a:r>
          </a:p>
        </p:txBody>
      </p:sp>
    </p:spTree>
    <p:extLst>
      <p:ext uri="{BB962C8B-B14F-4D97-AF65-F5344CB8AC3E}">
        <p14:creationId xmlns:p14="http://schemas.microsoft.com/office/powerpoint/2010/main" val="3919983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533400" y="3192463"/>
            <a:ext cx="8077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bg1"/>
                </a:solidFill>
                <a:latin typeface="Calibri" pitchFamily="34" charset="0"/>
                <a:ea typeface="+mj-ea"/>
                <a:cs typeface="+mj-cs"/>
              </a:defRPr>
            </a:lvl1pPr>
            <a:lvl2pPr algn="l" rtl="0" eaLnBrk="0" fontAlgn="base" hangingPunct="0">
              <a:spcBef>
                <a:spcPct val="0"/>
              </a:spcBef>
              <a:spcAft>
                <a:spcPct val="0"/>
              </a:spcAft>
              <a:defRPr sz="3200" b="1">
                <a:solidFill>
                  <a:schemeClr val="bg1"/>
                </a:solidFill>
                <a:latin typeface="Calibri" pitchFamily="34" charset="0"/>
              </a:defRPr>
            </a:lvl2pPr>
            <a:lvl3pPr algn="l" rtl="0" eaLnBrk="0" fontAlgn="base" hangingPunct="0">
              <a:spcBef>
                <a:spcPct val="0"/>
              </a:spcBef>
              <a:spcAft>
                <a:spcPct val="0"/>
              </a:spcAft>
              <a:defRPr sz="3200" b="1">
                <a:solidFill>
                  <a:schemeClr val="bg1"/>
                </a:solidFill>
                <a:latin typeface="Calibri" pitchFamily="34" charset="0"/>
              </a:defRPr>
            </a:lvl3pPr>
            <a:lvl4pPr algn="l" rtl="0" eaLnBrk="0" fontAlgn="base" hangingPunct="0">
              <a:spcBef>
                <a:spcPct val="0"/>
              </a:spcBef>
              <a:spcAft>
                <a:spcPct val="0"/>
              </a:spcAft>
              <a:defRPr sz="3200" b="1">
                <a:solidFill>
                  <a:schemeClr val="bg1"/>
                </a:solidFill>
                <a:latin typeface="Calibri" pitchFamily="34" charset="0"/>
              </a:defRPr>
            </a:lvl4pPr>
            <a:lvl5pPr algn="l" rtl="0" eaLnBrk="0" fontAlgn="base" hangingPunct="0">
              <a:spcBef>
                <a:spcPct val="0"/>
              </a:spcBef>
              <a:spcAft>
                <a:spcPct val="0"/>
              </a:spcAft>
              <a:defRPr sz="3200" b="1">
                <a:solidFill>
                  <a:schemeClr val="bg1"/>
                </a:solidFill>
                <a:latin typeface="Calibri" pitchFamily="34" charset="0"/>
              </a:defRPr>
            </a:lvl5pPr>
            <a:lvl6pPr marL="457200" algn="l" rtl="0" fontAlgn="base">
              <a:spcBef>
                <a:spcPct val="0"/>
              </a:spcBef>
              <a:spcAft>
                <a:spcPct val="0"/>
              </a:spcAft>
              <a:defRPr sz="4000" b="1">
                <a:solidFill>
                  <a:schemeClr val="bg1"/>
                </a:solidFill>
                <a:latin typeface="Arial Narrow" pitchFamily="34" charset="0"/>
              </a:defRPr>
            </a:lvl6pPr>
            <a:lvl7pPr marL="914400" algn="l" rtl="0" fontAlgn="base">
              <a:spcBef>
                <a:spcPct val="0"/>
              </a:spcBef>
              <a:spcAft>
                <a:spcPct val="0"/>
              </a:spcAft>
              <a:defRPr sz="4000" b="1">
                <a:solidFill>
                  <a:schemeClr val="bg1"/>
                </a:solidFill>
                <a:latin typeface="Arial Narrow" pitchFamily="34" charset="0"/>
              </a:defRPr>
            </a:lvl7pPr>
            <a:lvl8pPr marL="1371600" algn="l" rtl="0" fontAlgn="base">
              <a:spcBef>
                <a:spcPct val="0"/>
              </a:spcBef>
              <a:spcAft>
                <a:spcPct val="0"/>
              </a:spcAft>
              <a:defRPr sz="4000" b="1">
                <a:solidFill>
                  <a:schemeClr val="bg1"/>
                </a:solidFill>
                <a:latin typeface="Arial Narrow" pitchFamily="34" charset="0"/>
              </a:defRPr>
            </a:lvl8pPr>
            <a:lvl9pPr marL="1828800" algn="l" rtl="0" fontAlgn="base">
              <a:spcBef>
                <a:spcPct val="0"/>
              </a:spcBef>
              <a:spcAft>
                <a:spcPct val="0"/>
              </a:spcAft>
              <a:defRPr sz="4000" b="1">
                <a:solidFill>
                  <a:schemeClr val="bg1"/>
                </a:solidFill>
                <a:latin typeface="Arial Narrow" pitchFamily="34" charset="0"/>
              </a:defRPr>
            </a:lvl9pPr>
          </a:lstStyle>
          <a:p>
            <a:pPr algn="ctr"/>
            <a:r>
              <a:rPr lang="en-US" altLang="zh-CN" sz="4000" kern="0" dirty="0" smtClean="0">
                <a:solidFill>
                  <a:srgbClr val="FF9900"/>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3) </a:t>
            </a:r>
            <a:r>
              <a:rPr lang="zh-CN" altLang="en-US" sz="4000" kern="0" dirty="0" smtClean="0">
                <a:solidFill>
                  <a:srgbClr val="FF9900"/>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爱思唯尔</a:t>
            </a:r>
            <a:r>
              <a:rPr lang="zh-CN" altLang="en-US" sz="4000" kern="0" dirty="0">
                <a:solidFill>
                  <a:srgbClr val="FF9900"/>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作者权利与责任</a:t>
            </a:r>
          </a:p>
        </p:txBody>
      </p:sp>
    </p:spTree>
    <p:extLst>
      <p:ext uri="{BB962C8B-B14F-4D97-AF65-F5344CB8AC3E}">
        <p14:creationId xmlns:p14="http://schemas.microsoft.com/office/powerpoint/2010/main" val="3881744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idx="4294967295"/>
          </p:nvPr>
        </p:nvSpPr>
        <p:spPr>
          <a:xfrm>
            <a:off x="0" y="274638"/>
            <a:ext cx="8229600" cy="778098"/>
          </a:xfrm>
        </p:spPr>
        <p:txBody>
          <a:bodyPr/>
          <a:lstStyle/>
          <a:p>
            <a:r>
              <a:rPr lang="zh-CN" altLang="en-US" dirty="0" smtClean="0">
                <a:latin typeface="微软雅黑" panose="020B0503020204020204" pitchFamily="34" charset="-122"/>
                <a:ea typeface="微软雅黑" panose="020B0503020204020204" pitchFamily="34" charset="-122"/>
              </a:rPr>
              <a:t>爱思唯尔作者权利</a:t>
            </a:r>
            <a:endParaRPr lang="zh-CN" altLang="en-US" dirty="0">
              <a:latin typeface="微软雅黑" panose="020B0503020204020204" pitchFamily="34" charset="-122"/>
              <a:ea typeface="微软雅黑" panose="020B0503020204020204" pitchFamily="34" charset="-122"/>
            </a:endParaRPr>
          </a:p>
        </p:txBody>
      </p:sp>
      <p:sp>
        <p:nvSpPr>
          <p:cNvPr id="4" name="内容占位符 3"/>
          <p:cNvSpPr>
            <a:spLocks noGrp="1"/>
          </p:cNvSpPr>
          <p:nvPr>
            <p:ph idx="4294967295"/>
          </p:nvPr>
        </p:nvSpPr>
        <p:spPr>
          <a:xfrm>
            <a:off x="756294" y="1412875"/>
            <a:ext cx="7704138" cy="4724400"/>
          </a:xfrm>
        </p:spPr>
        <p:txBody>
          <a:bodyPr/>
          <a:lstStyle/>
          <a:p>
            <a:pPr marL="0" indent="0">
              <a:lnSpc>
                <a:spcPts val="3000"/>
              </a:lnSpc>
              <a:buNone/>
            </a:pPr>
            <a:r>
              <a:rPr lang="zh-CN" altLang="en-US" sz="2000" dirty="0" smtClean="0"/>
              <a:t>        </a:t>
            </a:r>
            <a:r>
              <a:rPr lang="zh-CN" altLang="en-US" sz="2000" dirty="0" smtClean="0">
                <a:solidFill>
                  <a:srgbClr val="C00000"/>
                </a:solidFill>
              </a:rPr>
              <a:t>出版商</a:t>
            </a:r>
            <a:r>
              <a:rPr lang="zh-CN" altLang="en-US" sz="2000" dirty="0">
                <a:solidFill>
                  <a:srgbClr val="C00000"/>
                </a:solidFill>
              </a:rPr>
              <a:t>协议各不相同，不过爱思唯尔一般允许作者将文章用于以下用途： </a:t>
            </a:r>
          </a:p>
          <a:p>
            <a:pPr marL="365125" indent="-365125">
              <a:lnSpc>
                <a:spcPts val="3000"/>
              </a:lnSpc>
            </a:pPr>
            <a:r>
              <a:rPr lang="zh-CN" altLang="en-US" sz="2000" dirty="0" smtClean="0">
                <a:solidFill>
                  <a:schemeClr val="accent6"/>
                </a:solidFill>
              </a:rPr>
              <a:t>授课</a:t>
            </a:r>
            <a:r>
              <a:rPr lang="zh-CN" altLang="en-US" sz="2000" dirty="0">
                <a:solidFill>
                  <a:schemeClr val="accent6"/>
                </a:solidFill>
              </a:rPr>
              <a:t>：</a:t>
            </a:r>
            <a:r>
              <a:rPr lang="zh-CN" altLang="en-US" sz="2000" dirty="0"/>
              <a:t>允许将文章副本用于教室授课 </a:t>
            </a:r>
            <a:endParaRPr lang="en-US" altLang="zh-CN" sz="2000" dirty="0" smtClean="0"/>
          </a:p>
          <a:p>
            <a:pPr marL="363538" indent="-363538" defTabSz="265113">
              <a:lnSpc>
                <a:spcPts val="3000"/>
              </a:lnSpc>
            </a:pPr>
            <a:r>
              <a:rPr lang="zh-CN" altLang="en-US" sz="2000" dirty="0" smtClean="0">
                <a:solidFill>
                  <a:schemeClr val="accent6"/>
                </a:solidFill>
              </a:rPr>
              <a:t>教育</a:t>
            </a:r>
            <a:r>
              <a:rPr lang="zh-CN" altLang="en-US" sz="2000" dirty="0">
                <a:solidFill>
                  <a:schemeClr val="accent6"/>
                </a:solidFill>
              </a:rPr>
              <a:t>资料：</a:t>
            </a:r>
            <a:r>
              <a:rPr lang="zh-CN" altLang="en-US" sz="2000" dirty="0"/>
              <a:t>文章可纳入作者所在机构或公司的电子课程套件</a:t>
            </a:r>
            <a:r>
              <a:rPr lang="zh-CN" altLang="en-US" sz="2000" dirty="0">
                <a:solidFill>
                  <a:schemeClr val="tx1"/>
                </a:solidFill>
              </a:rPr>
              <a:t>或公司培训课程 </a:t>
            </a:r>
          </a:p>
          <a:p>
            <a:pPr>
              <a:lnSpc>
                <a:spcPts val="3000"/>
              </a:lnSpc>
            </a:pPr>
            <a:r>
              <a:rPr lang="zh-CN" altLang="en-US" sz="2000" dirty="0" smtClean="0">
                <a:solidFill>
                  <a:schemeClr val="accent6"/>
                </a:solidFill>
              </a:rPr>
              <a:t>学术</a:t>
            </a:r>
            <a:r>
              <a:rPr lang="zh-CN" altLang="en-US" sz="2000" dirty="0">
                <a:solidFill>
                  <a:schemeClr val="accent6"/>
                </a:solidFill>
              </a:rPr>
              <a:t>共享：</a:t>
            </a:r>
            <a:r>
              <a:rPr lang="zh-CN" altLang="en-US" sz="2000" dirty="0"/>
              <a:t>可在研究同事中共享文章副本 </a:t>
            </a:r>
          </a:p>
          <a:p>
            <a:pPr>
              <a:lnSpc>
                <a:spcPts val="3000"/>
              </a:lnSpc>
            </a:pPr>
            <a:r>
              <a:rPr lang="zh-CN" altLang="en-US" sz="2000" dirty="0" smtClean="0">
                <a:solidFill>
                  <a:schemeClr val="accent6"/>
                </a:solidFill>
              </a:rPr>
              <a:t>会议</a:t>
            </a:r>
            <a:r>
              <a:rPr lang="en-US" altLang="zh-CN" sz="2000" dirty="0">
                <a:solidFill>
                  <a:schemeClr val="accent6"/>
                </a:solidFill>
              </a:rPr>
              <a:t>/</a:t>
            </a:r>
            <a:r>
              <a:rPr lang="zh-CN" altLang="en-US" sz="2000" dirty="0">
                <a:solidFill>
                  <a:schemeClr val="accent6"/>
                </a:solidFill>
              </a:rPr>
              <a:t>大会：</a:t>
            </a:r>
            <a:r>
              <a:rPr lang="zh-CN" altLang="en-US" sz="2000" dirty="0"/>
              <a:t>可在会议上展示文章，也可向与会者发放文章副本 </a:t>
            </a:r>
          </a:p>
          <a:p>
            <a:pPr>
              <a:lnSpc>
                <a:spcPts val="3000"/>
              </a:lnSpc>
            </a:pPr>
            <a:r>
              <a:rPr lang="zh-CN" altLang="en-US" sz="2000" dirty="0" smtClean="0">
                <a:solidFill>
                  <a:schemeClr val="accent6"/>
                </a:solidFill>
              </a:rPr>
              <a:t>进一步</a:t>
            </a:r>
            <a:r>
              <a:rPr lang="zh-CN" altLang="en-US" sz="2000" dirty="0">
                <a:solidFill>
                  <a:schemeClr val="accent6"/>
                </a:solidFill>
              </a:rPr>
              <a:t>研究：</a:t>
            </a:r>
            <a:r>
              <a:rPr lang="zh-CN" altLang="en-US" sz="2000" dirty="0"/>
              <a:t>文章可用于编辑，扩展至图书形式，或在论文或论述中使用 </a:t>
            </a:r>
          </a:p>
          <a:p>
            <a:pPr>
              <a:lnSpc>
                <a:spcPts val="3000"/>
              </a:lnSpc>
            </a:pPr>
            <a:r>
              <a:rPr lang="zh-CN" altLang="en-US" sz="2000" dirty="0" smtClean="0">
                <a:solidFill>
                  <a:schemeClr val="accent6"/>
                </a:solidFill>
              </a:rPr>
              <a:t>专利</a:t>
            </a:r>
            <a:r>
              <a:rPr lang="zh-CN" altLang="en-US" sz="2000" dirty="0">
                <a:solidFill>
                  <a:schemeClr val="accent6"/>
                </a:solidFill>
              </a:rPr>
              <a:t>与商标权：</a:t>
            </a:r>
            <a:r>
              <a:rPr lang="zh-CN" altLang="en-US" sz="2000" dirty="0"/>
              <a:t>适用于所有已批露的发明或已确认的产品 </a:t>
            </a:r>
          </a:p>
        </p:txBody>
      </p:sp>
    </p:spTree>
    <p:extLst>
      <p:ext uri="{BB962C8B-B14F-4D97-AF65-F5344CB8AC3E}">
        <p14:creationId xmlns:p14="http://schemas.microsoft.com/office/powerpoint/2010/main" val="1783249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274638"/>
            <a:ext cx="8229600" cy="778098"/>
          </a:xfrm>
        </p:spPr>
        <p:txBody>
          <a:bodyPr/>
          <a:lstStyle/>
          <a:p>
            <a:r>
              <a:rPr lang="zh-CN" altLang="en-US" dirty="0" smtClean="0">
                <a:latin typeface="微软雅黑" panose="020B0503020204020204" pitchFamily="34" charset="-122"/>
                <a:ea typeface="微软雅黑" panose="020B0503020204020204" pitchFamily="34" charset="-122"/>
              </a:rPr>
              <a:t>  原创</a:t>
            </a:r>
            <a:r>
              <a:rPr lang="zh-CN" altLang="en-US" dirty="0">
                <a:latin typeface="微软雅黑" panose="020B0503020204020204" pitchFamily="34" charset="-122"/>
                <a:ea typeface="微软雅黑" panose="020B0503020204020204" pitchFamily="34" charset="-122"/>
              </a:rPr>
              <a:t>性问题 </a:t>
            </a:r>
          </a:p>
        </p:txBody>
      </p:sp>
      <p:sp>
        <p:nvSpPr>
          <p:cNvPr id="3" name="内容占位符 2"/>
          <p:cNvSpPr>
            <a:spLocks noGrp="1"/>
          </p:cNvSpPr>
          <p:nvPr>
            <p:ph idx="4294967295"/>
          </p:nvPr>
        </p:nvSpPr>
        <p:spPr>
          <a:xfrm>
            <a:off x="1874838" y="1268413"/>
            <a:ext cx="7269162" cy="4105275"/>
          </a:xfrm>
        </p:spPr>
        <p:txBody>
          <a:bodyPr/>
          <a:lstStyle/>
          <a:p>
            <a:pPr marL="0" indent="0">
              <a:lnSpc>
                <a:spcPct val="150000"/>
              </a:lnSpc>
              <a:spcBef>
                <a:spcPts val="0"/>
              </a:spcBef>
              <a:buNone/>
            </a:pPr>
            <a:r>
              <a:rPr lang="en-US" altLang="zh-CN" sz="2200" b="0" dirty="0" smtClean="0"/>
              <a:t>•</a:t>
            </a:r>
            <a:r>
              <a:rPr lang="zh-CN" altLang="en-US" sz="2200" dirty="0" smtClean="0"/>
              <a:t>编造 </a:t>
            </a:r>
            <a:endParaRPr lang="zh-CN" altLang="en-US" sz="2200" dirty="0"/>
          </a:p>
          <a:p>
            <a:pPr marL="265113" indent="0">
              <a:lnSpc>
                <a:spcPct val="150000"/>
              </a:lnSpc>
              <a:spcBef>
                <a:spcPts val="0"/>
              </a:spcBef>
              <a:buNone/>
            </a:pPr>
            <a:r>
              <a:rPr lang="zh-CN" altLang="en-US" sz="2200" dirty="0" smtClean="0"/>
              <a:t>编造</a:t>
            </a:r>
            <a:r>
              <a:rPr lang="zh-CN" altLang="en-US" sz="2200" dirty="0"/>
              <a:t>研究数据 </a:t>
            </a:r>
            <a:endParaRPr lang="en-US" altLang="zh-CN" sz="2200" dirty="0" smtClean="0"/>
          </a:p>
          <a:p>
            <a:pPr marL="0" indent="0">
              <a:lnSpc>
                <a:spcPct val="150000"/>
              </a:lnSpc>
              <a:spcBef>
                <a:spcPts val="0"/>
              </a:spcBef>
              <a:buNone/>
            </a:pPr>
            <a:r>
              <a:rPr lang="en-US" altLang="zh-CN" sz="2200" dirty="0" smtClean="0"/>
              <a:t>•</a:t>
            </a:r>
            <a:r>
              <a:rPr lang="zh-CN" altLang="en-US" sz="2200" dirty="0"/>
              <a:t>篡改 </a:t>
            </a:r>
          </a:p>
          <a:p>
            <a:pPr marL="265113" indent="0">
              <a:lnSpc>
                <a:spcPct val="150000"/>
              </a:lnSpc>
              <a:spcBef>
                <a:spcPts val="0"/>
              </a:spcBef>
              <a:buNone/>
            </a:pPr>
            <a:r>
              <a:rPr lang="zh-CN" altLang="en-US" sz="2200" dirty="0" smtClean="0"/>
              <a:t>操</a:t>
            </a:r>
            <a:r>
              <a:rPr lang="zh-CN" altLang="en-US" sz="2200" dirty="0"/>
              <a:t>控现有研究数据 </a:t>
            </a:r>
          </a:p>
          <a:p>
            <a:pPr marL="0" indent="0">
              <a:lnSpc>
                <a:spcPct val="150000"/>
              </a:lnSpc>
              <a:spcBef>
                <a:spcPts val="0"/>
              </a:spcBef>
              <a:buNone/>
            </a:pPr>
            <a:r>
              <a:rPr lang="en-US" altLang="zh-CN" sz="2200" dirty="0"/>
              <a:t>•</a:t>
            </a:r>
            <a:r>
              <a:rPr lang="zh-CN" altLang="en-US" sz="2200" dirty="0"/>
              <a:t>抄袭 </a:t>
            </a:r>
          </a:p>
          <a:p>
            <a:pPr marL="265113" indent="0">
              <a:lnSpc>
                <a:spcPct val="150000"/>
              </a:lnSpc>
              <a:spcBef>
                <a:spcPts val="0"/>
              </a:spcBef>
              <a:buNone/>
            </a:pPr>
            <a:r>
              <a:rPr lang="zh-CN" altLang="en-US" sz="2200" dirty="0" smtClean="0"/>
              <a:t>将</a:t>
            </a:r>
            <a:r>
              <a:rPr lang="zh-CN" altLang="en-US" sz="2200" dirty="0"/>
              <a:t>其他人的论文占为己</a:t>
            </a:r>
            <a:r>
              <a:rPr lang="zh-CN" altLang="en-US" sz="2200" dirty="0" smtClean="0"/>
              <a:t>有</a:t>
            </a:r>
            <a:endParaRPr lang="en-US" altLang="zh-CN" sz="2200" dirty="0" smtClean="0"/>
          </a:p>
          <a:p>
            <a:pPr marL="265113" indent="0">
              <a:lnSpc>
                <a:spcPct val="150000"/>
              </a:lnSpc>
              <a:spcBef>
                <a:spcPts val="0"/>
              </a:spcBef>
              <a:buNone/>
            </a:pPr>
            <a:r>
              <a:rPr lang="zh-CN" altLang="en-US" sz="2200" dirty="0" smtClean="0"/>
              <a:t>复制</a:t>
            </a:r>
            <a:r>
              <a:rPr lang="zh-CN" altLang="en-US" sz="2200" dirty="0"/>
              <a:t>或改写他人论文的重要内容</a:t>
            </a:r>
            <a:r>
              <a:rPr lang="zh-CN" altLang="en-US" sz="2200" dirty="0" smtClean="0"/>
              <a:t>（未</a:t>
            </a:r>
            <a:r>
              <a:rPr lang="zh-CN" altLang="en-US" sz="2200" dirty="0"/>
              <a:t>标明引用</a:t>
            </a:r>
            <a:r>
              <a:rPr lang="zh-CN" altLang="en-US" sz="2200" dirty="0" smtClean="0"/>
              <a:t>）</a:t>
            </a:r>
            <a:endParaRPr lang="en-US" altLang="zh-CN" sz="2200" dirty="0" smtClean="0"/>
          </a:p>
          <a:p>
            <a:pPr marL="265113" indent="0">
              <a:lnSpc>
                <a:spcPct val="150000"/>
              </a:lnSpc>
              <a:spcBef>
                <a:spcPts val="0"/>
              </a:spcBef>
              <a:buNone/>
            </a:pPr>
            <a:r>
              <a:rPr lang="zh-CN" altLang="en-US" sz="2200" dirty="0" smtClean="0"/>
              <a:t>声称</a:t>
            </a:r>
            <a:r>
              <a:rPr lang="zh-CN" altLang="en-US" sz="2200" dirty="0"/>
              <a:t>其他人的研究成果为自己</a:t>
            </a:r>
            <a:r>
              <a:rPr lang="zh-CN" altLang="en-US" sz="2200" dirty="0" smtClean="0"/>
              <a:t>所有</a:t>
            </a:r>
            <a:endParaRPr lang="zh-CN" altLang="en-US" sz="2200" dirty="0"/>
          </a:p>
        </p:txBody>
      </p:sp>
      <p:sp>
        <p:nvSpPr>
          <p:cNvPr id="4" name="TextBox 3"/>
          <p:cNvSpPr txBox="1"/>
          <p:nvPr/>
        </p:nvSpPr>
        <p:spPr>
          <a:xfrm>
            <a:off x="2267744" y="5517232"/>
            <a:ext cx="4464496" cy="46166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zh-CN" altLang="en-US" sz="2400" dirty="0" smtClean="0"/>
              <a:t>研究领域最</a:t>
            </a:r>
            <a:r>
              <a:rPr lang="zh-CN" altLang="en-US" sz="2400" dirty="0"/>
              <a:t>常见的不道德行为 </a:t>
            </a:r>
          </a:p>
        </p:txBody>
      </p:sp>
    </p:spTree>
    <p:extLst>
      <p:ext uri="{BB962C8B-B14F-4D97-AF65-F5344CB8AC3E}">
        <p14:creationId xmlns:p14="http://schemas.microsoft.com/office/powerpoint/2010/main" val="296284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274638"/>
            <a:ext cx="8229600" cy="806450"/>
          </a:xfrm>
        </p:spPr>
        <p:txBody>
          <a:bodyPr/>
          <a:lstStyle/>
          <a:p>
            <a:r>
              <a:rPr lang="en-US" altLang="zh-CN" dirty="0" smtClean="0"/>
              <a:t>  </a:t>
            </a:r>
            <a:r>
              <a:rPr lang="en-US" altLang="zh-CN" dirty="0" err="1" smtClean="0"/>
              <a:t>CrossCheck</a:t>
            </a:r>
            <a:endParaRPr lang="zh-CN" altLang="en-US" dirty="0"/>
          </a:p>
        </p:txBody>
      </p:sp>
      <p:pic>
        <p:nvPicPr>
          <p:cNvPr id="4" name="内容占位符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081088"/>
            <a:ext cx="7234238" cy="4724400"/>
          </a:xfrm>
          <a:prstGeom prst="rect">
            <a:avLst/>
          </a:prstGeom>
          <a:ln>
            <a:noFill/>
          </a:ln>
          <a:effectLst>
            <a:outerShdw blurRad="190500" algn="tl" rotWithShape="0">
              <a:srgbClr val="000000">
                <a:alpha val="70000"/>
              </a:srgbClr>
            </a:outerShdw>
          </a:effectLst>
        </p:spPr>
      </p:pic>
      <p:sp>
        <p:nvSpPr>
          <p:cNvPr id="5" name="TextBox 4"/>
          <p:cNvSpPr txBox="1"/>
          <p:nvPr/>
        </p:nvSpPr>
        <p:spPr>
          <a:xfrm>
            <a:off x="282455" y="5877272"/>
            <a:ext cx="8744272" cy="64633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altLang="zh-CN" dirty="0"/>
              <a:t>Compares full-text manuscripts against a database of 38+ million articles from 175,000+ journals, books from 500+ publishers, and 20+ billion webpages.</a:t>
            </a:r>
            <a:endParaRPr lang="zh-CN" altLang="en-US" dirty="0"/>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0" y="446921"/>
            <a:ext cx="1183433" cy="486898"/>
          </a:xfrm>
          <a:prstGeom prst="rect">
            <a:avLst/>
          </a:prstGeom>
          <a:ln>
            <a:noFill/>
          </a:ln>
          <a:effectLst>
            <a:outerShdw blurRad="190500" algn="tl" rotWithShape="0">
              <a:srgbClr val="000000">
                <a:alpha val="70000"/>
              </a:srgbClr>
            </a:outerShdw>
          </a:effectLst>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9473" y="5301208"/>
            <a:ext cx="1399456" cy="43083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21242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descr="MCj0383308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66913" y="188640"/>
            <a:ext cx="3962400"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Text Box 5"/>
          <p:cNvSpPr txBox="1">
            <a:spLocks noChangeArrowheads="1"/>
          </p:cNvSpPr>
          <p:nvPr/>
        </p:nvSpPr>
        <p:spPr bwMode="auto">
          <a:xfrm>
            <a:off x="6096000" y="5543769"/>
            <a:ext cx="3048000"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eaLnBrk="1" hangingPunct="1">
              <a:lnSpc>
                <a:spcPct val="80000"/>
              </a:lnSpc>
              <a:spcBef>
                <a:spcPct val="50000"/>
              </a:spcBef>
            </a:pPr>
            <a:r>
              <a:rPr lang="en-US" altLang="zh-CN" dirty="0">
                <a:solidFill>
                  <a:srgbClr val="000000"/>
                </a:solidFill>
              </a:rPr>
              <a:t>china.elsevier.com</a:t>
            </a:r>
          </a:p>
          <a:p>
            <a:pPr algn="l" eaLnBrk="1" hangingPunct="1">
              <a:lnSpc>
                <a:spcPct val="80000"/>
              </a:lnSpc>
              <a:spcBef>
                <a:spcPct val="50000"/>
              </a:spcBef>
            </a:pPr>
            <a:r>
              <a:rPr lang="en-US" altLang="zh-CN" dirty="0">
                <a:solidFill>
                  <a:srgbClr val="000000"/>
                </a:solidFill>
              </a:rPr>
              <a:t>010-85208800</a:t>
            </a:r>
          </a:p>
          <a:p>
            <a:pPr algn="l" eaLnBrk="1" hangingPunct="1">
              <a:lnSpc>
                <a:spcPct val="80000"/>
              </a:lnSpc>
              <a:spcBef>
                <a:spcPct val="50000"/>
              </a:spcBef>
            </a:pPr>
            <a:r>
              <a:rPr lang="en-US" altLang="zh-CN" dirty="0">
                <a:solidFill>
                  <a:srgbClr val="000000"/>
                </a:solidFill>
                <a:hlinkClick r:id="rId3"/>
              </a:rPr>
              <a:t>cninfo@elsevier.com</a:t>
            </a:r>
            <a:endParaRPr lang="zh-CN" altLang="en-US" dirty="0">
              <a:solidFill>
                <a:srgbClr val="000000"/>
              </a:solidFill>
            </a:endParaRPr>
          </a:p>
        </p:txBody>
      </p:sp>
      <p:sp>
        <p:nvSpPr>
          <p:cNvPr id="69636" name="Rectangle 4"/>
          <p:cNvSpPr>
            <a:spLocks noChangeArrowheads="1"/>
          </p:cNvSpPr>
          <p:nvPr/>
        </p:nvSpPr>
        <p:spPr bwMode="auto">
          <a:xfrm>
            <a:off x="1966913" y="2996952"/>
            <a:ext cx="4800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spcBef>
                <a:spcPct val="20000"/>
              </a:spcBef>
              <a:buClr>
                <a:srgbClr val="000066"/>
              </a:buClr>
              <a:buSzPct val="70000"/>
              <a:buFont typeface="Wingdings" pitchFamily="2" charset="2"/>
              <a:buNone/>
            </a:pPr>
            <a:r>
              <a:rPr lang="en-US" altLang="zh-CN" sz="8000" dirty="0">
                <a:solidFill>
                  <a:srgbClr val="FFFF00"/>
                </a:solidFill>
                <a:latin typeface="Comic Sans MS" pitchFamily="66" charset="0"/>
              </a:rPr>
              <a:t>Thanks</a:t>
            </a:r>
            <a:r>
              <a:rPr lang="en-US" altLang="zh-CN" sz="8000" dirty="0" smtClean="0">
                <a:solidFill>
                  <a:srgbClr val="FFFF00"/>
                </a:solidFill>
                <a:latin typeface="Comic Sans MS" pitchFamily="66" charset="0"/>
              </a:rPr>
              <a:t>!</a:t>
            </a:r>
            <a:endParaRPr lang="en-US" altLang="zh-CN" sz="8000" dirty="0">
              <a:solidFill>
                <a:srgbClr val="FFFF00"/>
              </a:solidFill>
              <a:latin typeface="Comic Sans MS" pitchFamily="66" charset="0"/>
            </a:endParaRPr>
          </a:p>
        </p:txBody>
      </p:sp>
      <p:sp>
        <p:nvSpPr>
          <p:cNvPr id="69637" name="TextBox 1"/>
          <p:cNvSpPr txBox="1">
            <a:spLocks noChangeArrowheads="1"/>
          </p:cNvSpPr>
          <p:nvPr/>
        </p:nvSpPr>
        <p:spPr bwMode="auto">
          <a:xfrm>
            <a:off x="1185500" y="5922962"/>
            <a:ext cx="48857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l" eaLnBrk="1" hangingPunct="1"/>
            <a:r>
              <a:rPr lang="zh-CN" altLang="en-US" dirty="0">
                <a:solidFill>
                  <a:srgbClr val="000000"/>
                </a:solidFill>
              </a:rPr>
              <a:t>欢迎关注我们的新浪微博：励德爱思唯尔科技</a:t>
            </a:r>
            <a:endParaRPr lang="en-US" dirty="0">
              <a:solidFill>
                <a:srgbClr val="000000"/>
              </a:solidFill>
            </a:endParaRPr>
          </a:p>
          <a:p>
            <a:pPr algn="l" eaLnBrk="1" hangingPunct="1"/>
            <a:r>
              <a:rPr lang="en-US" altLang="zh-CN" dirty="0">
                <a:solidFill>
                  <a:srgbClr val="000000"/>
                </a:solidFill>
              </a:rPr>
              <a:t>Weibo.com/</a:t>
            </a:r>
            <a:r>
              <a:rPr lang="en-US" altLang="zh-CN" dirty="0" err="1">
                <a:solidFill>
                  <a:srgbClr val="000000"/>
                </a:solidFill>
              </a:rPr>
              <a:t>elsevierst</a:t>
            </a:r>
            <a:endParaRPr lang="en-US" altLang="zh-CN" dirty="0">
              <a:solidFill>
                <a:srgbClr val="000000"/>
              </a:solidFill>
            </a:endParaRPr>
          </a:p>
        </p:txBody>
      </p:sp>
    </p:spTree>
    <p:extLst>
      <p:ext uri="{BB962C8B-B14F-4D97-AF65-F5344CB8AC3E}">
        <p14:creationId xmlns:p14="http://schemas.microsoft.com/office/powerpoint/2010/main" val="404655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矩形 1"/>
          <p:cNvSpPr>
            <a:spLocks noChangeArrowheads="1"/>
          </p:cNvSpPr>
          <p:nvPr/>
        </p:nvSpPr>
        <p:spPr bwMode="auto">
          <a:xfrm>
            <a:off x="5022850" y="1484313"/>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zh-CN" sz="2400"/>
          </a:p>
        </p:txBody>
      </p:sp>
      <p:sp>
        <p:nvSpPr>
          <p:cNvPr id="4" name="标题 2"/>
          <p:cNvSpPr txBox="1">
            <a:spLocks/>
          </p:cNvSpPr>
          <p:nvPr/>
        </p:nvSpPr>
        <p:spPr>
          <a:xfrm>
            <a:off x="652517" y="3076575"/>
            <a:ext cx="8170167" cy="1362075"/>
          </a:xfrm>
          <a:prstGeom prst="rect">
            <a:avLst/>
          </a:prstGeom>
        </p:spPr>
        <p:txBody>
          <a:bodyPr anchor="t"/>
          <a:lstStyle>
            <a:lvl1pPr algn="l" rtl="0" eaLnBrk="0" fontAlgn="base" hangingPunct="0">
              <a:spcBef>
                <a:spcPct val="0"/>
              </a:spcBef>
              <a:spcAft>
                <a:spcPct val="0"/>
              </a:spcAft>
              <a:defRPr sz="4000" b="1" cap="all">
                <a:solidFill>
                  <a:srgbClr val="036635"/>
                </a:solidFill>
                <a:latin typeface="+mj-lt"/>
                <a:ea typeface="+mj-ea"/>
                <a:cs typeface="+mj-cs"/>
              </a:defRPr>
            </a:lvl1pPr>
            <a:lvl2pPr algn="l" rtl="0" eaLnBrk="0" fontAlgn="base" hangingPunct="0">
              <a:spcBef>
                <a:spcPct val="0"/>
              </a:spcBef>
              <a:spcAft>
                <a:spcPct val="0"/>
              </a:spcAft>
              <a:defRPr sz="2800" b="1">
                <a:solidFill>
                  <a:srgbClr val="036635"/>
                </a:solidFill>
                <a:latin typeface="Arial" pitchFamily="34" charset="0"/>
                <a:cs typeface="Arial" pitchFamily="34" charset="0"/>
              </a:defRPr>
            </a:lvl2pPr>
            <a:lvl3pPr algn="l" rtl="0" eaLnBrk="0" fontAlgn="base" hangingPunct="0">
              <a:spcBef>
                <a:spcPct val="0"/>
              </a:spcBef>
              <a:spcAft>
                <a:spcPct val="0"/>
              </a:spcAft>
              <a:defRPr sz="2800" b="1">
                <a:solidFill>
                  <a:srgbClr val="036635"/>
                </a:solidFill>
                <a:latin typeface="Arial" pitchFamily="34" charset="0"/>
                <a:cs typeface="Arial" pitchFamily="34" charset="0"/>
              </a:defRPr>
            </a:lvl3pPr>
            <a:lvl4pPr algn="l" rtl="0" eaLnBrk="0" fontAlgn="base" hangingPunct="0">
              <a:spcBef>
                <a:spcPct val="0"/>
              </a:spcBef>
              <a:spcAft>
                <a:spcPct val="0"/>
              </a:spcAft>
              <a:defRPr sz="2800" b="1">
                <a:solidFill>
                  <a:srgbClr val="036635"/>
                </a:solidFill>
                <a:latin typeface="Arial" pitchFamily="34" charset="0"/>
                <a:cs typeface="Arial" pitchFamily="34" charset="0"/>
              </a:defRPr>
            </a:lvl4pPr>
            <a:lvl5pPr algn="l" rtl="0" eaLnBrk="0" fontAlgn="base" hangingPunct="0">
              <a:spcBef>
                <a:spcPct val="0"/>
              </a:spcBef>
              <a:spcAft>
                <a:spcPct val="0"/>
              </a:spcAft>
              <a:defRPr sz="2800" b="1">
                <a:solidFill>
                  <a:srgbClr val="036635"/>
                </a:solidFill>
                <a:latin typeface="Arial" pitchFamily="34" charset="0"/>
                <a:cs typeface="Arial" pitchFamily="34" charset="0"/>
              </a:defRPr>
            </a:lvl5pPr>
            <a:lvl6pPr marL="457200" algn="l" rtl="0" eaLnBrk="0" fontAlgn="base" hangingPunct="0">
              <a:spcBef>
                <a:spcPct val="0"/>
              </a:spcBef>
              <a:spcAft>
                <a:spcPct val="0"/>
              </a:spcAft>
              <a:defRPr sz="2800" b="1">
                <a:solidFill>
                  <a:srgbClr val="036635"/>
                </a:solidFill>
                <a:latin typeface="Arial" pitchFamily="34" charset="0"/>
                <a:cs typeface="Arial" pitchFamily="34" charset="0"/>
              </a:defRPr>
            </a:lvl6pPr>
            <a:lvl7pPr marL="914400" algn="l" rtl="0" eaLnBrk="0" fontAlgn="base" hangingPunct="0">
              <a:spcBef>
                <a:spcPct val="0"/>
              </a:spcBef>
              <a:spcAft>
                <a:spcPct val="0"/>
              </a:spcAft>
              <a:defRPr sz="2800" b="1">
                <a:solidFill>
                  <a:srgbClr val="036635"/>
                </a:solidFill>
                <a:latin typeface="Arial" pitchFamily="34" charset="0"/>
                <a:cs typeface="Arial" pitchFamily="34" charset="0"/>
              </a:defRPr>
            </a:lvl7pPr>
            <a:lvl8pPr marL="1371600" algn="l" rtl="0" eaLnBrk="0" fontAlgn="base" hangingPunct="0">
              <a:spcBef>
                <a:spcPct val="0"/>
              </a:spcBef>
              <a:spcAft>
                <a:spcPct val="0"/>
              </a:spcAft>
              <a:defRPr sz="2800" b="1">
                <a:solidFill>
                  <a:srgbClr val="036635"/>
                </a:solidFill>
                <a:latin typeface="Arial" pitchFamily="34" charset="0"/>
                <a:cs typeface="Arial" pitchFamily="34" charset="0"/>
              </a:defRPr>
            </a:lvl8pPr>
            <a:lvl9pPr marL="1828800" algn="l" rtl="0" eaLnBrk="0" fontAlgn="base" hangingPunct="0">
              <a:spcBef>
                <a:spcPct val="0"/>
              </a:spcBef>
              <a:spcAft>
                <a:spcPct val="0"/>
              </a:spcAft>
              <a:defRPr sz="2800" b="1">
                <a:solidFill>
                  <a:srgbClr val="036635"/>
                </a:solidFill>
                <a:latin typeface="Arial" pitchFamily="34" charset="0"/>
                <a:cs typeface="Arial" pitchFamily="34" charset="0"/>
              </a:defRPr>
            </a:lvl9pPr>
          </a:lstStyle>
          <a:p>
            <a:pPr algn="ctr">
              <a:defRPr/>
            </a:pPr>
            <a:r>
              <a:rPr lang="en-US" altLang="zh-CN" dirty="0" smtClean="0">
                <a:effectLst>
                  <a:outerShdw blurRad="38100" dist="38100" dir="2700000" algn="tl">
                    <a:srgbClr val="000000">
                      <a:alpha val="43137"/>
                    </a:srgbClr>
                  </a:outerShdw>
                </a:effectLst>
                <a:ea typeface="黑体" pitchFamily="49" charset="-122"/>
              </a:rPr>
              <a:t>Backup--</a:t>
            </a:r>
            <a:r>
              <a:rPr lang="zh-CN" altLang="en-US" dirty="0" smtClean="0">
                <a:effectLst>
                  <a:outerShdw blurRad="38100" dist="38100" dir="2700000" algn="tl">
                    <a:srgbClr val="000000">
                      <a:alpha val="43137"/>
                    </a:srgbClr>
                  </a:outerShdw>
                </a:effectLst>
                <a:ea typeface="黑体" pitchFamily="49" charset="-122"/>
              </a:rPr>
              <a:t>资</a:t>
            </a:r>
            <a:r>
              <a:rPr lang="zh-CN" altLang="en-US" dirty="0">
                <a:effectLst>
                  <a:outerShdw blurRad="38100" dist="38100" dir="2700000" algn="tl">
                    <a:srgbClr val="000000">
                      <a:alpha val="43137"/>
                    </a:srgbClr>
                  </a:outerShdw>
                </a:effectLst>
                <a:ea typeface="黑体" pitchFamily="49" charset="-122"/>
              </a:rPr>
              <a:t>源与信息</a:t>
            </a:r>
            <a:endParaRPr lang="zh-CN" altLang="en-US" kern="0" dirty="0">
              <a:effectLst>
                <a:outerShdw blurRad="38100" dist="38100" dir="2700000" algn="tl">
                  <a:srgbClr val="000000">
                    <a:alpha val="43137"/>
                  </a:srgbClr>
                </a:outerShdw>
              </a:effectLst>
              <a:ea typeface="黑体" pitchFamily="49" charset="-122"/>
            </a:endParaRPr>
          </a:p>
        </p:txBody>
      </p:sp>
    </p:spTree>
    <p:extLst>
      <p:ext uri="{BB962C8B-B14F-4D97-AF65-F5344CB8AC3E}">
        <p14:creationId xmlns:p14="http://schemas.microsoft.com/office/powerpoint/2010/main" val="4011392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274638"/>
            <a:ext cx="8229600" cy="778098"/>
          </a:xfrm>
        </p:spPr>
        <p:txBody>
          <a:bodyPr/>
          <a:lstStyle/>
          <a:p>
            <a:r>
              <a:rPr lang="zh-CN" altLang="en-US" dirty="0" smtClean="0"/>
              <a:t>  推荐阅读</a:t>
            </a:r>
            <a:endParaRPr lang="zh-CN" altLang="en-US" dirty="0"/>
          </a:p>
        </p:txBody>
      </p:sp>
      <p:sp>
        <p:nvSpPr>
          <p:cNvPr id="3" name="内容占位符 2"/>
          <p:cNvSpPr>
            <a:spLocks noGrp="1"/>
          </p:cNvSpPr>
          <p:nvPr>
            <p:ph idx="4294967295"/>
          </p:nvPr>
        </p:nvSpPr>
        <p:spPr>
          <a:xfrm>
            <a:off x="251520" y="1341438"/>
            <a:ext cx="7145338" cy="4894262"/>
          </a:xfrm>
        </p:spPr>
        <p:txBody>
          <a:bodyPr/>
          <a:lstStyle/>
          <a:p>
            <a:pPr>
              <a:spcBef>
                <a:spcPts val="1200"/>
              </a:spcBef>
            </a:pPr>
            <a:r>
              <a:rPr lang="en-US" altLang="zh-CN" sz="2000" b="0" dirty="0" smtClean="0"/>
              <a:t>Davis</a:t>
            </a:r>
            <a:r>
              <a:rPr lang="en-US" altLang="zh-CN" sz="2000" b="0" dirty="0"/>
              <a:t>, M. (2005) </a:t>
            </a:r>
            <a:r>
              <a:rPr lang="en-US" altLang="zh-CN" sz="2000" b="0" i="1" dirty="0"/>
              <a:t>Scientific Papers and Presentations</a:t>
            </a:r>
            <a:r>
              <a:rPr lang="en-US" altLang="zh-CN" sz="2000" b="0" dirty="0"/>
              <a:t>, </a:t>
            </a:r>
            <a:r>
              <a:rPr lang="en-US" altLang="zh-CN" sz="2000" b="0" dirty="0" smtClean="0"/>
              <a:t>2</a:t>
            </a:r>
            <a:r>
              <a:rPr lang="en-US" altLang="zh-CN" sz="2000" b="0" baseline="30000" dirty="0" smtClean="0"/>
              <a:t>nd</a:t>
            </a:r>
            <a:r>
              <a:rPr lang="en-US" altLang="zh-CN" sz="2000" b="0" dirty="0" smtClean="0"/>
              <a:t> Edition</a:t>
            </a:r>
            <a:r>
              <a:rPr lang="en-US" altLang="zh-CN" sz="2000" b="0" dirty="0"/>
              <a:t>, Academic Press</a:t>
            </a:r>
          </a:p>
          <a:p>
            <a:pPr>
              <a:spcBef>
                <a:spcPts val="1200"/>
              </a:spcBef>
            </a:pPr>
            <a:r>
              <a:rPr lang="en-US" altLang="zh-CN" sz="2000" b="0" dirty="0"/>
              <a:t>Grossman, M. (2004) </a:t>
            </a:r>
            <a:r>
              <a:rPr lang="en-US" altLang="zh-CN" sz="2000" b="0" i="1" dirty="0"/>
              <a:t>Writing and Presenting Scientific </a:t>
            </a:r>
            <a:r>
              <a:rPr lang="en-US" altLang="zh-CN" sz="2000" b="0" i="1" dirty="0" smtClean="0"/>
              <a:t>Papers</a:t>
            </a:r>
            <a:r>
              <a:rPr lang="en-US" altLang="zh-CN" sz="2000" b="0" dirty="0" smtClean="0"/>
              <a:t>, 2nd </a:t>
            </a:r>
            <a:r>
              <a:rPr lang="en-US" altLang="zh-CN" sz="2000" b="0" dirty="0"/>
              <a:t>Edition, Nottingham University Press</a:t>
            </a:r>
          </a:p>
          <a:p>
            <a:pPr>
              <a:spcBef>
                <a:spcPts val="1200"/>
              </a:spcBef>
            </a:pPr>
            <a:r>
              <a:rPr lang="en-US" altLang="zh-CN" sz="2000" b="0" dirty="0"/>
              <a:t>Clare, J. and Hamilton, H. (2003) </a:t>
            </a:r>
            <a:r>
              <a:rPr lang="en-US" altLang="zh-CN" sz="2000" b="0" i="1" dirty="0"/>
              <a:t>Writing Research </a:t>
            </a:r>
            <a:r>
              <a:rPr lang="en-US" altLang="zh-CN" sz="2000" b="0" i="1" dirty="0" smtClean="0"/>
              <a:t>Transforming Data </a:t>
            </a:r>
            <a:r>
              <a:rPr lang="en-US" altLang="zh-CN" sz="2000" b="0" i="1" dirty="0"/>
              <a:t>into Text</a:t>
            </a:r>
            <a:r>
              <a:rPr lang="en-US" altLang="zh-CN" sz="2000" b="0" dirty="0"/>
              <a:t>, Churchill Livingston</a:t>
            </a:r>
          </a:p>
          <a:p>
            <a:pPr>
              <a:spcBef>
                <a:spcPts val="1200"/>
              </a:spcBef>
            </a:pPr>
            <a:r>
              <a:rPr lang="en-US" altLang="zh-CN" sz="2000" b="0" dirty="0" err="1"/>
              <a:t>Lagendijk</a:t>
            </a:r>
            <a:r>
              <a:rPr lang="en-US" altLang="zh-CN" sz="2000" b="0" dirty="0"/>
              <a:t>, A. (2008) </a:t>
            </a:r>
            <a:r>
              <a:rPr lang="en-US" altLang="zh-CN" sz="2000" b="0" i="1" dirty="0"/>
              <a:t>Survival Guide for Scientists; Writing </a:t>
            </a:r>
            <a:r>
              <a:rPr lang="en-US" altLang="zh-CN" sz="2000" b="0" i="1" dirty="0" smtClean="0"/>
              <a:t>-Presentation</a:t>
            </a:r>
            <a:r>
              <a:rPr lang="en-US" altLang="zh-CN" sz="2000" b="0" i="1" dirty="0"/>
              <a:t>, </a:t>
            </a:r>
            <a:r>
              <a:rPr lang="en-US" altLang="zh-CN" sz="2000" b="0" dirty="0"/>
              <a:t>Amsterdam University Press</a:t>
            </a:r>
          </a:p>
          <a:p>
            <a:pPr>
              <a:spcBef>
                <a:spcPts val="1200"/>
              </a:spcBef>
            </a:pPr>
            <a:r>
              <a:rPr lang="en-US" altLang="zh-CN" sz="2000" b="0" dirty="0" smtClean="0"/>
              <a:t>Elsevier training webcasts (tips and tricks)</a:t>
            </a:r>
          </a:p>
          <a:p>
            <a:pPr marL="806450">
              <a:spcBef>
                <a:spcPts val="1200"/>
              </a:spcBef>
            </a:pPr>
            <a:r>
              <a:rPr lang="en-US" altLang="zh-CN" sz="2000" b="0" dirty="0" smtClean="0"/>
              <a:t>The </a:t>
            </a:r>
            <a:r>
              <a:rPr lang="en-US" altLang="zh-CN" sz="2000" b="0" dirty="0"/>
              <a:t>“How to Get Published” series</a:t>
            </a:r>
          </a:p>
          <a:p>
            <a:pPr marL="806450">
              <a:spcBef>
                <a:spcPts val="1200"/>
              </a:spcBef>
            </a:pPr>
            <a:r>
              <a:rPr lang="en-US" altLang="zh-CN" sz="2000" b="0" dirty="0" smtClean="0"/>
              <a:t>The </a:t>
            </a:r>
            <a:r>
              <a:rPr lang="en-US" altLang="zh-CN" sz="2000" b="0" dirty="0"/>
              <a:t>“Introduction to Scholarly Publishing” series</a:t>
            </a:r>
          </a:p>
          <a:p>
            <a:pPr marL="806450">
              <a:spcBef>
                <a:spcPts val="1200"/>
              </a:spcBef>
            </a:pPr>
            <a:r>
              <a:rPr lang="en-US" altLang="zh-CN" sz="2000" b="0" dirty="0" smtClean="0"/>
              <a:t>The </a:t>
            </a:r>
            <a:r>
              <a:rPr lang="en-US" altLang="zh-CN" sz="2000" b="0" dirty="0"/>
              <a:t>“Impact Factor and Other </a:t>
            </a:r>
            <a:r>
              <a:rPr lang="en-US" altLang="zh-CN" sz="2000" b="0" dirty="0" err="1"/>
              <a:t>Bibliometric</a:t>
            </a:r>
            <a:r>
              <a:rPr lang="en-US" altLang="zh-CN" sz="2000" b="0" dirty="0"/>
              <a:t> Indicators”</a:t>
            </a:r>
            <a:endParaRPr lang="zh-CN" altLang="en-US" sz="2000" dirty="0"/>
          </a:p>
        </p:txBody>
      </p:sp>
      <p:pic>
        <p:nvPicPr>
          <p:cNvPr id="4" name="Picture 5" descr="C:\Users\Sqcoco\AppData\Local\Microsoft\Windows\Temporary Internet Files\Content.IE5\9WBGNU4K\MP900427685[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601" r="6864"/>
          <a:stretch/>
        </p:blipFill>
        <p:spPr bwMode="auto">
          <a:xfrm>
            <a:off x="7380312" y="1484784"/>
            <a:ext cx="1493597" cy="4244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240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57174" y="2781300"/>
            <a:ext cx="7151468" cy="1470025"/>
          </a:xfrm>
        </p:spPr>
        <p:txBody>
          <a:bodyPr/>
          <a:lstStyle/>
          <a:p>
            <a:r>
              <a:rPr lang="zh-CN" altLang="en-US" sz="3200" dirty="0" smtClean="0"/>
              <a:t>如何</a:t>
            </a:r>
            <a:r>
              <a:rPr lang="zh-CN" altLang="en-US" sz="3200" dirty="0"/>
              <a:t>设置</a:t>
            </a:r>
            <a:r>
              <a:rPr lang="en-GB" sz="3200" dirty="0" smtClean="0"/>
              <a:t>ScienceDirect </a:t>
            </a:r>
            <a:r>
              <a:rPr lang="zh-CN" altLang="en-US" sz="3200" dirty="0" smtClean="0"/>
              <a:t>远程登录</a:t>
            </a:r>
            <a:endParaRPr lang="en-US" sz="3200" dirty="0"/>
          </a:p>
        </p:txBody>
      </p:sp>
      <p:sp>
        <p:nvSpPr>
          <p:cNvPr id="3" name="Text Placeholder 2"/>
          <p:cNvSpPr>
            <a:spLocks noGrp="1"/>
          </p:cNvSpPr>
          <p:nvPr>
            <p:ph type="body" sz="quarter" idx="18"/>
          </p:nvPr>
        </p:nvSpPr>
        <p:spPr>
          <a:xfrm>
            <a:off x="257175" y="5231876"/>
            <a:ext cx="3508375" cy="512216"/>
          </a:xfrm>
        </p:spPr>
        <p:txBody>
          <a:bodyPr>
            <a:normAutofit/>
          </a:bodyPr>
          <a:lstStyle/>
          <a:p>
            <a:r>
              <a:rPr lang="en-US" dirty="0" smtClean="0"/>
              <a:t>Nov</a:t>
            </a:r>
            <a:r>
              <a:rPr lang="en-GB" dirty="0" smtClean="0"/>
              <a:t>, 2015</a:t>
            </a:r>
            <a:endParaRPr lang="en-US" dirty="0"/>
          </a:p>
        </p:txBody>
      </p:sp>
    </p:spTree>
    <p:extLst>
      <p:ext uri="{BB962C8B-B14F-4D97-AF65-F5344CB8AC3E}">
        <p14:creationId xmlns:p14="http://schemas.microsoft.com/office/powerpoint/2010/main" val="208712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idx="4294967295"/>
          </p:nvPr>
        </p:nvSpPr>
        <p:spPr>
          <a:xfrm>
            <a:off x="0" y="274638"/>
            <a:ext cx="8229600" cy="1143000"/>
          </a:xfrm>
        </p:spPr>
        <p:txBody>
          <a:bodyPr/>
          <a:lstStyle/>
          <a:p>
            <a:r>
              <a:rPr lang="en-US" altLang="zh-CN" dirty="0"/>
              <a:t>www.elsevier.com/trainingwebcasts </a:t>
            </a:r>
            <a:endParaRPr lang="zh-CN" altLang="en-US"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813" y="1124744"/>
            <a:ext cx="7160579" cy="532253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6161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2" y="1049676"/>
            <a:ext cx="7272808" cy="555049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标题 2"/>
          <p:cNvSpPr txBox="1">
            <a:spLocks/>
          </p:cNvSpPr>
          <p:nvPr/>
        </p:nvSpPr>
        <p:spPr>
          <a:xfrm>
            <a:off x="533400" y="304800"/>
            <a:ext cx="8534400" cy="685800"/>
          </a:xfrm>
          <a:prstGeom prst="rect">
            <a:avLst/>
          </a:prstGeom>
        </p:spPr>
        <p:txBody>
          <a:bodyPr/>
          <a:lstStyle>
            <a:lvl1pPr algn="l" rtl="0" eaLnBrk="0" fontAlgn="base" hangingPunct="0">
              <a:spcBef>
                <a:spcPct val="0"/>
              </a:spcBef>
              <a:spcAft>
                <a:spcPct val="0"/>
              </a:spcAft>
              <a:defRPr sz="3200" b="1">
                <a:solidFill>
                  <a:schemeClr val="bg1"/>
                </a:solidFill>
                <a:latin typeface="Calibri" pitchFamily="34" charset="0"/>
                <a:ea typeface="+mj-ea"/>
                <a:cs typeface="+mj-cs"/>
              </a:defRPr>
            </a:lvl1pPr>
            <a:lvl2pPr algn="l" rtl="0" eaLnBrk="0" fontAlgn="base" hangingPunct="0">
              <a:spcBef>
                <a:spcPct val="0"/>
              </a:spcBef>
              <a:spcAft>
                <a:spcPct val="0"/>
              </a:spcAft>
              <a:defRPr sz="3200" b="1">
                <a:solidFill>
                  <a:schemeClr val="bg1"/>
                </a:solidFill>
                <a:latin typeface="Calibri" pitchFamily="34" charset="0"/>
              </a:defRPr>
            </a:lvl2pPr>
            <a:lvl3pPr algn="l" rtl="0" eaLnBrk="0" fontAlgn="base" hangingPunct="0">
              <a:spcBef>
                <a:spcPct val="0"/>
              </a:spcBef>
              <a:spcAft>
                <a:spcPct val="0"/>
              </a:spcAft>
              <a:defRPr sz="3200" b="1">
                <a:solidFill>
                  <a:schemeClr val="bg1"/>
                </a:solidFill>
                <a:latin typeface="Calibri" pitchFamily="34" charset="0"/>
              </a:defRPr>
            </a:lvl3pPr>
            <a:lvl4pPr algn="l" rtl="0" eaLnBrk="0" fontAlgn="base" hangingPunct="0">
              <a:spcBef>
                <a:spcPct val="0"/>
              </a:spcBef>
              <a:spcAft>
                <a:spcPct val="0"/>
              </a:spcAft>
              <a:defRPr sz="3200" b="1">
                <a:solidFill>
                  <a:schemeClr val="bg1"/>
                </a:solidFill>
                <a:latin typeface="Calibri" pitchFamily="34" charset="0"/>
              </a:defRPr>
            </a:lvl4pPr>
            <a:lvl5pPr algn="l" rtl="0" eaLnBrk="0" fontAlgn="base" hangingPunct="0">
              <a:spcBef>
                <a:spcPct val="0"/>
              </a:spcBef>
              <a:spcAft>
                <a:spcPct val="0"/>
              </a:spcAft>
              <a:defRPr sz="3200" b="1">
                <a:solidFill>
                  <a:schemeClr val="bg1"/>
                </a:solidFill>
                <a:latin typeface="Calibri" pitchFamily="34" charset="0"/>
              </a:defRPr>
            </a:lvl5pPr>
            <a:lvl6pPr marL="457200" algn="l" rtl="0" fontAlgn="base">
              <a:spcBef>
                <a:spcPct val="0"/>
              </a:spcBef>
              <a:spcAft>
                <a:spcPct val="0"/>
              </a:spcAft>
              <a:defRPr sz="4000" b="1">
                <a:solidFill>
                  <a:schemeClr val="bg1"/>
                </a:solidFill>
                <a:latin typeface="Arial Narrow" pitchFamily="34" charset="0"/>
              </a:defRPr>
            </a:lvl6pPr>
            <a:lvl7pPr marL="914400" algn="l" rtl="0" fontAlgn="base">
              <a:spcBef>
                <a:spcPct val="0"/>
              </a:spcBef>
              <a:spcAft>
                <a:spcPct val="0"/>
              </a:spcAft>
              <a:defRPr sz="4000" b="1">
                <a:solidFill>
                  <a:schemeClr val="bg1"/>
                </a:solidFill>
                <a:latin typeface="Arial Narrow" pitchFamily="34" charset="0"/>
              </a:defRPr>
            </a:lvl7pPr>
            <a:lvl8pPr marL="1371600" algn="l" rtl="0" fontAlgn="base">
              <a:spcBef>
                <a:spcPct val="0"/>
              </a:spcBef>
              <a:spcAft>
                <a:spcPct val="0"/>
              </a:spcAft>
              <a:defRPr sz="4000" b="1">
                <a:solidFill>
                  <a:schemeClr val="bg1"/>
                </a:solidFill>
                <a:latin typeface="Arial Narrow" pitchFamily="34" charset="0"/>
              </a:defRPr>
            </a:lvl8pPr>
            <a:lvl9pPr marL="1828800" algn="l" rtl="0" fontAlgn="base">
              <a:spcBef>
                <a:spcPct val="0"/>
              </a:spcBef>
              <a:spcAft>
                <a:spcPct val="0"/>
              </a:spcAft>
              <a:defRPr sz="4000" b="1">
                <a:solidFill>
                  <a:schemeClr val="bg1"/>
                </a:solidFill>
                <a:latin typeface="Arial Narrow" pitchFamily="34" charset="0"/>
              </a:defRPr>
            </a:lvl9pPr>
          </a:lstStyle>
          <a:p>
            <a:r>
              <a:rPr lang="en-US" altLang="zh-CN" kern="0" dirty="0" err="1" smtClean="0"/>
              <a:t>WebHelp</a:t>
            </a:r>
            <a:endParaRPr lang="zh-CN" altLang="en-US" kern="0" dirty="0"/>
          </a:p>
        </p:txBody>
      </p:sp>
    </p:spTree>
    <p:extLst>
      <p:ext uri="{BB962C8B-B14F-4D97-AF65-F5344CB8AC3E}">
        <p14:creationId xmlns:p14="http://schemas.microsoft.com/office/powerpoint/2010/main" val="2195219062"/>
      </p:ext>
    </p:extLst>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Rectangle 2"/>
          <p:cNvSpPr>
            <a:spLocks noChangeArrowheads="1"/>
          </p:cNvSpPr>
          <p:nvPr/>
        </p:nvSpPr>
        <p:spPr bwMode="auto">
          <a:xfrm>
            <a:off x="152400" y="404664"/>
            <a:ext cx="7620000" cy="659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p>
            <a:pPr algn="l"/>
            <a:r>
              <a:rPr lang="zh-CN" altLang="en-US" sz="2800" b="1" dirty="0" smtClean="0">
                <a:solidFill>
                  <a:schemeClr val="bg1"/>
                </a:solidFill>
                <a:latin typeface="微软雅黑" panose="020B0503020204020204" pitchFamily="34" charset="-122"/>
                <a:ea typeface="微软雅黑" panose="020B0503020204020204" pitchFamily="34" charset="-122"/>
              </a:rPr>
              <a:t>  更多</a:t>
            </a:r>
            <a:r>
              <a:rPr lang="zh-CN" altLang="en-US" sz="2800" b="1" dirty="0">
                <a:solidFill>
                  <a:schemeClr val="bg1"/>
                </a:solidFill>
                <a:latin typeface="微软雅黑" panose="020B0503020204020204" pitchFamily="34" charset="-122"/>
                <a:ea typeface="微软雅黑" panose="020B0503020204020204" pitchFamily="34" charset="-122"/>
              </a:rPr>
              <a:t>信息请</a:t>
            </a:r>
            <a:r>
              <a:rPr lang="zh-CN" altLang="en-US" sz="2800" b="1" dirty="0" smtClean="0">
                <a:solidFill>
                  <a:schemeClr val="bg1"/>
                </a:solidFill>
                <a:latin typeface="微软雅黑" panose="020B0503020204020204" pitchFamily="34" charset="-122"/>
                <a:ea typeface="微软雅黑" panose="020B0503020204020204" pitchFamily="34" charset="-122"/>
              </a:rPr>
              <a:t>参考</a:t>
            </a:r>
            <a:r>
              <a:rPr lang="zh-CN" altLang="en-US" sz="2800" b="1" dirty="0">
                <a:solidFill>
                  <a:schemeClr val="bg1"/>
                </a:solidFill>
                <a:latin typeface="微软雅黑" panose="020B0503020204020204" pitchFamily="34" charset="-122"/>
                <a:ea typeface="微软雅黑" panose="020B0503020204020204" pitchFamily="34" charset="-122"/>
              </a:rPr>
              <a:t>爱思唯</a:t>
            </a:r>
            <a:r>
              <a:rPr lang="zh-CN" altLang="en-US" sz="2800" b="1" dirty="0" smtClean="0">
                <a:solidFill>
                  <a:schemeClr val="bg1"/>
                </a:solidFill>
                <a:latin typeface="微软雅黑" panose="020B0503020204020204" pitchFamily="34" charset="-122"/>
                <a:ea typeface="微软雅黑" panose="020B0503020204020204" pitchFamily="34" charset="-122"/>
              </a:rPr>
              <a:t>尔中国网站</a:t>
            </a:r>
            <a:r>
              <a:rPr lang="zh-CN" altLang="en-US" sz="2800" dirty="0">
                <a:solidFill>
                  <a:srgbClr val="669900"/>
                </a:solidFill>
              </a:rPr>
              <a:t/>
            </a:r>
            <a:br>
              <a:rPr lang="zh-CN" altLang="en-US" sz="2800" dirty="0">
                <a:solidFill>
                  <a:srgbClr val="669900"/>
                </a:solidFill>
              </a:rPr>
            </a:br>
            <a:r>
              <a:rPr lang="zh-CN" altLang="en-US" sz="800" dirty="0">
                <a:solidFill>
                  <a:srgbClr val="669900"/>
                </a:solidFill>
              </a:rPr>
              <a:t/>
            </a:r>
            <a:br>
              <a:rPr lang="zh-CN" altLang="en-US" sz="800" dirty="0">
                <a:solidFill>
                  <a:srgbClr val="669900"/>
                </a:solidFill>
              </a:rPr>
            </a:br>
            <a:endParaRPr lang="en-US" altLang="zh-CN" sz="800" dirty="0" smtClean="0">
              <a:solidFill>
                <a:srgbClr val="669900"/>
              </a:solidFill>
            </a:endParaRPr>
          </a:p>
          <a:p>
            <a:pPr algn="l"/>
            <a:r>
              <a:rPr lang="en-US" altLang="zh-CN" sz="2000" b="1" dirty="0" smtClean="0">
                <a:solidFill>
                  <a:srgbClr val="008000"/>
                </a:solidFill>
              </a:rPr>
              <a:t>   </a:t>
            </a:r>
            <a:r>
              <a:rPr lang="en-US" altLang="zh-CN" sz="2000" b="1" dirty="0">
                <a:solidFill>
                  <a:srgbClr val="008000"/>
                </a:solidFill>
              </a:rPr>
              <a:t>http://www.elsevier.com/online-tools/sciencedirect</a:t>
            </a:r>
            <a:endParaRPr lang="en-US" altLang="zh-CN" sz="3200" dirty="0">
              <a:solidFill>
                <a:srgbClr val="008000"/>
              </a:solidFill>
              <a:latin typeface="宋体" pitchFamily="2" charset="-122"/>
            </a:endParaRPr>
          </a:p>
        </p:txBody>
      </p:sp>
      <p:pic>
        <p:nvPicPr>
          <p:cNvPr id="7" name="Picture 6"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628800"/>
            <a:ext cx="7420272" cy="4557386"/>
          </a:xfrm>
          <a:prstGeom prst="rect">
            <a:avLst/>
          </a:prstGeom>
        </p:spPr>
      </p:pic>
    </p:spTree>
    <p:extLst>
      <p:ext uri="{BB962C8B-B14F-4D97-AF65-F5344CB8AC3E}">
        <p14:creationId xmlns:p14="http://schemas.microsoft.com/office/powerpoint/2010/main" val="286569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5"/>
          <p:cNvSpPr>
            <a:spLocks noGrp="1"/>
          </p:cNvSpPr>
          <p:nvPr>
            <p:ph type="ctrTitle"/>
          </p:nvPr>
        </p:nvSpPr>
        <p:spPr>
          <a:xfrm>
            <a:off x="244475" y="2909888"/>
            <a:ext cx="7772400" cy="723900"/>
          </a:xfrm>
        </p:spPr>
        <p:txBody>
          <a:bodyPr/>
          <a:lstStyle/>
          <a:p>
            <a:pPr algn="ctr" eaLnBrk="1" hangingPunct="1"/>
            <a:r>
              <a:rPr lang="en-GB" altLang="zh-CN" sz="3600" smtClean="0">
                <a:latin typeface="Arial" charset="0"/>
                <a:ea typeface="宋体" pitchFamily="2" charset="-122"/>
                <a:cs typeface="Arial" charset="0"/>
              </a:rPr>
              <a:t>Methods in Enzymology</a:t>
            </a:r>
            <a:br>
              <a:rPr lang="en-GB" altLang="zh-CN" sz="3600" smtClean="0">
                <a:latin typeface="Arial" charset="0"/>
                <a:ea typeface="宋体" pitchFamily="2" charset="-122"/>
                <a:cs typeface="Arial" charset="0"/>
              </a:rPr>
            </a:br>
            <a:r>
              <a:rPr lang="zh-CN" altLang="en-US" sz="3600" smtClean="0">
                <a:latin typeface="Arial" charset="0"/>
                <a:ea typeface="宋体" pitchFamily="2" charset="-122"/>
                <a:cs typeface="Arial" charset="0"/>
              </a:rPr>
              <a:t>酶学方法（丛书）</a:t>
            </a:r>
            <a:endParaRPr lang="en-US" altLang="en-US" sz="3600" smtClean="0">
              <a:latin typeface="Arial" charset="0"/>
              <a:cs typeface="Arial" charset="0"/>
            </a:endParaRPr>
          </a:p>
        </p:txBody>
      </p:sp>
    </p:spTree>
    <p:extLst>
      <p:ext uri="{BB962C8B-B14F-4D97-AF65-F5344CB8AC3E}">
        <p14:creationId xmlns:p14="http://schemas.microsoft.com/office/powerpoint/2010/main" val="423718065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133600"/>
            <a:ext cx="9144000" cy="208756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en-US" altLang="zh-CN" smtClean="0">
              <a:solidFill>
                <a:srgbClr val="FFFFFF"/>
              </a:solidFill>
              <a:latin typeface="Calibri" pitchFamily="34" charset="0"/>
            </a:endParaRPr>
          </a:p>
        </p:txBody>
      </p:sp>
      <p:sp>
        <p:nvSpPr>
          <p:cNvPr id="15363" name="TextBox 4"/>
          <p:cNvSpPr txBox="1">
            <a:spLocks noChangeArrowheads="1"/>
          </p:cNvSpPr>
          <p:nvPr/>
        </p:nvSpPr>
        <p:spPr bwMode="auto">
          <a:xfrm>
            <a:off x="1295400" y="2992438"/>
            <a:ext cx="57435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zh-CN" altLang="en-US" sz="3600">
                <a:solidFill>
                  <a:schemeClr val="bg1"/>
                </a:solidFill>
                <a:latin typeface="Times New Roman" pitchFamily="18" charset="0"/>
              </a:rPr>
              <a:t>一、</a:t>
            </a:r>
            <a:r>
              <a:rPr lang="en-US" altLang="zh-CN" sz="3600">
                <a:solidFill>
                  <a:schemeClr val="bg1"/>
                </a:solidFill>
                <a:latin typeface="Times New Roman" pitchFamily="18" charset="0"/>
              </a:rPr>
              <a:t>《</a:t>
            </a:r>
            <a:r>
              <a:rPr lang="zh-CN" altLang="en-US" sz="3600">
                <a:solidFill>
                  <a:schemeClr val="bg1"/>
                </a:solidFill>
                <a:latin typeface="Times New Roman" pitchFamily="18" charset="0"/>
              </a:rPr>
              <a:t>酶学方法</a:t>
            </a:r>
            <a:r>
              <a:rPr lang="en-US" altLang="zh-CN" sz="3600">
                <a:solidFill>
                  <a:schemeClr val="bg1"/>
                </a:solidFill>
                <a:latin typeface="Times New Roman" pitchFamily="18" charset="0"/>
              </a:rPr>
              <a:t>》</a:t>
            </a:r>
            <a:r>
              <a:rPr lang="zh-CN" altLang="en-US" sz="3600">
                <a:solidFill>
                  <a:schemeClr val="bg1"/>
                </a:solidFill>
                <a:latin typeface="Times New Roman" pitchFamily="18" charset="0"/>
              </a:rPr>
              <a:t>丛书概览</a:t>
            </a:r>
            <a:endParaRPr lang="en-US" altLang="en-US" sz="3600">
              <a:solidFill>
                <a:schemeClr val="bg1"/>
              </a:solidFill>
              <a:latin typeface="Times New Roman" pitchFamily="18" charset="0"/>
            </a:endParaRPr>
          </a:p>
        </p:txBody>
      </p:sp>
    </p:spTree>
    <p:extLst>
      <p:ext uri="{BB962C8B-B14F-4D97-AF65-F5344CB8AC3E}">
        <p14:creationId xmlns:p14="http://schemas.microsoft.com/office/powerpoint/2010/main" val="2186510055"/>
      </p:ext>
    </p:extLst>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093788" y="1338263"/>
            <a:ext cx="7454900" cy="417512"/>
          </a:xfrm>
        </p:spPr>
        <p:txBody>
          <a:bodyPr/>
          <a:lstStyle/>
          <a:p>
            <a:pPr eaLnBrk="1" hangingPunct="1"/>
            <a:r>
              <a:rPr lang="en-US" altLang="en-US" smtClean="0">
                <a:latin typeface="Arial" charset="0"/>
                <a:ea typeface="宋体" pitchFamily="2" charset="-122"/>
                <a:cs typeface="Arial" charset="0"/>
              </a:rPr>
              <a:t> </a:t>
            </a:r>
          </a:p>
        </p:txBody>
      </p:sp>
      <p:sp>
        <p:nvSpPr>
          <p:cNvPr id="3" name="Content Placeholder 2"/>
          <p:cNvSpPr>
            <a:spLocks noGrp="1"/>
          </p:cNvSpPr>
          <p:nvPr>
            <p:ph idx="1"/>
          </p:nvPr>
        </p:nvSpPr>
        <p:spPr>
          <a:xfrm>
            <a:off x="468313" y="1470025"/>
            <a:ext cx="8229600" cy="4525963"/>
          </a:xfrm>
        </p:spPr>
        <p:txBody>
          <a:bodyPr rtlCol="0">
            <a:noAutofit/>
          </a:bodyPr>
          <a:lstStyle/>
          <a:p>
            <a:pPr eaLnBrk="1" fontAlgn="auto" hangingPunct="1">
              <a:spcAft>
                <a:spcPts val="0"/>
              </a:spcAft>
              <a:buFont typeface="Wingdings" panose="05000000000000000000" pitchFamily="2" charset="2"/>
              <a:buChar char="Ø"/>
              <a:defRPr/>
            </a:pPr>
            <a:r>
              <a:rPr lang="zh-CN" altLang="en-US" sz="1600" dirty="0" smtClean="0">
                <a:solidFill>
                  <a:schemeClr val="tx1">
                    <a:lumMod val="50000"/>
                  </a:schemeClr>
                </a:solidFill>
                <a:latin typeface="+mn-ea"/>
              </a:rPr>
              <a:t>始创于</a:t>
            </a:r>
            <a:r>
              <a:rPr lang="en-US" sz="1600" dirty="0" smtClean="0">
                <a:solidFill>
                  <a:schemeClr val="tx1">
                    <a:lumMod val="50000"/>
                  </a:schemeClr>
                </a:solidFill>
                <a:latin typeface="+mn-ea"/>
              </a:rPr>
              <a:t>1955</a:t>
            </a:r>
            <a:r>
              <a:rPr lang="zh-CN" altLang="en-US" sz="1600" dirty="0" smtClean="0">
                <a:solidFill>
                  <a:schemeClr val="tx1">
                    <a:lumMod val="50000"/>
                  </a:schemeClr>
                </a:solidFill>
                <a:latin typeface="+mn-ea"/>
              </a:rPr>
              <a:t>年，迄今已经有</a:t>
            </a:r>
            <a:r>
              <a:rPr lang="en-US" altLang="zh-CN" sz="1600" dirty="0" smtClean="0">
                <a:solidFill>
                  <a:schemeClr val="tx1">
                    <a:lumMod val="50000"/>
                  </a:schemeClr>
                </a:solidFill>
                <a:latin typeface="+mn-ea"/>
              </a:rPr>
              <a:t>60</a:t>
            </a:r>
            <a:r>
              <a:rPr lang="zh-CN" altLang="en-US" sz="1600" dirty="0" smtClean="0">
                <a:solidFill>
                  <a:schemeClr val="tx1">
                    <a:lumMod val="50000"/>
                  </a:schemeClr>
                </a:solidFill>
                <a:latin typeface="+mn-ea"/>
              </a:rPr>
              <a:t>年的历史。 </a:t>
            </a:r>
            <a:endParaRPr lang="en-US" altLang="zh-CN" sz="1600" dirty="0" smtClean="0">
              <a:solidFill>
                <a:schemeClr val="tx1">
                  <a:lumMod val="50000"/>
                </a:schemeClr>
              </a:solidFill>
              <a:latin typeface="+mn-ea"/>
            </a:endParaRPr>
          </a:p>
          <a:p>
            <a:pPr marL="0" indent="0" eaLnBrk="1" fontAlgn="auto" hangingPunct="1">
              <a:spcAft>
                <a:spcPts val="0"/>
              </a:spcAft>
              <a:buFont typeface="Arial" charset="0"/>
              <a:buNone/>
              <a:defRPr/>
            </a:pPr>
            <a:r>
              <a:rPr lang="en-US" altLang="zh-CN" sz="1600" dirty="0">
                <a:solidFill>
                  <a:schemeClr val="tx1">
                    <a:lumMod val="50000"/>
                  </a:schemeClr>
                </a:solidFill>
                <a:latin typeface="+mn-ea"/>
              </a:rPr>
              <a:t> </a:t>
            </a:r>
            <a:r>
              <a:rPr lang="en-US" altLang="zh-CN" sz="1600" dirty="0" smtClean="0">
                <a:solidFill>
                  <a:schemeClr val="tx1">
                    <a:lumMod val="50000"/>
                  </a:schemeClr>
                </a:solidFill>
                <a:latin typeface="+mn-ea"/>
              </a:rPr>
              <a:t>   </a:t>
            </a:r>
            <a:r>
              <a:rPr lang="zh-CN" altLang="en-US" sz="1600" dirty="0" smtClean="0">
                <a:solidFill>
                  <a:schemeClr val="tx1">
                    <a:lumMod val="50000"/>
                  </a:schemeClr>
                </a:solidFill>
                <a:latin typeface="+mn-ea"/>
              </a:rPr>
              <a:t>卷</a:t>
            </a:r>
            <a:r>
              <a:rPr lang="en-US" altLang="zh-CN" sz="1600" dirty="0" smtClean="0">
                <a:solidFill>
                  <a:schemeClr val="tx1">
                    <a:lumMod val="50000"/>
                  </a:schemeClr>
                </a:solidFill>
                <a:latin typeface="+mn-ea"/>
              </a:rPr>
              <a:t>1 - Preparation and Assay of Enzymes</a:t>
            </a:r>
            <a:r>
              <a:rPr lang="zh-CN" altLang="en-US" sz="1600" dirty="0" smtClean="0">
                <a:solidFill>
                  <a:schemeClr val="tx1">
                    <a:lumMod val="50000"/>
                  </a:schemeClr>
                </a:solidFill>
                <a:latin typeface="+mn-ea"/>
              </a:rPr>
              <a:t>（酶的制备与检测），这也是该丛书取名叫</a:t>
            </a:r>
            <a:r>
              <a:rPr lang="en-US" altLang="zh-CN" sz="1600" dirty="0" smtClean="0">
                <a:solidFill>
                  <a:schemeClr val="tx1">
                    <a:lumMod val="50000"/>
                  </a:schemeClr>
                </a:solidFill>
                <a:latin typeface="+mn-ea"/>
              </a:rPr>
              <a:t>《</a:t>
            </a:r>
            <a:r>
              <a:rPr lang="zh-CN" altLang="en-US" sz="1600" dirty="0" smtClean="0">
                <a:solidFill>
                  <a:schemeClr val="tx1">
                    <a:lumMod val="50000"/>
                  </a:schemeClr>
                </a:solidFill>
                <a:latin typeface="+mn-ea"/>
              </a:rPr>
              <a:t>酶学方法</a:t>
            </a:r>
            <a:r>
              <a:rPr lang="en-US" altLang="zh-CN" sz="1600" dirty="0" smtClean="0">
                <a:solidFill>
                  <a:schemeClr val="tx1">
                    <a:lumMod val="50000"/>
                  </a:schemeClr>
                </a:solidFill>
                <a:latin typeface="+mn-ea"/>
              </a:rPr>
              <a:t>》</a:t>
            </a:r>
            <a:r>
              <a:rPr lang="zh-CN" altLang="en-US" sz="1600" dirty="0" smtClean="0">
                <a:solidFill>
                  <a:schemeClr val="tx1">
                    <a:lumMod val="50000"/>
                  </a:schemeClr>
                </a:solidFill>
                <a:latin typeface="+mn-ea"/>
              </a:rPr>
              <a:t>的原因。</a:t>
            </a:r>
            <a:endParaRPr lang="en-US" altLang="zh-CN" sz="1600" dirty="0" smtClean="0">
              <a:solidFill>
                <a:schemeClr val="tx1">
                  <a:lumMod val="50000"/>
                </a:schemeClr>
              </a:solidFill>
              <a:latin typeface="+mn-ea"/>
            </a:endParaRPr>
          </a:p>
          <a:p>
            <a:pPr marL="0" indent="0" eaLnBrk="1" fontAlgn="auto" hangingPunct="1">
              <a:spcAft>
                <a:spcPts val="0"/>
              </a:spcAft>
              <a:buFont typeface="Arial" charset="0"/>
              <a:buNone/>
              <a:defRPr/>
            </a:pPr>
            <a:endParaRPr lang="en-US" altLang="zh-CN" sz="1600" dirty="0" smtClean="0">
              <a:solidFill>
                <a:schemeClr val="tx1">
                  <a:lumMod val="50000"/>
                </a:schemeClr>
              </a:solidFill>
              <a:latin typeface="+mn-ea"/>
            </a:endParaRPr>
          </a:p>
          <a:p>
            <a:pPr eaLnBrk="1" fontAlgn="auto" hangingPunct="1">
              <a:spcAft>
                <a:spcPts val="0"/>
              </a:spcAft>
              <a:buFont typeface="Wingdings" panose="05000000000000000000" pitchFamily="2" charset="2"/>
              <a:buChar char="ü"/>
              <a:defRPr/>
            </a:pPr>
            <a:r>
              <a:rPr lang="zh-CN" altLang="en-US" sz="1600" dirty="0" smtClean="0">
                <a:solidFill>
                  <a:schemeClr val="tx1">
                    <a:lumMod val="50000"/>
                  </a:schemeClr>
                </a:solidFill>
                <a:latin typeface="+mn-ea"/>
              </a:rPr>
              <a:t>从创刊至今，涉及的领域和内容一直在扩大和更新，介绍的</a:t>
            </a:r>
            <a:r>
              <a:rPr lang="zh-CN" altLang="en-US" sz="1600" dirty="0">
                <a:solidFill>
                  <a:schemeClr val="tx1">
                    <a:lumMod val="50000"/>
                  </a:schemeClr>
                </a:solidFill>
                <a:latin typeface="+mn-ea"/>
              </a:rPr>
              <a:t>话题</a:t>
            </a:r>
            <a:r>
              <a:rPr lang="zh-CN" altLang="en-US" sz="1600" dirty="0" smtClean="0">
                <a:solidFill>
                  <a:schemeClr val="tx1">
                    <a:lumMod val="50000"/>
                  </a:schemeClr>
                </a:solidFill>
                <a:latin typeface="+mn-ea"/>
              </a:rPr>
              <a:t>并不只限于酶学，而是逐渐扩展到生命科学领域的各个研究</a:t>
            </a:r>
            <a:r>
              <a:rPr lang="zh-CN" altLang="en-US" sz="1600" dirty="0">
                <a:solidFill>
                  <a:schemeClr val="tx1">
                    <a:lumMod val="50000"/>
                  </a:schemeClr>
                </a:solidFill>
                <a:latin typeface="+mn-ea"/>
              </a:rPr>
              <a:t>方向</a:t>
            </a:r>
            <a:endParaRPr lang="en-US" altLang="zh-CN" sz="1600" dirty="0" smtClean="0">
              <a:solidFill>
                <a:schemeClr val="tx1">
                  <a:lumMod val="50000"/>
                </a:schemeClr>
              </a:solidFill>
              <a:latin typeface="+mn-ea"/>
            </a:endParaRPr>
          </a:p>
          <a:p>
            <a:pPr eaLnBrk="1" fontAlgn="auto" hangingPunct="1">
              <a:spcAft>
                <a:spcPts val="0"/>
              </a:spcAft>
              <a:buFont typeface="Wingdings" panose="05000000000000000000" pitchFamily="2" charset="2"/>
              <a:buChar char="ü"/>
              <a:defRPr/>
            </a:pPr>
            <a:endParaRPr lang="en-US" altLang="zh-CN" sz="1600" dirty="0" smtClean="0">
              <a:solidFill>
                <a:schemeClr val="tx1">
                  <a:lumMod val="50000"/>
                </a:schemeClr>
              </a:solidFill>
              <a:latin typeface="+mn-ea"/>
            </a:endParaRPr>
          </a:p>
          <a:p>
            <a:pPr eaLnBrk="1" fontAlgn="auto" hangingPunct="1">
              <a:spcAft>
                <a:spcPts val="0"/>
              </a:spcAft>
              <a:buFont typeface="Wingdings" panose="05000000000000000000" pitchFamily="2" charset="2"/>
              <a:buChar char="ü"/>
              <a:defRPr/>
            </a:pPr>
            <a:r>
              <a:rPr lang="zh-CN" altLang="en-US" sz="1600" dirty="0" smtClean="0">
                <a:solidFill>
                  <a:schemeClr val="tx1">
                    <a:lumMod val="50000"/>
                  </a:schemeClr>
                </a:solidFill>
                <a:latin typeface="+mn-ea"/>
              </a:rPr>
              <a:t>每一个主题既包含经典的背景知识介绍，同时又会包含具体的研究技术以及详细的实验操作步骤</a:t>
            </a:r>
            <a:endParaRPr lang="en-US" altLang="zh-CN" sz="1600" dirty="0" smtClean="0">
              <a:solidFill>
                <a:schemeClr val="tx1">
                  <a:lumMod val="50000"/>
                </a:schemeClr>
              </a:solidFill>
              <a:latin typeface="+mn-ea"/>
            </a:endParaRPr>
          </a:p>
          <a:p>
            <a:pPr eaLnBrk="1" fontAlgn="auto" hangingPunct="1">
              <a:spcAft>
                <a:spcPts val="0"/>
              </a:spcAft>
              <a:buFont typeface="Wingdings" panose="05000000000000000000" pitchFamily="2" charset="2"/>
              <a:buChar char="ü"/>
              <a:defRPr/>
            </a:pPr>
            <a:endParaRPr lang="en-US" altLang="zh-CN" sz="1600" dirty="0">
              <a:solidFill>
                <a:schemeClr val="tx1">
                  <a:lumMod val="50000"/>
                </a:schemeClr>
              </a:solidFill>
              <a:latin typeface="+mn-ea"/>
            </a:endParaRPr>
          </a:p>
          <a:p>
            <a:pPr eaLnBrk="1" fontAlgn="auto" hangingPunct="1">
              <a:spcAft>
                <a:spcPts val="0"/>
              </a:spcAft>
              <a:buFont typeface="Wingdings" panose="05000000000000000000" pitchFamily="2" charset="2"/>
              <a:buChar char="ü"/>
              <a:defRPr/>
            </a:pPr>
            <a:r>
              <a:rPr lang="zh-CN" altLang="en-US" sz="1600" dirty="0" smtClean="0">
                <a:solidFill>
                  <a:schemeClr val="tx1">
                    <a:lumMod val="50000"/>
                  </a:schemeClr>
                </a:solidFill>
                <a:latin typeface="+mn-ea"/>
              </a:rPr>
              <a:t>拥有</a:t>
            </a:r>
            <a:r>
              <a:rPr lang="en-US" sz="1600" dirty="0" smtClean="0">
                <a:solidFill>
                  <a:schemeClr val="tx1">
                    <a:lumMod val="50000"/>
                  </a:schemeClr>
                </a:solidFill>
                <a:latin typeface="+mn-ea"/>
              </a:rPr>
              <a:t>50,000</a:t>
            </a:r>
            <a:r>
              <a:rPr lang="zh-CN" altLang="en-US" sz="1600" dirty="0" smtClean="0">
                <a:solidFill>
                  <a:schemeClr val="tx1">
                    <a:lumMod val="50000"/>
                  </a:schemeClr>
                </a:solidFill>
                <a:latin typeface="+mn-ea"/>
              </a:rPr>
              <a:t>多个编辑和投稿者，其中有很多是诺贝尔奖获得者</a:t>
            </a:r>
            <a:endParaRPr lang="en-US" altLang="zh-CN" sz="1600" dirty="0" smtClean="0">
              <a:solidFill>
                <a:schemeClr val="tx1">
                  <a:lumMod val="50000"/>
                </a:schemeClr>
              </a:solidFill>
              <a:latin typeface="+mn-ea"/>
            </a:endParaRPr>
          </a:p>
          <a:p>
            <a:pPr eaLnBrk="1" fontAlgn="auto" hangingPunct="1">
              <a:spcAft>
                <a:spcPts val="0"/>
              </a:spcAft>
              <a:buFont typeface="Wingdings" panose="05000000000000000000" pitchFamily="2" charset="2"/>
              <a:buChar char="ü"/>
              <a:defRPr/>
            </a:pPr>
            <a:endParaRPr lang="en-US" altLang="zh-CN" sz="1600" dirty="0" smtClean="0">
              <a:solidFill>
                <a:schemeClr val="tx1">
                  <a:lumMod val="50000"/>
                </a:schemeClr>
              </a:solidFill>
              <a:latin typeface="+mn-ea"/>
            </a:endParaRPr>
          </a:p>
          <a:p>
            <a:pPr eaLnBrk="1" fontAlgn="auto" hangingPunct="1">
              <a:spcAft>
                <a:spcPts val="0"/>
              </a:spcAft>
              <a:buFont typeface="Wingdings" panose="05000000000000000000" pitchFamily="2" charset="2"/>
              <a:buChar char="ü"/>
              <a:defRPr/>
            </a:pPr>
            <a:r>
              <a:rPr lang="zh-CN" altLang="en-US" sz="1600" dirty="0" smtClean="0">
                <a:solidFill>
                  <a:schemeClr val="tx1">
                    <a:lumMod val="50000"/>
                  </a:schemeClr>
                </a:solidFill>
                <a:latin typeface="+mn-ea"/>
              </a:rPr>
              <a:t>是</a:t>
            </a:r>
            <a:r>
              <a:rPr lang="en-US" altLang="zh-CN" sz="1600" dirty="0" err="1">
                <a:solidFill>
                  <a:schemeClr val="tx1">
                    <a:lumMod val="50000"/>
                  </a:schemeClr>
                </a:solidFill>
                <a:latin typeface="+mn-ea"/>
              </a:rPr>
              <a:t>ScienceDirect</a:t>
            </a:r>
            <a:r>
              <a:rPr lang="zh-CN" altLang="en-US" sz="1600" dirty="0">
                <a:solidFill>
                  <a:schemeClr val="tx1">
                    <a:lumMod val="50000"/>
                  </a:schemeClr>
                </a:solidFill>
                <a:latin typeface="+mn-ea"/>
              </a:rPr>
              <a:t>上引用率和下载量最多的丛书</a:t>
            </a:r>
            <a:endParaRPr lang="en-US" sz="1600" dirty="0">
              <a:solidFill>
                <a:schemeClr val="tx1">
                  <a:lumMod val="50000"/>
                </a:schemeClr>
              </a:solidFill>
              <a:latin typeface="+mn-ea"/>
            </a:endParaRPr>
          </a:p>
          <a:p>
            <a:pPr marL="0" indent="0" eaLnBrk="1" fontAlgn="auto" hangingPunct="1">
              <a:spcAft>
                <a:spcPts val="0"/>
              </a:spcAft>
              <a:buFont typeface="Arial" charset="0"/>
              <a:buNone/>
              <a:defRPr/>
            </a:pPr>
            <a:endParaRPr lang="en-US" altLang="zh-CN" sz="1600" dirty="0" smtClean="0">
              <a:solidFill>
                <a:schemeClr val="tx1">
                  <a:lumMod val="50000"/>
                </a:schemeClr>
              </a:solidFill>
              <a:latin typeface="+mn-ea"/>
            </a:endParaRPr>
          </a:p>
          <a:p>
            <a:pPr marL="0" indent="0" eaLnBrk="1" fontAlgn="auto" hangingPunct="1">
              <a:spcAft>
                <a:spcPts val="0"/>
              </a:spcAft>
              <a:buFont typeface="Arial" pitchFamily="34" charset="0"/>
              <a:buNone/>
              <a:defRPr/>
            </a:pPr>
            <a:endParaRPr lang="en-US" altLang="zh-CN" sz="1600" dirty="0" smtClean="0">
              <a:solidFill>
                <a:schemeClr val="tx1">
                  <a:lumMod val="50000"/>
                </a:schemeClr>
              </a:solidFill>
              <a:latin typeface="+mn-ea"/>
            </a:endParaRPr>
          </a:p>
          <a:p>
            <a:pPr eaLnBrk="1" fontAlgn="auto" hangingPunct="1">
              <a:spcAft>
                <a:spcPts val="0"/>
              </a:spcAft>
              <a:buFont typeface="Wingdings" panose="05000000000000000000" pitchFamily="2" charset="2"/>
              <a:buChar char="ü"/>
              <a:defRPr/>
            </a:pPr>
            <a:endParaRPr lang="en-US" sz="1600" dirty="0">
              <a:solidFill>
                <a:schemeClr val="tx1">
                  <a:lumMod val="50000"/>
                </a:schemeClr>
              </a:solidFill>
              <a:latin typeface="+mn-ea"/>
            </a:endParaRPr>
          </a:p>
          <a:p>
            <a:pPr marL="0" indent="0" eaLnBrk="1" fontAlgn="auto" hangingPunct="1">
              <a:spcAft>
                <a:spcPts val="0"/>
              </a:spcAft>
              <a:buFont typeface="Arial" charset="0"/>
              <a:buNone/>
              <a:defRPr/>
            </a:pPr>
            <a:r>
              <a:rPr lang="en-US" altLang="zh-CN" sz="1600" dirty="0" smtClean="0">
                <a:solidFill>
                  <a:schemeClr val="tx1">
                    <a:lumMod val="50000"/>
                  </a:schemeClr>
                </a:solidFill>
                <a:latin typeface="+mn-ea"/>
              </a:rPr>
              <a:t>    </a:t>
            </a:r>
            <a:endParaRPr lang="en-US" sz="1600" dirty="0">
              <a:solidFill>
                <a:schemeClr val="tx1">
                  <a:lumMod val="50000"/>
                </a:schemeClr>
              </a:solidFill>
              <a:latin typeface="+mn-ea"/>
            </a:endParaRPr>
          </a:p>
        </p:txBody>
      </p:sp>
      <p:cxnSp>
        <p:nvCxnSpPr>
          <p:cNvPr id="4" name="Straight Connector 3"/>
          <p:cNvCxnSpPr/>
          <p:nvPr/>
        </p:nvCxnSpPr>
        <p:spPr>
          <a:xfrm>
            <a:off x="395288" y="1066800"/>
            <a:ext cx="8229600" cy="0"/>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sp>
        <p:nvSpPr>
          <p:cNvPr id="16389" name="TextBox 4"/>
          <p:cNvSpPr txBox="1">
            <a:spLocks noChangeArrowheads="1"/>
          </p:cNvSpPr>
          <p:nvPr/>
        </p:nvSpPr>
        <p:spPr bwMode="auto">
          <a:xfrm>
            <a:off x="611188" y="533400"/>
            <a:ext cx="37893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en-US" altLang="en-US" sz="2800">
                <a:solidFill>
                  <a:schemeClr val="tx1"/>
                </a:solidFill>
                <a:latin typeface="Times New Roman" pitchFamily="18" charset="0"/>
              </a:rPr>
              <a:t>1. </a:t>
            </a:r>
            <a:r>
              <a:rPr lang="zh-CN" altLang="en-US" sz="2800">
                <a:solidFill>
                  <a:schemeClr val="tx1"/>
                </a:solidFill>
                <a:latin typeface="Times New Roman" pitchFamily="18" charset="0"/>
              </a:rPr>
              <a:t>历史悠久，内容权威</a:t>
            </a:r>
            <a:endParaRPr lang="en-US" altLang="en-US" sz="2800">
              <a:solidFill>
                <a:schemeClr val="tx1"/>
              </a:solidFill>
              <a:latin typeface="Times New Roman" pitchFamily="18" charset="0"/>
            </a:endParaRPr>
          </a:p>
        </p:txBody>
      </p:sp>
    </p:spTree>
    <p:extLst>
      <p:ext uri="{BB962C8B-B14F-4D97-AF65-F5344CB8AC3E}">
        <p14:creationId xmlns:p14="http://schemas.microsoft.com/office/powerpoint/2010/main" val="1802504651"/>
      </p:ext>
    </p:extLst>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4"/>
          <p:cNvSpPr txBox="1">
            <a:spLocks noChangeArrowheads="1"/>
          </p:cNvSpPr>
          <p:nvPr/>
        </p:nvSpPr>
        <p:spPr bwMode="auto">
          <a:xfrm>
            <a:off x="468313" y="1792288"/>
            <a:ext cx="7567612" cy="338137"/>
          </a:xfrm>
          <a:prstGeom prst="rect">
            <a:avLst/>
          </a:prstGeom>
          <a:noFill/>
          <a:ln w="9525">
            <a:noFill/>
            <a:miter lim="800000"/>
            <a:headEnd/>
            <a:tailEnd/>
          </a:ln>
        </p:spPr>
        <p:txBody>
          <a:bodyPr wrap="none">
            <a:spAutoFit/>
          </a:bodyPr>
          <a:lstStyle/>
          <a:p>
            <a:pPr>
              <a:buFont typeface="Wingdings" pitchFamily="2" charset="2"/>
              <a:buChar char="u"/>
              <a:defRPr/>
            </a:pPr>
            <a:r>
              <a:rPr lang="zh-CN" altLang="en-US" sz="1600" b="1" dirty="0">
                <a:solidFill>
                  <a:schemeClr val="tx1">
                    <a:lumMod val="50000"/>
                  </a:schemeClr>
                </a:solidFill>
                <a:latin typeface="Calibri" pitchFamily="34" charset="0"/>
                <a:ea typeface="+mn-ea"/>
              </a:rPr>
              <a:t>这不是一本仅仅介绍酶学的书，而是覆盖了生命科学的各个分支学科的系列丛书</a:t>
            </a:r>
          </a:p>
        </p:txBody>
      </p:sp>
      <p:grpSp>
        <p:nvGrpSpPr>
          <p:cNvPr id="17411" name="组合 43"/>
          <p:cNvGrpSpPr>
            <a:grpSpLocks/>
          </p:cNvGrpSpPr>
          <p:nvPr/>
        </p:nvGrpSpPr>
        <p:grpSpPr bwMode="auto">
          <a:xfrm>
            <a:off x="838200" y="2667000"/>
            <a:ext cx="7745413" cy="2994025"/>
            <a:chOff x="838200" y="2667000"/>
            <a:chExt cx="7746087" cy="2994146"/>
          </a:xfrm>
        </p:grpSpPr>
        <p:sp>
          <p:nvSpPr>
            <p:cNvPr id="2" name="Right Arrow 1"/>
            <p:cNvSpPr/>
            <p:nvPr/>
          </p:nvSpPr>
          <p:spPr>
            <a:xfrm>
              <a:off x="879479" y="4364107"/>
              <a:ext cx="7704808" cy="1297039"/>
            </a:xfrm>
            <a:prstGeom prst="rightArrow">
              <a:avLst/>
            </a:prstGeom>
            <a:solidFill>
              <a:schemeClr val="accent1"/>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zh-CN" altLang="en-US" sz="2800" dirty="0"/>
                <a:t>生命科学</a:t>
              </a:r>
              <a:endParaRPr lang="en-US" sz="2800" dirty="0"/>
            </a:p>
          </p:txBody>
        </p:sp>
        <p:cxnSp>
          <p:nvCxnSpPr>
            <p:cNvPr id="4" name="Straight Connector 3"/>
            <p:cNvCxnSpPr/>
            <p:nvPr/>
          </p:nvCxnSpPr>
          <p:spPr>
            <a:xfrm flipV="1">
              <a:off x="1022366" y="4175186"/>
              <a:ext cx="0" cy="503258"/>
            </a:xfrm>
            <a:prstGeom prst="line">
              <a:avLst/>
            </a:prstGeom>
          </p:spPr>
          <p:style>
            <a:lnRef idx="1">
              <a:schemeClr val="accent6"/>
            </a:lnRef>
            <a:fillRef idx="0">
              <a:schemeClr val="accent6"/>
            </a:fillRef>
            <a:effectRef idx="0">
              <a:schemeClr val="accent6"/>
            </a:effectRef>
            <a:fontRef idx="minor">
              <a:schemeClr val="tx1"/>
            </a:fontRef>
          </p:style>
        </p:cxnSp>
        <p:sp>
          <p:nvSpPr>
            <p:cNvPr id="17417" name="TextBox 4"/>
            <p:cNvSpPr txBox="1">
              <a:spLocks noChangeArrowheads="1"/>
            </p:cNvSpPr>
            <p:nvPr/>
          </p:nvSpPr>
          <p:spPr bwMode="auto">
            <a:xfrm>
              <a:off x="838200" y="3249966"/>
              <a:ext cx="430887" cy="90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zh-CN" altLang="en-US" sz="1600">
                  <a:solidFill>
                    <a:schemeClr val="tx1"/>
                  </a:solidFill>
                  <a:latin typeface="Times New Roman" pitchFamily="18" charset="0"/>
                </a:rPr>
                <a:t>生物化学</a:t>
              </a:r>
              <a:endParaRPr lang="en-US" altLang="en-US" sz="1600">
                <a:solidFill>
                  <a:schemeClr val="tx1"/>
                </a:solidFill>
                <a:latin typeface="Times New Roman" pitchFamily="18" charset="0"/>
              </a:endParaRPr>
            </a:p>
          </p:txBody>
        </p:sp>
        <p:cxnSp>
          <p:nvCxnSpPr>
            <p:cNvPr id="9" name="Straight Connector 8"/>
            <p:cNvCxnSpPr/>
            <p:nvPr/>
          </p:nvCxnSpPr>
          <p:spPr>
            <a:xfrm flipV="1">
              <a:off x="1425626" y="4176774"/>
              <a:ext cx="0" cy="503257"/>
            </a:xfrm>
            <a:prstGeom prst="line">
              <a:avLst/>
            </a:prstGeom>
          </p:spPr>
          <p:style>
            <a:lnRef idx="1">
              <a:schemeClr val="accent6"/>
            </a:lnRef>
            <a:fillRef idx="0">
              <a:schemeClr val="accent6"/>
            </a:fillRef>
            <a:effectRef idx="0">
              <a:schemeClr val="accent6"/>
            </a:effectRef>
            <a:fontRef idx="minor">
              <a:schemeClr val="tx1"/>
            </a:fontRef>
          </p:style>
        </p:cxnSp>
        <p:sp>
          <p:nvSpPr>
            <p:cNvPr id="17419" name="TextBox 9"/>
            <p:cNvSpPr txBox="1">
              <a:spLocks noChangeArrowheads="1"/>
            </p:cNvSpPr>
            <p:nvPr/>
          </p:nvSpPr>
          <p:spPr bwMode="auto">
            <a:xfrm>
              <a:off x="1239838" y="3044870"/>
              <a:ext cx="430887" cy="1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zh-CN" altLang="en-US" sz="1600">
                  <a:solidFill>
                    <a:schemeClr val="tx1"/>
                  </a:solidFill>
                  <a:latin typeface="Times New Roman" pitchFamily="18" charset="0"/>
                </a:rPr>
                <a:t>分子生物学</a:t>
              </a:r>
              <a:endParaRPr lang="en-US" altLang="en-US" sz="1600">
                <a:solidFill>
                  <a:schemeClr val="tx1"/>
                </a:solidFill>
                <a:latin typeface="Times New Roman" pitchFamily="18" charset="0"/>
              </a:endParaRPr>
            </a:p>
          </p:txBody>
        </p:sp>
        <p:cxnSp>
          <p:nvCxnSpPr>
            <p:cNvPr id="12" name="Straight Connector 11"/>
            <p:cNvCxnSpPr/>
            <p:nvPr/>
          </p:nvCxnSpPr>
          <p:spPr>
            <a:xfrm flipV="1">
              <a:off x="1813010" y="4176774"/>
              <a:ext cx="0" cy="503257"/>
            </a:xfrm>
            <a:prstGeom prst="line">
              <a:avLst/>
            </a:prstGeom>
          </p:spPr>
          <p:style>
            <a:lnRef idx="1">
              <a:schemeClr val="accent6"/>
            </a:lnRef>
            <a:fillRef idx="0">
              <a:schemeClr val="accent6"/>
            </a:fillRef>
            <a:effectRef idx="0">
              <a:schemeClr val="accent6"/>
            </a:effectRef>
            <a:fontRef idx="minor">
              <a:schemeClr val="tx1"/>
            </a:fontRef>
          </p:style>
        </p:cxnSp>
        <p:sp>
          <p:nvSpPr>
            <p:cNvPr id="17421" name="TextBox 12"/>
            <p:cNvSpPr txBox="1">
              <a:spLocks noChangeArrowheads="1"/>
            </p:cNvSpPr>
            <p:nvPr/>
          </p:nvSpPr>
          <p:spPr bwMode="auto">
            <a:xfrm>
              <a:off x="1628738" y="3053535"/>
              <a:ext cx="430924" cy="1102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zh-CN" altLang="en-US" sz="1600">
                  <a:solidFill>
                    <a:schemeClr val="tx1"/>
                  </a:solidFill>
                  <a:latin typeface="Times New Roman" pitchFamily="18" charset="0"/>
                </a:rPr>
                <a:t>细胞生物学</a:t>
              </a:r>
              <a:endParaRPr lang="en-US" altLang="en-US" sz="1600">
                <a:solidFill>
                  <a:schemeClr val="tx1"/>
                </a:solidFill>
                <a:latin typeface="Times New Roman" pitchFamily="18" charset="0"/>
              </a:endParaRPr>
            </a:p>
          </p:txBody>
        </p:sp>
        <p:cxnSp>
          <p:nvCxnSpPr>
            <p:cNvPr id="15" name="Straight Connector 14"/>
            <p:cNvCxnSpPr/>
            <p:nvPr/>
          </p:nvCxnSpPr>
          <p:spPr>
            <a:xfrm flipV="1">
              <a:off x="2232146" y="4176774"/>
              <a:ext cx="0" cy="503257"/>
            </a:xfrm>
            <a:prstGeom prst="line">
              <a:avLst/>
            </a:prstGeom>
          </p:spPr>
          <p:style>
            <a:lnRef idx="1">
              <a:schemeClr val="accent6"/>
            </a:lnRef>
            <a:fillRef idx="0">
              <a:schemeClr val="accent6"/>
            </a:fillRef>
            <a:effectRef idx="0">
              <a:schemeClr val="accent6"/>
            </a:effectRef>
            <a:fontRef idx="minor">
              <a:schemeClr val="tx1"/>
            </a:fontRef>
          </p:style>
        </p:cxnSp>
        <p:sp>
          <p:nvSpPr>
            <p:cNvPr id="17423" name="TextBox 15"/>
            <p:cNvSpPr txBox="1">
              <a:spLocks noChangeArrowheads="1"/>
            </p:cNvSpPr>
            <p:nvPr/>
          </p:nvSpPr>
          <p:spPr bwMode="auto">
            <a:xfrm>
              <a:off x="2046310" y="3059135"/>
              <a:ext cx="430887" cy="1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zh-CN" altLang="en-US" sz="1600">
                  <a:solidFill>
                    <a:schemeClr val="tx1"/>
                  </a:solidFill>
                  <a:latin typeface="Times New Roman" pitchFamily="18" charset="0"/>
                </a:rPr>
                <a:t>结构生物学</a:t>
              </a:r>
              <a:endParaRPr lang="en-US" altLang="en-US" sz="1600">
                <a:solidFill>
                  <a:schemeClr val="tx1"/>
                </a:solidFill>
                <a:latin typeface="Times New Roman" pitchFamily="18" charset="0"/>
              </a:endParaRPr>
            </a:p>
          </p:txBody>
        </p:sp>
        <p:cxnSp>
          <p:nvCxnSpPr>
            <p:cNvPr id="18" name="Straight Connector 17"/>
            <p:cNvCxnSpPr/>
            <p:nvPr/>
          </p:nvCxnSpPr>
          <p:spPr>
            <a:xfrm flipV="1">
              <a:off x="2649696" y="4176774"/>
              <a:ext cx="0" cy="503257"/>
            </a:xfrm>
            <a:prstGeom prst="line">
              <a:avLst/>
            </a:prstGeom>
          </p:spPr>
          <p:style>
            <a:lnRef idx="1">
              <a:schemeClr val="accent6"/>
            </a:lnRef>
            <a:fillRef idx="0">
              <a:schemeClr val="accent6"/>
            </a:fillRef>
            <a:effectRef idx="0">
              <a:schemeClr val="accent6"/>
            </a:effectRef>
            <a:fontRef idx="minor">
              <a:schemeClr val="tx1"/>
            </a:fontRef>
          </p:style>
        </p:cxnSp>
        <p:sp>
          <p:nvSpPr>
            <p:cNvPr id="17425" name="TextBox 18"/>
            <p:cNvSpPr txBox="1">
              <a:spLocks noChangeArrowheads="1"/>
            </p:cNvSpPr>
            <p:nvPr/>
          </p:nvSpPr>
          <p:spPr bwMode="auto">
            <a:xfrm>
              <a:off x="2465388" y="3249966"/>
              <a:ext cx="430887" cy="90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zh-CN" altLang="en-US" sz="1600">
                  <a:solidFill>
                    <a:schemeClr val="tx1"/>
                  </a:solidFill>
                  <a:latin typeface="Times New Roman" pitchFamily="18" charset="0"/>
                </a:rPr>
                <a:t>基础医学</a:t>
              </a:r>
              <a:endParaRPr lang="en-US" altLang="en-US" sz="1600">
                <a:solidFill>
                  <a:schemeClr val="tx1"/>
                </a:solidFill>
                <a:latin typeface="Times New Roman" pitchFamily="18" charset="0"/>
              </a:endParaRPr>
            </a:p>
          </p:txBody>
        </p:sp>
        <p:cxnSp>
          <p:nvCxnSpPr>
            <p:cNvPr id="21" name="Straight Connector 20"/>
            <p:cNvCxnSpPr/>
            <p:nvPr/>
          </p:nvCxnSpPr>
          <p:spPr>
            <a:xfrm flipV="1">
              <a:off x="3068832" y="4176774"/>
              <a:ext cx="0" cy="503257"/>
            </a:xfrm>
            <a:prstGeom prst="line">
              <a:avLst/>
            </a:prstGeom>
          </p:spPr>
          <p:style>
            <a:lnRef idx="1">
              <a:schemeClr val="accent6"/>
            </a:lnRef>
            <a:fillRef idx="0">
              <a:schemeClr val="accent6"/>
            </a:fillRef>
            <a:effectRef idx="0">
              <a:schemeClr val="accent6"/>
            </a:effectRef>
            <a:fontRef idx="minor">
              <a:schemeClr val="tx1"/>
            </a:fontRef>
          </p:style>
        </p:cxnSp>
        <p:sp>
          <p:nvSpPr>
            <p:cNvPr id="17427" name="TextBox 21"/>
            <p:cNvSpPr txBox="1">
              <a:spLocks noChangeArrowheads="1"/>
            </p:cNvSpPr>
            <p:nvPr/>
          </p:nvSpPr>
          <p:spPr bwMode="auto">
            <a:xfrm>
              <a:off x="2883540" y="3249966"/>
              <a:ext cx="430887" cy="90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zh-CN" altLang="en-US" sz="1600">
                  <a:solidFill>
                    <a:schemeClr val="tx1"/>
                  </a:solidFill>
                  <a:latin typeface="Times New Roman" pitchFamily="18" charset="0"/>
                </a:rPr>
                <a:t>微生物学</a:t>
              </a:r>
              <a:endParaRPr lang="en-US" altLang="en-US" sz="1600">
                <a:solidFill>
                  <a:schemeClr val="tx1"/>
                </a:solidFill>
                <a:latin typeface="Times New Roman" pitchFamily="18" charset="0"/>
              </a:endParaRPr>
            </a:p>
          </p:txBody>
        </p:sp>
        <p:cxnSp>
          <p:nvCxnSpPr>
            <p:cNvPr id="24" name="Straight Connector 23"/>
            <p:cNvCxnSpPr/>
            <p:nvPr/>
          </p:nvCxnSpPr>
          <p:spPr>
            <a:xfrm flipV="1">
              <a:off x="3441927" y="4176774"/>
              <a:ext cx="0" cy="503257"/>
            </a:xfrm>
            <a:prstGeom prst="line">
              <a:avLst/>
            </a:prstGeom>
          </p:spPr>
          <p:style>
            <a:lnRef idx="1">
              <a:schemeClr val="accent6"/>
            </a:lnRef>
            <a:fillRef idx="0">
              <a:schemeClr val="accent6"/>
            </a:fillRef>
            <a:effectRef idx="0">
              <a:schemeClr val="accent6"/>
            </a:effectRef>
            <a:fontRef idx="minor">
              <a:schemeClr val="tx1"/>
            </a:fontRef>
          </p:style>
        </p:cxnSp>
        <p:sp>
          <p:nvSpPr>
            <p:cNvPr id="17429" name="TextBox 24"/>
            <p:cNvSpPr txBox="1">
              <a:spLocks noChangeArrowheads="1"/>
            </p:cNvSpPr>
            <p:nvPr/>
          </p:nvSpPr>
          <p:spPr bwMode="auto">
            <a:xfrm>
              <a:off x="3257550" y="3452857"/>
              <a:ext cx="430887" cy="69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zh-CN" altLang="en-US" sz="1600">
                  <a:solidFill>
                    <a:schemeClr val="tx1"/>
                  </a:solidFill>
                  <a:latin typeface="Times New Roman" pitchFamily="18" charset="0"/>
                </a:rPr>
                <a:t>植物学</a:t>
              </a:r>
              <a:endParaRPr lang="en-US" altLang="en-US" sz="1600">
                <a:solidFill>
                  <a:schemeClr val="tx1"/>
                </a:solidFill>
                <a:latin typeface="Times New Roman" pitchFamily="18" charset="0"/>
              </a:endParaRPr>
            </a:p>
          </p:txBody>
        </p:sp>
        <p:cxnSp>
          <p:nvCxnSpPr>
            <p:cNvPr id="27" name="Straight Connector 26"/>
            <p:cNvCxnSpPr/>
            <p:nvPr/>
          </p:nvCxnSpPr>
          <p:spPr>
            <a:xfrm flipV="1">
              <a:off x="3802321" y="4176774"/>
              <a:ext cx="0" cy="503257"/>
            </a:xfrm>
            <a:prstGeom prst="line">
              <a:avLst/>
            </a:prstGeom>
          </p:spPr>
          <p:style>
            <a:lnRef idx="1">
              <a:schemeClr val="accent6"/>
            </a:lnRef>
            <a:fillRef idx="0">
              <a:schemeClr val="accent6"/>
            </a:fillRef>
            <a:effectRef idx="0">
              <a:schemeClr val="accent6"/>
            </a:effectRef>
            <a:fontRef idx="minor">
              <a:schemeClr val="tx1"/>
            </a:fontRef>
          </p:style>
        </p:cxnSp>
        <p:sp>
          <p:nvSpPr>
            <p:cNvPr id="17431" name="TextBox 27"/>
            <p:cNvSpPr txBox="1">
              <a:spLocks noChangeArrowheads="1"/>
            </p:cNvSpPr>
            <p:nvPr/>
          </p:nvSpPr>
          <p:spPr bwMode="auto">
            <a:xfrm>
              <a:off x="3612237" y="3045487"/>
              <a:ext cx="430887" cy="1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zh-CN" altLang="en-US" sz="1600">
                  <a:solidFill>
                    <a:schemeClr val="tx1"/>
                  </a:solidFill>
                  <a:latin typeface="Times New Roman" pitchFamily="18" charset="0"/>
                </a:rPr>
                <a:t>遗传发育学</a:t>
              </a:r>
              <a:endParaRPr lang="en-US" altLang="en-US" sz="1600">
                <a:solidFill>
                  <a:schemeClr val="tx1"/>
                </a:solidFill>
                <a:latin typeface="Times New Roman" pitchFamily="18" charset="0"/>
              </a:endParaRPr>
            </a:p>
          </p:txBody>
        </p:sp>
        <p:cxnSp>
          <p:nvCxnSpPr>
            <p:cNvPr id="30" name="Straight Connector 29"/>
            <p:cNvCxnSpPr/>
            <p:nvPr/>
          </p:nvCxnSpPr>
          <p:spPr>
            <a:xfrm flipV="1">
              <a:off x="4146838" y="4176774"/>
              <a:ext cx="0" cy="503257"/>
            </a:xfrm>
            <a:prstGeom prst="line">
              <a:avLst/>
            </a:prstGeom>
          </p:spPr>
          <p:style>
            <a:lnRef idx="1">
              <a:schemeClr val="accent6"/>
            </a:lnRef>
            <a:fillRef idx="0">
              <a:schemeClr val="accent6"/>
            </a:fillRef>
            <a:effectRef idx="0">
              <a:schemeClr val="accent6"/>
            </a:effectRef>
            <a:fontRef idx="minor">
              <a:schemeClr val="tx1"/>
            </a:fontRef>
          </p:style>
        </p:cxnSp>
        <p:sp>
          <p:nvSpPr>
            <p:cNvPr id="17433" name="TextBox 30"/>
            <p:cNvSpPr txBox="1">
              <a:spLocks noChangeArrowheads="1"/>
            </p:cNvSpPr>
            <p:nvPr/>
          </p:nvSpPr>
          <p:spPr bwMode="auto">
            <a:xfrm>
              <a:off x="3962400" y="3254728"/>
              <a:ext cx="430887" cy="90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zh-CN" altLang="en-US" sz="1600">
                  <a:solidFill>
                    <a:schemeClr val="tx1"/>
                  </a:solidFill>
                  <a:latin typeface="Times New Roman" pitchFamily="18" charset="0"/>
                </a:rPr>
                <a:t>纳米医学</a:t>
              </a:r>
              <a:endParaRPr lang="en-US" altLang="en-US" sz="1600">
                <a:solidFill>
                  <a:schemeClr val="tx1"/>
                </a:solidFill>
                <a:latin typeface="Times New Roman" pitchFamily="18" charset="0"/>
              </a:endParaRPr>
            </a:p>
          </p:txBody>
        </p:sp>
        <p:cxnSp>
          <p:nvCxnSpPr>
            <p:cNvPr id="33" name="Straight Connector 32"/>
            <p:cNvCxnSpPr/>
            <p:nvPr/>
          </p:nvCxnSpPr>
          <p:spPr>
            <a:xfrm flipV="1">
              <a:off x="4521520" y="4176774"/>
              <a:ext cx="0" cy="503257"/>
            </a:xfrm>
            <a:prstGeom prst="line">
              <a:avLst/>
            </a:prstGeom>
          </p:spPr>
          <p:style>
            <a:lnRef idx="1">
              <a:schemeClr val="accent6"/>
            </a:lnRef>
            <a:fillRef idx="0">
              <a:schemeClr val="accent6"/>
            </a:fillRef>
            <a:effectRef idx="0">
              <a:schemeClr val="accent6"/>
            </a:effectRef>
            <a:fontRef idx="minor">
              <a:schemeClr val="tx1"/>
            </a:fontRef>
          </p:style>
        </p:cxnSp>
        <p:sp>
          <p:nvSpPr>
            <p:cNvPr id="17435" name="TextBox 33"/>
            <p:cNvSpPr txBox="1">
              <a:spLocks noChangeArrowheads="1"/>
            </p:cNvSpPr>
            <p:nvPr/>
          </p:nvSpPr>
          <p:spPr bwMode="auto">
            <a:xfrm>
              <a:off x="4337050" y="3048970"/>
              <a:ext cx="430887" cy="1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zh-CN" altLang="en-US" sz="1600">
                  <a:solidFill>
                    <a:schemeClr val="tx1"/>
                  </a:solidFill>
                  <a:latin typeface="Times New Roman" pitchFamily="18" charset="0"/>
                </a:rPr>
                <a:t>系统生物学</a:t>
              </a:r>
              <a:endParaRPr lang="en-US" altLang="en-US" sz="1600">
                <a:solidFill>
                  <a:schemeClr val="tx1"/>
                </a:solidFill>
                <a:latin typeface="Times New Roman" pitchFamily="18" charset="0"/>
              </a:endParaRPr>
            </a:p>
          </p:txBody>
        </p:sp>
        <p:cxnSp>
          <p:nvCxnSpPr>
            <p:cNvPr id="36" name="Straight Connector 35"/>
            <p:cNvCxnSpPr/>
            <p:nvPr/>
          </p:nvCxnSpPr>
          <p:spPr>
            <a:xfrm flipV="1">
              <a:off x="4853337" y="4176774"/>
              <a:ext cx="0" cy="503257"/>
            </a:xfrm>
            <a:prstGeom prst="line">
              <a:avLst/>
            </a:prstGeom>
          </p:spPr>
          <p:style>
            <a:lnRef idx="1">
              <a:schemeClr val="accent6"/>
            </a:lnRef>
            <a:fillRef idx="0">
              <a:schemeClr val="accent6"/>
            </a:fillRef>
            <a:effectRef idx="0">
              <a:schemeClr val="accent6"/>
            </a:effectRef>
            <a:fontRef idx="minor">
              <a:schemeClr val="tx1"/>
            </a:fontRef>
          </p:style>
        </p:cxnSp>
        <p:sp>
          <p:nvSpPr>
            <p:cNvPr id="17437" name="TextBox 36"/>
            <p:cNvSpPr txBox="1">
              <a:spLocks noChangeArrowheads="1"/>
            </p:cNvSpPr>
            <p:nvPr/>
          </p:nvSpPr>
          <p:spPr bwMode="auto">
            <a:xfrm>
              <a:off x="4668838" y="3049610"/>
              <a:ext cx="430887" cy="1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zh-CN" altLang="en-US" sz="1600">
                  <a:solidFill>
                    <a:schemeClr val="tx1"/>
                  </a:solidFill>
                  <a:latin typeface="Times New Roman" pitchFamily="18" charset="0"/>
                </a:rPr>
                <a:t>合成生物学</a:t>
              </a:r>
              <a:endParaRPr lang="en-US" altLang="en-US" sz="1600">
                <a:solidFill>
                  <a:schemeClr val="tx1"/>
                </a:solidFill>
                <a:latin typeface="Times New Roman" pitchFamily="18" charset="0"/>
              </a:endParaRPr>
            </a:p>
          </p:txBody>
        </p:sp>
        <p:cxnSp>
          <p:nvCxnSpPr>
            <p:cNvPr id="39" name="Straight Connector 38"/>
            <p:cNvCxnSpPr/>
            <p:nvPr/>
          </p:nvCxnSpPr>
          <p:spPr>
            <a:xfrm flipV="1">
              <a:off x="5212144" y="4176774"/>
              <a:ext cx="0" cy="503257"/>
            </a:xfrm>
            <a:prstGeom prst="line">
              <a:avLst/>
            </a:prstGeom>
          </p:spPr>
          <p:style>
            <a:lnRef idx="1">
              <a:schemeClr val="accent6"/>
            </a:lnRef>
            <a:fillRef idx="0">
              <a:schemeClr val="accent6"/>
            </a:fillRef>
            <a:effectRef idx="0">
              <a:schemeClr val="accent6"/>
            </a:effectRef>
            <a:fontRef idx="minor">
              <a:schemeClr val="tx1"/>
            </a:fontRef>
          </p:style>
        </p:cxnSp>
        <p:sp>
          <p:nvSpPr>
            <p:cNvPr id="17439" name="TextBox 39"/>
            <p:cNvSpPr txBox="1">
              <a:spLocks noChangeArrowheads="1"/>
            </p:cNvSpPr>
            <p:nvPr/>
          </p:nvSpPr>
          <p:spPr bwMode="auto">
            <a:xfrm>
              <a:off x="5026025" y="2864181"/>
              <a:ext cx="430887" cy="1304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zh-CN" altLang="en-US" sz="1600">
                  <a:solidFill>
                    <a:schemeClr val="tx1"/>
                  </a:solidFill>
                  <a:latin typeface="Times New Roman" pitchFamily="18" charset="0"/>
                </a:rPr>
                <a:t>环境微生物学</a:t>
              </a:r>
              <a:endParaRPr lang="en-US" altLang="en-US" sz="1600">
                <a:solidFill>
                  <a:schemeClr val="tx1"/>
                </a:solidFill>
                <a:latin typeface="Times New Roman" pitchFamily="18" charset="0"/>
              </a:endParaRPr>
            </a:p>
          </p:txBody>
        </p:sp>
        <p:cxnSp>
          <p:nvCxnSpPr>
            <p:cNvPr id="42" name="Straight Connector 41"/>
            <p:cNvCxnSpPr/>
            <p:nvPr/>
          </p:nvCxnSpPr>
          <p:spPr>
            <a:xfrm flipV="1">
              <a:off x="5559836" y="4176774"/>
              <a:ext cx="0" cy="503257"/>
            </a:xfrm>
            <a:prstGeom prst="line">
              <a:avLst/>
            </a:prstGeom>
          </p:spPr>
          <p:style>
            <a:lnRef idx="1">
              <a:schemeClr val="accent6"/>
            </a:lnRef>
            <a:fillRef idx="0">
              <a:schemeClr val="accent6"/>
            </a:fillRef>
            <a:effectRef idx="0">
              <a:schemeClr val="accent6"/>
            </a:effectRef>
            <a:fontRef idx="minor">
              <a:schemeClr val="tx1"/>
            </a:fontRef>
          </p:style>
        </p:cxnSp>
        <p:sp>
          <p:nvSpPr>
            <p:cNvPr id="17441" name="TextBox 42"/>
            <p:cNvSpPr txBox="1">
              <a:spLocks noChangeArrowheads="1"/>
            </p:cNvSpPr>
            <p:nvPr/>
          </p:nvSpPr>
          <p:spPr bwMode="auto">
            <a:xfrm>
              <a:off x="5375275" y="3059135"/>
              <a:ext cx="430887" cy="1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zh-CN" altLang="en-US" sz="1600">
                  <a:solidFill>
                    <a:schemeClr val="tx1"/>
                  </a:solidFill>
                  <a:latin typeface="Times New Roman" pitchFamily="18" charset="0"/>
                </a:rPr>
                <a:t>生物光子学</a:t>
              </a:r>
              <a:endParaRPr lang="en-US" altLang="en-US" sz="1600">
                <a:solidFill>
                  <a:schemeClr val="tx1"/>
                </a:solidFill>
                <a:latin typeface="Times New Roman" pitchFamily="18" charset="0"/>
              </a:endParaRPr>
            </a:p>
          </p:txBody>
        </p:sp>
        <p:cxnSp>
          <p:nvCxnSpPr>
            <p:cNvPr id="45" name="Straight Connector 44"/>
            <p:cNvCxnSpPr/>
            <p:nvPr/>
          </p:nvCxnSpPr>
          <p:spPr>
            <a:xfrm flipV="1">
              <a:off x="5961509" y="4176774"/>
              <a:ext cx="0" cy="503257"/>
            </a:xfrm>
            <a:prstGeom prst="line">
              <a:avLst/>
            </a:prstGeom>
          </p:spPr>
          <p:style>
            <a:lnRef idx="1">
              <a:schemeClr val="accent6"/>
            </a:lnRef>
            <a:fillRef idx="0">
              <a:schemeClr val="accent6"/>
            </a:fillRef>
            <a:effectRef idx="0">
              <a:schemeClr val="accent6"/>
            </a:effectRef>
            <a:fontRef idx="minor">
              <a:schemeClr val="tx1"/>
            </a:fontRef>
          </p:style>
        </p:cxnSp>
        <p:sp>
          <p:nvSpPr>
            <p:cNvPr id="17443" name="TextBox 45"/>
            <p:cNvSpPr txBox="1">
              <a:spLocks noChangeArrowheads="1"/>
            </p:cNvSpPr>
            <p:nvPr/>
          </p:nvSpPr>
          <p:spPr bwMode="auto">
            <a:xfrm>
              <a:off x="5776913" y="2667000"/>
              <a:ext cx="430887" cy="150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zh-CN" altLang="en-US" sz="1600">
                  <a:solidFill>
                    <a:schemeClr val="tx1"/>
                  </a:solidFill>
                  <a:latin typeface="Times New Roman" pitchFamily="18" charset="0"/>
                </a:rPr>
                <a:t>氧化还原生物学</a:t>
              </a:r>
              <a:endParaRPr lang="en-US" altLang="en-US" sz="1600">
                <a:solidFill>
                  <a:schemeClr val="tx1"/>
                </a:solidFill>
                <a:latin typeface="Times New Roman" pitchFamily="18" charset="0"/>
              </a:endParaRPr>
            </a:p>
          </p:txBody>
        </p:sp>
        <p:cxnSp>
          <p:nvCxnSpPr>
            <p:cNvPr id="48" name="Straight Connector 47"/>
            <p:cNvCxnSpPr/>
            <p:nvPr/>
          </p:nvCxnSpPr>
          <p:spPr>
            <a:xfrm flipV="1">
              <a:off x="6394934" y="4176774"/>
              <a:ext cx="0" cy="503257"/>
            </a:xfrm>
            <a:prstGeom prst="line">
              <a:avLst/>
            </a:prstGeom>
          </p:spPr>
          <p:style>
            <a:lnRef idx="1">
              <a:schemeClr val="accent6"/>
            </a:lnRef>
            <a:fillRef idx="0">
              <a:schemeClr val="accent6"/>
            </a:fillRef>
            <a:effectRef idx="0">
              <a:schemeClr val="accent6"/>
            </a:effectRef>
            <a:fontRef idx="minor">
              <a:schemeClr val="tx1"/>
            </a:fontRef>
          </p:style>
        </p:cxnSp>
        <p:sp>
          <p:nvSpPr>
            <p:cNvPr id="17445" name="TextBox 48"/>
            <p:cNvSpPr txBox="1">
              <a:spLocks noChangeArrowheads="1"/>
            </p:cNvSpPr>
            <p:nvPr/>
          </p:nvSpPr>
          <p:spPr bwMode="auto">
            <a:xfrm>
              <a:off x="6208713" y="3480153"/>
              <a:ext cx="430887" cy="69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zh-CN" altLang="en-US" sz="1600">
                  <a:solidFill>
                    <a:schemeClr val="tx1"/>
                  </a:solidFill>
                  <a:latin typeface="Times New Roman" pitchFamily="18" charset="0"/>
                </a:rPr>
                <a:t>神经学</a:t>
              </a:r>
              <a:endParaRPr lang="en-US" altLang="en-US" sz="1600">
                <a:solidFill>
                  <a:schemeClr val="tx1"/>
                </a:solidFill>
                <a:latin typeface="Times New Roman" pitchFamily="18" charset="0"/>
              </a:endParaRPr>
            </a:p>
          </p:txBody>
        </p:sp>
        <p:cxnSp>
          <p:nvCxnSpPr>
            <p:cNvPr id="51" name="Straight Connector 50"/>
            <p:cNvCxnSpPr/>
            <p:nvPr/>
          </p:nvCxnSpPr>
          <p:spPr>
            <a:xfrm flipV="1">
              <a:off x="6826771" y="4176774"/>
              <a:ext cx="0" cy="503257"/>
            </a:xfrm>
            <a:prstGeom prst="line">
              <a:avLst/>
            </a:prstGeom>
          </p:spPr>
          <p:style>
            <a:lnRef idx="1">
              <a:schemeClr val="accent6"/>
            </a:lnRef>
            <a:fillRef idx="0">
              <a:schemeClr val="accent6"/>
            </a:fillRef>
            <a:effectRef idx="0">
              <a:schemeClr val="accent6"/>
            </a:effectRef>
            <a:fontRef idx="minor">
              <a:schemeClr val="tx1"/>
            </a:fontRef>
          </p:style>
        </p:cxnSp>
        <p:sp>
          <p:nvSpPr>
            <p:cNvPr id="17447" name="TextBox 51"/>
            <p:cNvSpPr txBox="1">
              <a:spLocks noChangeArrowheads="1"/>
            </p:cNvSpPr>
            <p:nvPr/>
          </p:nvSpPr>
          <p:spPr bwMode="auto">
            <a:xfrm>
              <a:off x="6640513" y="3480153"/>
              <a:ext cx="430887" cy="69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zh-CN" altLang="en-US" sz="1600">
                  <a:solidFill>
                    <a:schemeClr val="tx1"/>
                  </a:solidFill>
                  <a:latin typeface="Times New Roman" pitchFamily="18" charset="0"/>
                </a:rPr>
                <a:t>晶体学</a:t>
              </a:r>
              <a:endParaRPr lang="en-US" altLang="en-US" sz="1600">
                <a:solidFill>
                  <a:schemeClr val="tx1"/>
                </a:solidFill>
                <a:latin typeface="Times New Roman" pitchFamily="18" charset="0"/>
              </a:endParaRPr>
            </a:p>
          </p:txBody>
        </p:sp>
        <p:cxnSp>
          <p:nvCxnSpPr>
            <p:cNvPr id="56" name="Straight Connector 55"/>
            <p:cNvCxnSpPr/>
            <p:nvPr/>
          </p:nvCxnSpPr>
          <p:spPr>
            <a:xfrm flipV="1">
              <a:off x="7215743" y="4176774"/>
              <a:ext cx="0" cy="504845"/>
            </a:xfrm>
            <a:prstGeom prst="line">
              <a:avLst/>
            </a:prstGeom>
          </p:spPr>
          <p:style>
            <a:lnRef idx="1">
              <a:schemeClr val="accent6"/>
            </a:lnRef>
            <a:fillRef idx="0">
              <a:schemeClr val="accent6"/>
            </a:fillRef>
            <a:effectRef idx="0">
              <a:schemeClr val="accent6"/>
            </a:effectRef>
            <a:fontRef idx="minor">
              <a:schemeClr val="tx1"/>
            </a:fontRef>
          </p:style>
        </p:cxnSp>
        <p:sp>
          <p:nvSpPr>
            <p:cNvPr id="17449" name="TextBox 56"/>
            <p:cNvSpPr txBox="1">
              <a:spLocks noChangeArrowheads="1"/>
            </p:cNvSpPr>
            <p:nvPr/>
          </p:nvSpPr>
          <p:spPr bwMode="auto">
            <a:xfrm>
              <a:off x="7068829" y="3428436"/>
              <a:ext cx="4308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en-US" altLang="en-US" sz="1600">
                  <a:solidFill>
                    <a:schemeClr val="tx1"/>
                  </a:solidFill>
                  <a:latin typeface="Times New Roman" pitchFamily="18" charset="0"/>
                </a:rPr>
                <a:t>………</a:t>
              </a:r>
            </a:p>
          </p:txBody>
        </p:sp>
      </p:grpSp>
      <p:sp>
        <p:nvSpPr>
          <p:cNvPr id="4136" name="Rectangle 54"/>
          <p:cNvSpPr>
            <a:spLocks noChangeArrowheads="1"/>
          </p:cNvSpPr>
          <p:nvPr/>
        </p:nvSpPr>
        <p:spPr bwMode="auto">
          <a:xfrm>
            <a:off x="1143000" y="5715000"/>
            <a:ext cx="6642100" cy="338138"/>
          </a:xfrm>
          <a:prstGeom prst="rect">
            <a:avLst/>
          </a:prstGeom>
          <a:noFill/>
          <a:ln w="9525">
            <a:noFill/>
            <a:miter lim="800000"/>
            <a:headEnd/>
            <a:tailEnd/>
          </a:ln>
        </p:spPr>
        <p:txBody>
          <a:bodyPr>
            <a:spAutoFit/>
          </a:bodyPr>
          <a:lstStyle/>
          <a:p>
            <a:pPr>
              <a:buFont typeface="宋体" pitchFamily="2" charset="-122"/>
              <a:buChar char="※"/>
              <a:defRPr/>
            </a:pPr>
            <a:r>
              <a:rPr lang="en-US" altLang="zh-CN" sz="1600" b="1" dirty="0">
                <a:solidFill>
                  <a:schemeClr val="tx1">
                    <a:lumMod val="50000"/>
                  </a:schemeClr>
                </a:solidFill>
                <a:latin typeface="+mj-ea"/>
                <a:ea typeface="+mj-ea"/>
              </a:rPr>
              <a:t>《</a:t>
            </a:r>
            <a:r>
              <a:rPr lang="zh-CN" altLang="en-US" sz="1600" b="1" dirty="0">
                <a:solidFill>
                  <a:schemeClr val="tx1">
                    <a:lumMod val="50000"/>
                  </a:schemeClr>
                </a:solidFill>
                <a:latin typeface="+mj-ea"/>
                <a:ea typeface="+mj-ea"/>
              </a:rPr>
              <a:t>酶学方法</a:t>
            </a:r>
            <a:r>
              <a:rPr lang="en-US" altLang="zh-CN" sz="1600" b="1" dirty="0">
                <a:solidFill>
                  <a:schemeClr val="tx1">
                    <a:lumMod val="50000"/>
                  </a:schemeClr>
                </a:solidFill>
                <a:latin typeface="+mj-ea"/>
                <a:ea typeface="+mj-ea"/>
              </a:rPr>
              <a:t>》</a:t>
            </a:r>
            <a:r>
              <a:rPr lang="zh-CN" altLang="en-US" sz="1600" b="1" dirty="0">
                <a:solidFill>
                  <a:schemeClr val="tx1">
                    <a:lumMod val="50000"/>
                  </a:schemeClr>
                </a:solidFill>
                <a:latin typeface="+mj-ea"/>
                <a:ea typeface="+mj-ea"/>
              </a:rPr>
              <a:t>是生命科学领域的研究人员基本而必备的参考资源</a:t>
            </a:r>
            <a:endParaRPr lang="en-US" altLang="en-US" sz="1600" b="1" dirty="0">
              <a:solidFill>
                <a:schemeClr val="tx1">
                  <a:lumMod val="50000"/>
                </a:schemeClr>
              </a:solidFill>
              <a:latin typeface="+mj-ea"/>
              <a:ea typeface="+mj-ea"/>
            </a:endParaRPr>
          </a:p>
        </p:txBody>
      </p:sp>
      <p:cxnSp>
        <p:nvCxnSpPr>
          <p:cNvPr id="41" name="Straight Connector 3"/>
          <p:cNvCxnSpPr/>
          <p:nvPr/>
        </p:nvCxnSpPr>
        <p:spPr>
          <a:xfrm>
            <a:off x="395288" y="1066800"/>
            <a:ext cx="8229600" cy="0"/>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sp>
        <p:nvSpPr>
          <p:cNvPr id="17414" name="TextBox 4"/>
          <p:cNvSpPr txBox="1">
            <a:spLocks noChangeArrowheads="1"/>
          </p:cNvSpPr>
          <p:nvPr/>
        </p:nvSpPr>
        <p:spPr bwMode="auto">
          <a:xfrm>
            <a:off x="611188" y="533400"/>
            <a:ext cx="2346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en-US" altLang="zh-CN" sz="2800">
                <a:solidFill>
                  <a:schemeClr val="tx1"/>
                </a:solidFill>
                <a:latin typeface="Times New Roman" pitchFamily="18" charset="0"/>
              </a:rPr>
              <a:t>2. </a:t>
            </a:r>
            <a:r>
              <a:rPr lang="zh-CN" altLang="en-US" sz="2800">
                <a:solidFill>
                  <a:schemeClr val="tx1"/>
                </a:solidFill>
                <a:latin typeface="Times New Roman" pitchFamily="18" charset="0"/>
              </a:rPr>
              <a:t>覆盖领域广</a:t>
            </a:r>
            <a:endParaRPr lang="en-US" altLang="en-US" sz="2800">
              <a:solidFill>
                <a:schemeClr val="tx1"/>
              </a:solidFill>
              <a:latin typeface="Times New Roman" pitchFamily="18" charset="0"/>
            </a:endParaRPr>
          </a:p>
        </p:txBody>
      </p:sp>
    </p:spTree>
    <p:extLst>
      <p:ext uri="{BB962C8B-B14F-4D97-AF65-F5344CB8AC3E}">
        <p14:creationId xmlns:p14="http://schemas.microsoft.com/office/powerpoint/2010/main" val="2998997676"/>
      </p:ext>
    </p:extLst>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4"/>
          <p:cNvSpPr txBox="1">
            <a:spLocks noChangeArrowheads="1"/>
          </p:cNvSpPr>
          <p:nvPr/>
        </p:nvSpPr>
        <p:spPr bwMode="auto">
          <a:xfrm>
            <a:off x="468313" y="1346200"/>
            <a:ext cx="7256462" cy="338138"/>
          </a:xfrm>
          <a:prstGeom prst="rect">
            <a:avLst/>
          </a:prstGeom>
          <a:noFill/>
          <a:ln w="9525">
            <a:noFill/>
            <a:miter lim="800000"/>
            <a:headEnd/>
            <a:tailEnd/>
          </a:ln>
        </p:spPr>
        <p:txBody>
          <a:bodyPr wrap="none">
            <a:spAutoFit/>
          </a:bodyPr>
          <a:lstStyle/>
          <a:p>
            <a:pPr>
              <a:buFont typeface="Wingdings" pitchFamily="2" charset="2"/>
              <a:buChar char="u"/>
              <a:defRPr/>
            </a:pPr>
            <a:r>
              <a:rPr lang="zh-CN" altLang="en-US" sz="1600" b="1" dirty="0">
                <a:solidFill>
                  <a:schemeClr val="tx1">
                    <a:lumMod val="50000"/>
                  </a:schemeClr>
                </a:solidFill>
                <a:latin typeface="Calibri" pitchFamily="34" charset="0"/>
                <a:ea typeface="+mn-ea"/>
              </a:rPr>
              <a:t>  酶只是</a:t>
            </a:r>
            <a:r>
              <a:rPr lang="en-US" altLang="zh-CN" sz="1600" b="1" dirty="0">
                <a:solidFill>
                  <a:schemeClr val="tx1">
                    <a:lumMod val="50000"/>
                  </a:schemeClr>
                </a:solidFill>
                <a:latin typeface="Calibri" pitchFamily="34" charset="0"/>
                <a:ea typeface="+mn-ea"/>
              </a:rPr>
              <a:t>《</a:t>
            </a:r>
            <a:r>
              <a:rPr lang="zh-CN" altLang="en-US" sz="1600" b="1" dirty="0">
                <a:solidFill>
                  <a:schemeClr val="tx1">
                    <a:lumMod val="50000"/>
                  </a:schemeClr>
                </a:solidFill>
                <a:latin typeface="Calibri" pitchFamily="34" charset="0"/>
                <a:ea typeface="+mn-ea"/>
              </a:rPr>
              <a:t>酶学方法</a:t>
            </a:r>
            <a:r>
              <a:rPr lang="en-US" altLang="zh-CN" sz="1600" b="1" dirty="0">
                <a:solidFill>
                  <a:schemeClr val="tx1">
                    <a:lumMod val="50000"/>
                  </a:schemeClr>
                </a:solidFill>
                <a:latin typeface="Calibri" pitchFamily="34" charset="0"/>
                <a:ea typeface="+mn-ea"/>
              </a:rPr>
              <a:t>》</a:t>
            </a:r>
            <a:r>
              <a:rPr lang="zh-CN" altLang="en-US" sz="1600" b="1" dirty="0">
                <a:solidFill>
                  <a:schemeClr val="tx1">
                    <a:lumMod val="50000"/>
                  </a:schemeClr>
                </a:solidFill>
                <a:latin typeface="Calibri" pitchFamily="34" charset="0"/>
                <a:ea typeface="+mn-ea"/>
              </a:rPr>
              <a:t>丛书中的主题之一，是所涵盖的所有主题的冰山一角</a:t>
            </a:r>
          </a:p>
        </p:txBody>
      </p:sp>
      <p:sp>
        <p:nvSpPr>
          <p:cNvPr id="18435" name="Rectangle 5"/>
          <p:cNvSpPr>
            <a:spLocks noChangeArrowheads="1"/>
          </p:cNvSpPr>
          <p:nvPr/>
        </p:nvSpPr>
        <p:spPr bwMode="auto">
          <a:xfrm>
            <a:off x="762000" y="2133600"/>
            <a:ext cx="8135938"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 typeface="Wingdings" pitchFamily="2" charset="2"/>
              <a:buChar char="v"/>
            </a:pPr>
            <a:r>
              <a:rPr lang="en-US" altLang="zh-CN" sz="1600">
                <a:solidFill>
                  <a:schemeClr val="tx1"/>
                </a:solidFill>
                <a:latin typeface="Times New Roman" pitchFamily="18" charset="0"/>
              </a:rPr>
              <a:t>DNA,RNA</a:t>
            </a:r>
            <a:r>
              <a:rPr lang="zh-CN" altLang="en-US" sz="1600">
                <a:solidFill>
                  <a:schemeClr val="tx1"/>
                </a:solidFill>
                <a:latin typeface="Times New Roman" pitchFamily="18" charset="0"/>
              </a:rPr>
              <a:t>，核小体，染色质</a:t>
            </a:r>
            <a:endParaRPr lang="en-US" altLang="zh-CN" sz="1600">
              <a:solidFill>
                <a:schemeClr val="tx1"/>
              </a:solidFill>
              <a:latin typeface="Times New Roman" pitchFamily="18" charset="0"/>
            </a:endParaRPr>
          </a:p>
          <a:p>
            <a:pPr eaLnBrk="1" hangingPunct="1">
              <a:lnSpc>
                <a:spcPct val="100000"/>
              </a:lnSpc>
              <a:spcBef>
                <a:spcPct val="0"/>
              </a:spcBef>
              <a:buFont typeface="Wingdings" pitchFamily="2" charset="2"/>
              <a:buChar char="v"/>
            </a:pPr>
            <a:r>
              <a:rPr lang="zh-CN" altLang="en-US" sz="1600">
                <a:solidFill>
                  <a:schemeClr val="tx1"/>
                </a:solidFill>
                <a:latin typeface="Times New Roman" pitchFamily="18" charset="0"/>
              </a:rPr>
              <a:t>蛋白质（包括很多具有催化功能的酶）</a:t>
            </a:r>
            <a:endParaRPr lang="en-US" altLang="zh-CN" sz="1600">
              <a:solidFill>
                <a:schemeClr val="tx1"/>
              </a:solidFill>
              <a:latin typeface="Times New Roman" pitchFamily="18" charset="0"/>
            </a:endParaRPr>
          </a:p>
          <a:p>
            <a:pPr eaLnBrk="1" hangingPunct="1">
              <a:lnSpc>
                <a:spcPct val="100000"/>
              </a:lnSpc>
              <a:spcBef>
                <a:spcPct val="0"/>
              </a:spcBef>
              <a:buFont typeface="Wingdings" pitchFamily="2" charset="2"/>
              <a:buChar char="v"/>
            </a:pPr>
            <a:r>
              <a:rPr lang="zh-CN" altLang="en-US" sz="1600">
                <a:solidFill>
                  <a:schemeClr val="tx1"/>
                </a:solidFill>
                <a:latin typeface="Times New Roman" pitchFamily="18" charset="0"/>
              </a:rPr>
              <a:t>碳水化合物，糖生物学，脂质，氨基酸</a:t>
            </a:r>
            <a:endParaRPr lang="en-US" altLang="zh-CN" sz="1600">
              <a:solidFill>
                <a:schemeClr val="tx1"/>
              </a:solidFill>
              <a:latin typeface="Times New Roman" pitchFamily="18" charset="0"/>
            </a:endParaRPr>
          </a:p>
          <a:p>
            <a:pPr eaLnBrk="1" hangingPunct="1">
              <a:lnSpc>
                <a:spcPct val="100000"/>
              </a:lnSpc>
              <a:spcBef>
                <a:spcPct val="0"/>
              </a:spcBef>
              <a:buFont typeface="Wingdings" pitchFamily="2" charset="2"/>
              <a:buChar char="v"/>
            </a:pPr>
            <a:r>
              <a:rPr lang="zh-CN" altLang="en-US" sz="1600">
                <a:solidFill>
                  <a:schemeClr val="tx1"/>
                </a:solidFill>
                <a:latin typeface="Times New Roman" pitchFamily="18" charset="0"/>
              </a:rPr>
              <a:t>维生素</a:t>
            </a:r>
            <a:r>
              <a:rPr lang="en-US" altLang="zh-CN" sz="1600">
                <a:solidFill>
                  <a:schemeClr val="tx1"/>
                </a:solidFill>
                <a:latin typeface="Times New Roman" pitchFamily="18" charset="0"/>
              </a:rPr>
              <a:t>&amp;</a:t>
            </a:r>
            <a:r>
              <a:rPr lang="zh-CN" altLang="en-US" sz="1600">
                <a:solidFill>
                  <a:schemeClr val="tx1"/>
                </a:solidFill>
                <a:latin typeface="Times New Roman" pitchFamily="18" charset="0"/>
              </a:rPr>
              <a:t>激素，干扰素，生长因子</a:t>
            </a:r>
            <a:endParaRPr lang="en-US" altLang="zh-CN" sz="1600">
              <a:solidFill>
                <a:schemeClr val="tx1"/>
              </a:solidFill>
              <a:latin typeface="Times New Roman" pitchFamily="18" charset="0"/>
            </a:endParaRPr>
          </a:p>
          <a:p>
            <a:pPr eaLnBrk="1" hangingPunct="1">
              <a:lnSpc>
                <a:spcPct val="100000"/>
              </a:lnSpc>
              <a:spcBef>
                <a:spcPct val="0"/>
              </a:spcBef>
              <a:buFont typeface="Wingdings" pitchFamily="2" charset="2"/>
              <a:buChar char="v"/>
            </a:pPr>
            <a:r>
              <a:rPr lang="zh-CN" altLang="en-US" sz="1600">
                <a:solidFill>
                  <a:schemeClr val="tx1"/>
                </a:solidFill>
                <a:latin typeface="Times New Roman" pitchFamily="18" charset="0"/>
              </a:rPr>
              <a:t>嘌呤和嘧啶核苷酸的代谢，抗体，淀粉样蛋白，朊病毒</a:t>
            </a:r>
            <a:endParaRPr lang="en-US" altLang="zh-CN" sz="1600">
              <a:solidFill>
                <a:schemeClr val="tx1"/>
              </a:solidFill>
              <a:latin typeface="Times New Roman" pitchFamily="18" charset="0"/>
            </a:endParaRPr>
          </a:p>
          <a:p>
            <a:pPr eaLnBrk="1" hangingPunct="1">
              <a:lnSpc>
                <a:spcPct val="100000"/>
              </a:lnSpc>
              <a:spcBef>
                <a:spcPct val="0"/>
              </a:spcBef>
              <a:buFont typeface="Wingdings" pitchFamily="2" charset="2"/>
              <a:buChar char="v"/>
            </a:pPr>
            <a:r>
              <a:rPr lang="en-US" altLang="zh-CN" sz="1600">
                <a:solidFill>
                  <a:schemeClr val="tx1"/>
                </a:solidFill>
                <a:latin typeface="Times New Roman" pitchFamily="18" charset="0"/>
              </a:rPr>
              <a:t>G</a:t>
            </a:r>
            <a:r>
              <a:rPr lang="zh-CN" altLang="en-US" sz="1600">
                <a:solidFill>
                  <a:schemeClr val="tx1"/>
                </a:solidFill>
                <a:latin typeface="Times New Roman" pitchFamily="18" charset="0"/>
              </a:rPr>
              <a:t>蛋白偶联受体，信号分子及关键的信号蛋白</a:t>
            </a:r>
            <a:endParaRPr lang="en-US" altLang="zh-CN" sz="1600">
              <a:solidFill>
                <a:schemeClr val="tx1"/>
              </a:solidFill>
              <a:latin typeface="Times New Roman" pitchFamily="18" charset="0"/>
            </a:endParaRPr>
          </a:p>
          <a:p>
            <a:pPr eaLnBrk="1" hangingPunct="1">
              <a:lnSpc>
                <a:spcPct val="100000"/>
              </a:lnSpc>
              <a:spcBef>
                <a:spcPct val="0"/>
              </a:spcBef>
              <a:buFont typeface="Wingdings" pitchFamily="2" charset="2"/>
              <a:buChar char="v"/>
            </a:pPr>
            <a:r>
              <a:rPr lang="zh-CN" altLang="en-US" sz="1600">
                <a:solidFill>
                  <a:schemeClr val="tx1"/>
                </a:solidFill>
                <a:latin typeface="Times New Roman" pitchFamily="18" charset="0"/>
              </a:rPr>
              <a:t>泛素和蛋白降解，分子伴侣，蛋白质折叠</a:t>
            </a:r>
            <a:endParaRPr lang="en-US" altLang="zh-CN" sz="1600">
              <a:solidFill>
                <a:schemeClr val="tx1"/>
              </a:solidFill>
              <a:latin typeface="Times New Roman" pitchFamily="18" charset="0"/>
            </a:endParaRPr>
          </a:p>
          <a:p>
            <a:pPr eaLnBrk="1" hangingPunct="1">
              <a:lnSpc>
                <a:spcPct val="100000"/>
              </a:lnSpc>
              <a:spcBef>
                <a:spcPct val="0"/>
              </a:spcBef>
              <a:buFont typeface="Wingdings" pitchFamily="2" charset="2"/>
              <a:buChar char="v"/>
            </a:pPr>
            <a:r>
              <a:rPr lang="zh-CN" altLang="en-US" sz="1600">
                <a:solidFill>
                  <a:schemeClr val="tx1"/>
                </a:solidFill>
                <a:latin typeface="Times New Roman" pitchFamily="18" charset="0"/>
              </a:rPr>
              <a:t>活性氧自由基，巯基</a:t>
            </a:r>
            <a:endParaRPr lang="en-US" altLang="zh-CN" sz="1600">
              <a:solidFill>
                <a:schemeClr val="tx1"/>
              </a:solidFill>
              <a:latin typeface="Times New Roman" pitchFamily="18" charset="0"/>
            </a:endParaRPr>
          </a:p>
          <a:p>
            <a:pPr eaLnBrk="1" hangingPunct="1">
              <a:lnSpc>
                <a:spcPct val="100000"/>
              </a:lnSpc>
              <a:spcBef>
                <a:spcPct val="0"/>
              </a:spcBef>
              <a:buFont typeface="Wingdings" pitchFamily="2" charset="2"/>
              <a:buChar char="v"/>
            </a:pPr>
            <a:r>
              <a:rPr lang="zh-CN" altLang="en-US" sz="1600">
                <a:solidFill>
                  <a:schemeClr val="tx1"/>
                </a:solidFill>
                <a:latin typeface="Times New Roman" pitchFamily="18" charset="0"/>
              </a:rPr>
              <a:t>黄酮多酚类，类固醇和萜类化合物，细胞色素</a:t>
            </a:r>
            <a:endParaRPr lang="en-US" altLang="zh-CN" sz="1600">
              <a:solidFill>
                <a:schemeClr val="tx1"/>
              </a:solidFill>
              <a:latin typeface="Times New Roman" pitchFamily="18" charset="0"/>
            </a:endParaRPr>
          </a:p>
          <a:p>
            <a:pPr eaLnBrk="1" hangingPunct="1">
              <a:lnSpc>
                <a:spcPct val="100000"/>
              </a:lnSpc>
              <a:spcBef>
                <a:spcPct val="0"/>
              </a:spcBef>
              <a:buFont typeface="Wingdings" pitchFamily="2" charset="2"/>
              <a:buChar char="v"/>
            </a:pPr>
            <a:r>
              <a:rPr lang="zh-CN" altLang="en-US" sz="1600">
                <a:solidFill>
                  <a:schemeClr val="tx1"/>
                </a:solidFill>
                <a:latin typeface="Times New Roman" pitchFamily="18" charset="0"/>
              </a:rPr>
              <a:t>神经递质</a:t>
            </a:r>
            <a:endParaRPr lang="en-US" altLang="zh-CN" sz="1600">
              <a:solidFill>
                <a:schemeClr val="tx1"/>
              </a:solidFill>
              <a:latin typeface="Times New Roman" pitchFamily="18" charset="0"/>
            </a:endParaRPr>
          </a:p>
          <a:p>
            <a:pPr eaLnBrk="1" hangingPunct="1">
              <a:lnSpc>
                <a:spcPct val="100000"/>
              </a:lnSpc>
              <a:spcBef>
                <a:spcPct val="0"/>
              </a:spcBef>
              <a:buFont typeface="Wingdings" pitchFamily="2" charset="2"/>
              <a:buChar char="v"/>
            </a:pPr>
            <a:r>
              <a:rPr lang="zh-CN" altLang="en-US" sz="1600">
                <a:solidFill>
                  <a:schemeClr val="tx1"/>
                </a:solidFill>
                <a:latin typeface="Times New Roman" pitchFamily="18" charset="0"/>
              </a:rPr>
              <a:t>血红蛋白，血小板</a:t>
            </a:r>
            <a:endParaRPr lang="en-US" altLang="zh-CN" sz="1600">
              <a:solidFill>
                <a:schemeClr val="tx1"/>
              </a:solidFill>
              <a:latin typeface="Times New Roman" pitchFamily="18" charset="0"/>
            </a:endParaRPr>
          </a:p>
          <a:p>
            <a:pPr eaLnBrk="1" hangingPunct="1">
              <a:lnSpc>
                <a:spcPct val="100000"/>
              </a:lnSpc>
              <a:spcBef>
                <a:spcPct val="0"/>
              </a:spcBef>
              <a:buFont typeface="Wingdings" pitchFamily="2" charset="2"/>
              <a:buChar char="v"/>
            </a:pPr>
            <a:r>
              <a:rPr lang="zh-CN" altLang="en-US" sz="1600">
                <a:solidFill>
                  <a:schemeClr val="tx1"/>
                </a:solidFill>
                <a:latin typeface="Times New Roman" pitchFamily="18" charset="0"/>
              </a:rPr>
              <a:t>细胞膜，离子通道，线粒体，核糖体</a:t>
            </a:r>
            <a:endParaRPr lang="en-US" altLang="zh-CN" sz="1600">
              <a:solidFill>
                <a:schemeClr val="tx1"/>
              </a:solidFill>
              <a:latin typeface="Times New Roman" pitchFamily="18" charset="0"/>
            </a:endParaRPr>
          </a:p>
          <a:p>
            <a:pPr eaLnBrk="1" hangingPunct="1">
              <a:lnSpc>
                <a:spcPct val="100000"/>
              </a:lnSpc>
              <a:spcBef>
                <a:spcPct val="0"/>
              </a:spcBef>
              <a:buFont typeface="Wingdings" pitchFamily="2" charset="2"/>
              <a:buChar char="v"/>
            </a:pPr>
            <a:r>
              <a:rPr lang="zh-CN" altLang="en-US" sz="1600">
                <a:solidFill>
                  <a:schemeClr val="tx1"/>
                </a:solidFill>
                <a:latin typeface="Times New Roman" pitchFamily="18" charset="0"/>
              </a:rPr>
              <a:t>细胞骨架，细胞外基质</a:t>
            </a:r>
            <a:endParaRPr lang="en-US" altLang="zh-CN" sz="1600">
              <a:solidFill>
                <a:schemeClr val="tx1"/>
              </a:solidFill>
              <a:latin typeface="Times New Roman" pitchFamily="18" charset="0"/>
            </a:endParaRPr>
          </a:p>
          <a:p>
            <a:pPr eaLnBrk="1" hangingPunct="1">
              <a:lnSpc>
                <a:spcPct val="100000"/>
              </a:lnSpc>
              <a:spcBef>
                <a:spcPct val="0"/>
              </a:spcBef>
              <a:buFont typeface="Wingdings" pitchFamily="2" charset="2"/>
              <a:buChar char="v"/>
            </a:pPr>
            <a:r>
              <a:rPr lang="en-US" altLang="en-US" sz="1600">
                <a:solidFill>
                  <a:schemeClr val="tx1"/>
                </a:solidFill>
                <a:latin typeface="Times New Roman" pitchFamily="18" charset="0"/>
              </a:rPr>
              <a:t>………………………………..</a:t>
            </a:r>
          </a:p>
        </p:txBody>
      </p:sp>
      <p:cxnSp>
        <p:nvCxnSpPr>
          <p:cNvPr id="8" name="Straight Connector 3"/>
          <p:cNvCxnSpPr/>
          <p:nvPr/>
        </p:nvCxnSpPr>
        <p:spPr>
          <a:xfrm>
            <a:off x="395288" y="1066800"/>
            <a:ext cx="8229600" cy="0"/>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sp>
        <p:nvSpPr>
          <p:cNvPr id="18437" name="TextBox 4"/>
          <p:cNvSpPr txBox="1">
            <a:spLocks noChangeArrowheads="1"/>
          </p:cNvSpPr>
          <p:nvPr/>
        </p:nvSpPr>
        <p:spPr bwMode="auto">
          <a:xfrm>
            <a:off x="611188" y="533400"/>
            <a:ext cx="2346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en-US" altLang="zh-CN" sz="2800">
                <a:solidFill>
                  <a:schemeClr val="tx1"/>
                </a:solidFill>
                <a:latin typeface="Times New Roman" pitchFamily="18" charset="0"/>
              </a:rPr>
              <a:t>3. </a:t>
            </a:r>
            <a:r>
              <a:rPr lang="zh-CN" altLang="en-US" sz="2800">
                <a:solidFill>
                  <a:schemeClr val="tx1"/>
                </a:solidFill>
                <a:latin typeface="Times New Roman" pitchFamily="18" charset="0"/>
              </a:rPr>
              <a:t>介绍主题多</a:t>
            </a:r>
            <a:endParaRPr lang="en-US" altLang="en-US" sz="2800">
              <a:solidFill>
                <a:schemeClr val="tx1"/>
              </a:solidFill>
              <a:latin typeface="Times New Roman" pitchFamily="18" charset="0"/>
            </a:endParaRPr>
          </a:p>
        </p:txBody>
      </p:sp>
      <p:pic>
        <p:nvPicPr>
          <p:cNvPr id="1843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1797050"/>
            <a:ext cx="1198563"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72375" y="2984500"/>
            <a:ext cx="1052513"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4"/>
          <p:cNvPicPr>
            <a:picLocks noChangeAspect="1"/>
          </p:cNvPicPr>
          <p:nvPr/>
        </p:nvPicPr>
        <p:blipFill>
          <a:blip r:embed="rId4">
            <a:extLst>
              <a:ext uri="{28A0092B-C50C-407E-A947-70E740481C1C}">
                <a14:useLocalDpi xmlns:a14="http://schemas.microsoft.com/office/drawing/2010/main" val="0"/>
              </a:ext>
            </a:extLst>
          </a:blip>
          <a:srcRect r="59131"/>
          <a:stretch>
            <a:fillRect/>
          </a:stretch>
        </p:blipFill>
        <p:spPr bwMode="auto">
          <a:xfrm>
            <a:off x="6772275" y="3733800"/>
            <a:ext cx="1090613"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5"/>
          <p:cNvPicPr>
            <a:picLocks noChangeAspect="1"/>
          </p:cNvPicPr>
          <p:nvPr/>
        </p:nvPicPr>
        <p:blipFill>
          <a:blip r:embed="rId5">
            <a:extLst>
              <a:ext uri="{28A0092B-C50C-407E-A947-70E740481C1C}">
                <a14:useLocalDpi xmlns:a14="http://schemas.microsoft.com/office/drawing/2010/main" val="0"/>
              </a:ext>
            </a:extLst>
          </a:blip>
          <a:srcRect l="8434" r="13454" b="12717"/>
          <a:stretch>
            <a:fillRect/>
          </a:stretch>
        </p:blipFill>
        <p:spPr bwMode="auto">
          <a:xfrm>
            <a:off x="7542213" y="5400675"/>
            <a:ext cx="1355725"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8"/>
          <p:cNvPicPr>
            <a:picLocks noChangeAspect="1"/>
          </p:cNvPicPr>
          <p:nvPr/>
        </p:nvPicPr>
        <p:blipFill>
          <a:blip r:embed="rId6">
            <a:extLst>
              <a:ext uri="{28A0092B-C50C-407E-A947-70E740481C1C}">
                <a14:useLocalDpi xmlns:a14="http://schemas.microsoft.com/office/drawing/2010/main" val="0"/>
              </a:ext>
            </a:extLst>
          </a:blip>
          <a:srcRect b="7178"/>
          <a:stretch>
            <a:fillRect/>
          </a:stretch>
        </p:blipFill>
        <p:spPr bwMode="auto">
          <a:xfrm>
            <a:off x="5592763" y="5400675"/>
            <a:ext cx="1624012"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9"/>
          <p:cNvPicPr>
            <a:picLocks noChangeAspect="1"/>
          </p:cNvPicPr>
          <p:nvPr/>
        </p:nvPicPr>
        <p:blipFill>
          <a:blip r:embed="rId7">
            <a:extLst>
              <a:ext uri="{28A0092B-C50C-407E-A947-70E740481C1C}">
                <a14:useLocalDpi xmlns:a14="http://schemas.microsoft.com/office/drawing/2010/main" val="0"/>
              </a:ext>
            </a:extLst>
          </a:blip>
          <a:srcRect l="4498" t="6201" r="4015" b="5225"/>
          <a:stretch>
            <a:fillRect/>
          </a:stretch>
        </p:blipFill>
        <p:spPr bwMode="auto">
          <a:xfrm>
            <a:off x="4097338" y="5781675"/>
            <a:ext cx="14954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7175856"/>
      </p:ext>
    </p:extLst>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4"/>
          <p:cNvSpPr txBox="1">
            <a:spLocks noChangeArrowheads="1"/>
          </p:cNvSpPr>
          <p:nvPr/>
        </p:nvSpPr>
        <p:spPr bwMode="auto">
          <a:xfrm>
            <a:off x="468313" y="1346200"/>
            <a:ext cx="3875087" cy="338138"/>
          </a:xfrm>
          <a:prstGeom prst="rect">
            <a:avLst/>
          </a:prstGeom>
          <a:noFill/>
          <a:ln w="9525">
            <a:noFill/>
            <a:miter lim="800000"/>
            <a:headEnd/>
            <a:tailEnd/>
          </a:ln>
        </p:spPr>
        <p:txBody>
          <a:bodyPr wrap="none">
            <a:spAutoFit/>
          </a:bodyPr>
          <a:lstStyle/>
          <a:p>
            <a:pPr>
              <a:buFont typeface="Wingdings" pitchFamily="2" charset="2"/>
              <a:buChar char="u"/>
              <a:defRPr/>
            </a:pPr>
            <a:r>
              <a:rPr lang="zh-CN" altLang="en-US" sz="1600" b="1" dirty="0">
                <a:solidFill>
                  <a:schemeClr val="tx1">
                    <a:lumMod val="50000"/>
                  </a:schemeClr>
                </a:solidFill>
                <a:latin typeface="Calibri" pitchFamily="34" charset="0"/>
                <a:ea typeface="+mn-ea"/>
              </a:rPr>
              <a:t>介绍了生命科学领域涉及到的各项技术</a:t>
            </a:r>
          </a:p>
        </p:txBody>
      </p:sp>
      <p:sp>
        <p:nvSpPr>
          <p:cNvPr id="19459" name="Rectangle 40"/>
          <p:cNvSpPr>
            <a:spLocks noChangeArrowheads="1"/>
          </p:cNvSpPr>
          <p:nvPr/>
        </p:nvSpPr>
        <p:spPr bwMode="auto">
          <a:xfrm>
            <a:off x="827088" y="1916113"/>
            <a:ext cx="8137525"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 typeface="Wingdings" pitchFamily="2" charset="2"/>
              <a:buChar char="v"/>
            </a:pPr>
            <a:r>
              <a:rPr lang="zh-CN" altLang="en-US" sz="1600">
                <a:solidFill>
                  <a:schemeClr val="tx1"/>
                </a:solidFill>
                <a:latin typeface="Times New Roman" pitchFamily="18" charset="0"/>
              </a:rPr>
              <a:t>酶的分离纯化，亲和标记，酶动力学机理</a:t>
            </a:r>
            <a:endParaRPr lang="en-US" altLang="zh-CN" sz="1600">
              <a:solidFill>
                <a:schemeClr val="tx1"/>
              </a:solidFill>
              <a:latin typeface="Times New Roman" pitchFamily="18" charset="0"/>
            </a:endParaRPr>
          </a:p>
          <a:p>
            <a:pPr eaLnBrk="1" hangingPunct="1">
              <a:lnSpc>
                <a:spcPct val="100000"/>
              </a:lnSpc>
              <a:spcBef>
                <a:spcPct val="0"/>
              </a:spcBef>
              <a:buFont typeface="Wingdings" pitchFamily="2" charset="2"/>
              <a:buChar char="v"/>
            </a:pPr>
            <a:r>
              <a:rPr lang="zh-CN" altLang="en-US" sz="1600">
                <a:solidFill>
                  <a:schemeClr val="tx1"/>
                </a:solidFill>
                <a:latin typeface="Times New Roman" pitchFamily="18" charset="0"/>
              </a:rPr>
              <a:t>转基因，真核系统中基因的重组表达，</a:t>
            </a:r>
            <a:r>
              <a:rPr lang="en-US" altLang="zh-CN" sz="1600">
                <a:solidFill>
                  <a:schemeClr val="tx1"/>
                </a:solidFill>
                <a:latin typeface="Times New Roman" pitchFamily="18" charset="0"/>
              </a:rPr>
              <a:t>RNA</a:t>
            </a:r>
            <a:r>
              <a:rPr lang="zh-CN" altLang="en-US" sz="1600">
                <a:solidFill>
                  <a:schemeClr val="tx1"/>
                </a:solidFill>
                <a:latin typeface="Times New Roman" pitchFamily="18" charset="0"/>
              </a:rPr>
              <a:t>干扰，基因芯片，基因治疗</a:t>
            </a:r>
            <a:endParaRPr lang="en-US" altLang="zh-CN" sz="1600">
              <a:solidFill>
                <a:schemeClr val="tx1"/>
              </a:solidFill>
              <a:latin typeface="Times New Roman" pitchFamily="18" charset="0"/>
            </a:endParaRPr>
          </a:p>
          <a:p>
            <a:pPr eaLnBrk="1" hangingPunct="1">
              <a:lnSpc>
                <a:spcPct val="100000"/>
              </a:lnSpc>
              <a:spcBef>
                <a:spcPct val="0"/>
              </a:spcBef>
              <a:buFont typeface="Wingdings" pitchFamily="2" charset="2"/>
              <a:buChar char="v"/>
            </a:pPr>
            <a:r>
              <a:rPr lang="zh-CN" altLang="en-US" sz="1600">
                <a:solidFill>
                  <a:schemeClr val="tx1"/>
                </a:solidFill>
                <a:latin typeface="Times New Roman" pitchFamily="18" charset="0"/>
              </a:rPr>
              <a:t>生物大分子结晶，生物大分子的测序分析，</a:t>
            </a:r>
            <a:endParaRPr lang="en-US" altLang="zh-CN" sz="1600">
              <a:solidFill>
                <a:schemeClr val="tx1"/>
              </a:solidFill>
              <a:latin typeface="Times New Roman" pitchFamily="18" charset="0"/>
            </a:endParaRPr>
          </a:p>
          <a:p>
            <a:pPr eaLnBrk="1" hangingPunct="1">
              <a:lnSpc>
                <a:spcPct val="100000"/>
              </a:lnSpc>
              <a:spcBef>
                <a:spcPct val="0"/>
              </a:spcBef>
              <a:buFont typeface="Wingdings" pitchFamily="2" charset="2"/>
              <a:buChar char="v"/>
            </a:pPr>
            <a:r>
              <a:rPr lang="zh-CN" altLang="en-US" sz="1600">
                <a:solidFill>
                  <a:schemeClr val="tx1"/>
                </a:solidFill>
                <a:latin typeface="Times New Roman" pitchFamily="18" charset="0"/>
              </a:rPr>
              <a:t>细胞培养</a:t>
            </a:r>
            <a:endParaRPr lang="en-US" altLang="zh-CN" sz="1600">
              <a:solidFill>
                <a:schemeClr val="tx1"/>
              </a:solidFill>
              <a:latin typeface="Times New Roman" pitchFamily="18" charset="0"/>
            </a:endParaRPr>
          </a:p>
          <a:p>
            <a:pPr eaLnBrk="1" hangingPunct="1">
              <a:lnSpc>
                <a:spcPct val="100000"/>
              </a:lnSpc>
              <a:spcBef>
                <a:spcPct val="0"/>
              </a:spcBef>
              <a:buFont typeface="Wingdings" pitchFamily="2" charset="2"/>
              <a:buChar char="v"/>
            </a:pPr>
            <a:r>
              <a:rPr lang="zh-CN" altLang="en-US" sz="1600">
                <a:solidFill>
                  <a:schemeClr val="tx1"/>
                </a:solidFill>
                <a:latin typeface="Times New Roman" pitchFamily="18" charset="0"/>
              </a:rPr>
              <a:t>免疫化学</a:t>
            </a:r>
            <a:endParaRPr lang="en-US" altLang="zh-CN" sz="1600">
              <a:solidFill>
                <a:schemeClr val="tx1"/>
              </a:solidFill>
              <a:latin typeface="Times New Roman" pitchFamily="18" charset="0"/>
            </a:endParaRPr>
          </a:p>
          <a:p>
            <a:pPr eaLnBrk="1" hangingPunct="1">
              <a:lnSpc>
                <a:spcPct val="100000"/>
              </a:lnSpc>
              <a:spcBef>
                <a:spcPct val="0"/>
              </a:spcBef>
              <a:buFont typeface="Wingdings" pitchFamily="2" charset="2"/>
              <a:buChar char="v"/>
            </a:pPr>
            <a:r>
              <a:rPr lang="zh-CN" altLang="en-US" sz="1600">
                <a:solidFill>
                  <a:schemeClr val="tx1"/>
                </a:solidFill>
                <a:latin typeface="Times New Roman" pitchFamily="18" charset="0"/>
              </a:rPr>
              <a:t>细胞信号转导研究技术</a:t>
            </a:r>
            <a:endParaRPr lang="en-US" altLang="zh-CN" sz="1600">
              <a:solidFill>
                <a:schemeClr val="tx1"/>
              </a:solidFill>
              <a:latin typeface="Times New Roman" pitchFamily="18" charset="0"/>
            </a:endParaRPr>
          </a:p>
          <a:p>
            <a:pPr eaLnBrk="1" hangingPunct="1">
              <a:lnSpc>
                <a:spcPct val="100000"/>
              </a:lnSpc>
              <a:spcBef>
                <a:spcPct val="0"/>
              </a:spcBef>
              <a:buFont typeface="Wingdings" pitchFamily="2" charset="2"/>
              <a:buChar char="v"/>
            </a:pPr>
            <a:r>
              <a:rPr lang="zh-CN" altLang="en-US" sz="1600">
                <a:solidFill>
                  <a:schemeClr val="tx1"/>
                </a:solidFill>
                <a:latin typeface="Times New Roman" pitchFamily="18" charset="0"/>
              </a:rPr>
              <a:t>活体细胞的成像和光谱技术，核磁共振，激光显微捕获，共聚焦显微技术</a:t>
            </a:r>
            <a:endParaRPr lang="en-US" altLang="zh-CN" sz="1600">
              <a:solidFill>
                <a:schemeClr val="tx1"/>
              </a:solidFill>
              <a:latin typeface="Times New Roman" pitchFamily="18" charset="0"/>
            </a:endParaRPr>
          </a:p>
          <a:p>
            <a:pPr eaLnBrk="1" hangingPunct="1">
              <a:lnSpc>
                <a:spcPct val="100000"/>
              </a:lnSpc>
              <a:spcBef>
                <a:spcPct val="0"/>
              </a:spcBef>
              <a:buFont typeface="Wingdings" pitchFamily="2" charset="2"/>
              <a:buChar char="v"/>
            </a:pPr>
            <a:r>
              <a:rPr lang="zh-CN" altLang="en-US" sz="1600">
                <a:solidFill>
                  <a:schemeClr val="tx1"/>
                </a:solidFill>
                <a:latin typeface="Times New Roman" pitchFamily="18" charset="0"/>
              </a:rPr>
              <a:t>基因组学，转录组学，蛋白组学，代谢组学，功能糖组学</a:t>
            </a:r>
            <a:endParaRPr lang="en-US" altLang="zh-CN" sz="1600">
              <a:solidFill>
                <a:schemeClr val="tx1"/>
              </a:solidFill>
              <a:latin typeface="Times New Roman" pitchFamily="18" charset="0"/>
            </a:endParaRPr>
          </a:p>
          <a:p>
            <a:pPr eaLnBrk="1" hangingPunct="1">
              <a:lnSpc>
                <a:spcPct val="100000"/>
              </a:lnSpc>
              <a:spcBef>
                <a:spcPct val="0"/>
              </a:spcBef>
              <a:buFont typeface="Wingdings" pitchFamily="2" charset="2"/>
              <a:buChar char="v"/>
            </a:pPr>
            <a:r>
              <a:rPr lang="zh-CN" altLang="en-US" sz="1600">
                <a:solidFill>
                  <a:schemeClr val="tx1"/>
                </a:solidFill>
                <a:latin typeface="Times New Roman" pitchFamily="18" charset="0"/>
              </a:rPr>
              <a:t>高效液相色谱，质谱</a:t>
            </a:r>
            <a:endParaRPr lang="en-US" altLang="zh-CN" sz="1600">
              <a:solidFill>
                <a:schemeClr val="tx1"/>
              </a:solidFill>
              <a:latin typeface="Times New Roman" pitchFamily="18" charset="0"/>
            </a:endParaRPr>
          </a:p>
          <a:p>
            <a:pPr eaLnBrk="1" hangingPunct="1">
              <a:lnSpc>
                <a:spcPct val="100000"/>
              </a:lnSpc>
              <a:spcBef>
                <a:spcPct val="0"/>
              </a:spcBef>
              <a:buFont typeface="Wingdings" pitchFamily="2" charset="2"/>
              <a:buChar char="v"/>
            </a:pPr>
            <a:r>
              <a:rPr lang="zh-CN" altLang="en-US" sz="1600">
                <a:solidFill>
                  <a:schemeClr val="tx1"/>
                </a:solidFill>
                <a:latin typeface="Times New Roman" pitchFamily="18" charset="0"/>
              </a:rPr>
              <a:t>计算机模拟，药物设计，药物核酸相互作用，蛋白质</a:t>
            </a:r>
            <a:r>
              <a:rPr lang="en-US" altLang="zh-CN" sz="1600">
                <a:solidFill>
                  <a:schemeClr val="tx1"/>
                </a:solidFill>
                <a:latin typeface="Times New Roman" pitchFamily="18" charset="0"/>
              </a:rPr>
              <a:t>-</a:t>
            </a:r>
            <a:r>
              <a:rPr lang="zh-CN" altLang="en-US" sz="1600">
                <a:solidFill>
                  <a:schemeClr val="tx1"/>
                </a:solidFill>
                <a:latin typeface="Times New Roman" pitchFamily="18" charset="0"/>
              </a:rPr>
              <a:t>蛋白质相互作用</a:t>
            </a:r>
            <a:endParaRPr lang="en-US" altLang="zh-CN" sz="1600">
              <a:solidFill>
                <a:schemeClr val="tx1"/>
              </a:solidFill>
              <a:latin typeface="Times New Roman" pitchFamily="18" charset="0"/>
            </a:endParaRPr>
          </a:p>
          <a:p>
            <a:pPr eaLnBrk="1" hangingPunct="1">
              <a:lnSpc>
                <a:spcPct val="100000"/>
              </a:lnSpc>
              <a:spcBef>
                <a:spcPct val="0"/>
              </a:spcBef>
              <a:buFont typeface="Wingdings" pitchFamily="2" charset="2"/>
              <a:buChar char="v"/>
            </a:pPr>
            <a:r>
              <a:rPr lang="zh-CN" altLang="en-US" sz="1600">
                <a:solidFill>
                  <a:schemeClr val="tx1"/>
                </a:solidFill>
                <a:latin typeface="Times New Roman" pitchFamily="18" charset="0"/>
              </a:rPr>
              <a:t>小鼠发育生物学研究技术</a:t>
            </a:r>
            <a:endParaRPr lang="en-US" altLang="zh-CN" sz="1600">
              <a:solidFill>
                <a:schemeClr val="tx1"/>
              </a:solidFill>
              <a:latin typeface="Times New Roman" pitchFamily="18" charset="0"/>
            </a:endParaRPr>
          </a:p>
          <a:p>
            <a:pPr eaLnBrk="1" hangingPunct="1">
              <a:lnSpc>
                <a:spcPct val="100000"/>
              </a:lnSpc>
              <a:spcBef>
                <a:spcPct val="0"/>
              </a:spcBef>
              <a:buFont typeface="Wingdings" pitchFamily="2" charset="2"/>
              <a:buChar char="v"/>
            </a:pPr>
            <a:r>
              <a:rPr lang="zh-CN" altLang="en-US" sz="1600">
                <a:solidFill>
                  <a:schemeClr val="tx1"/>
                </a:solidFill>
                <a:latin typeface="Times New Roman" pitchFamily="18" charset="0"/>
              </a:rPr>
              <a:t>天然产物的生物合成</a:t>
            </a:r>
            <a:endParaRPr lang="en-US" altLang="zh-CN" sz="1600">
              <a:solidFill>
                <a:schemeClr val="tx1"/>
              </a:solidFill>
              <a:latin typeface="Times New Roman" pitchFamily="18" charset="0"/>
            </a:endParaRPr>
          </a:p>
          <a:p>
            <a:pPr eaLnBrk="1" hangingPunct="1">
              <a:lnSpc>
                <a:spcPct val="100000"/>
              </a:lnSpc>
              <a:spcBef>
                <a:spcPct val="0"/>
              </a:spcBef>
              <a:buFont typeface="Wingdings" pitchFamily="2" charset="2"/>
              <a:buChar char="v"/>
            </a:pPr>
            <a:r>
              <a:rPr lang="zh-CN" altLang="en-US" sz="1600">
                <a:solidFill>
                  <a:schemeClr val="tx1"/>
                </a:solidFill>
                <a:latin typeface="Times New Roman" pitchFamily="18" charset="0"/>
              </a:rPr>
              <a:t>干细胞和组织培养技术</a:t>
            </a:r>
            <a:endParaRPr lang="en-US" altLang="zh-CN" sz="1600">
              <a:solidFill>
                <a:schemeClr val="tx1"/>
              </a:solidFill>
              <a:latin typeface="Times New Roman" pitchFamily="18" charset="0"/>
            </a:endParaRPr>
          </a:p>
          <a:p>
            <a:pPr eaLnBrk="1" hangingPunct="1">
              <a:lnSpc>
                <a:spcPct val="100000"/>
              </a:lnSpc>
              <a:spcBef>
                <a:spcPct val="0"/>
              </a:spcBef>
              <a:buFont typeface="Wingdings" pitchFamily="2" charset="2"/>
              <a:buChar char="v"/>
            </a:pPr>
            <a:r>
              <a:rPr lang="zh-CN" altLang="en-US" sz="1600">
                <a:solidFill>
                  <a:schemeClr val="tx1"/>
                </a:solidFill>
                <a:latin typeface="Times New Roman" pitchFamily="18" charset="0"/>
              </a:rPr>
              <a:t>重要疾病的研究如：癌症，糖尿病</a:t>
            </a:r>
            <a:endParaRPr lang="en-US" altLang="zh-CN" sz="1600">
              <a:solidFill>
                <a:schemeClr val="tx1"/>
              </a:solidFill>
              <a:latin typeface="Times New Roman" pitchFamily="18" charset="0"/>
            </a:endParaRPr>
          </a:p>
          <a:p>
            <a:pPr eaLnBrk="1" hangingPunct="1">
              <a:lnSpc>
                <a:spcPct val="100000"/>
              </a:lnSpc>
              <a:spcBef>
                <a:spcPct val="0"/>
              </a:spcBef>
              <a:buFont typeface="Wingdings" pitchFamily="2" charset="2"/>
              <a:buChar char="v"/>
            </a:pPr>
            <a:r>
              <a:rPr lang="en-US" altLang="zh-CN" sz="1600">
                <a:solidFill>
                  <a:schemeClr val="tx1"/>
                </a:solidFill>
                <a:latin typeface="Times New Roman" pitchFamily="18" charset="0"/>
              </a:rPr>
              <a:t>…………………………….</a:t>
            </a:r>
          </a:p>
          <a:p>
            <a:pPr eaLnBrk="1" hangingPunct="1">
              <a:lnSpc>
                <a:spcPct val="100000"/>
              </a:lnSpc>
              <a:spcBef>
                <a:spcPct val="0"/>
              </a:spcBef>
              <a:buFont typeface="Wingdings" pitchFamily="2" charset="2"/>
              <a:buChar char="v"/>
            </a:pPr>
            <a:endParaRPr lang="en-US" altLang="zh-CN" sz="1600">
              <a:solidFill>
                <a:schemeClr val="tx1"/>
              </a:solidFill>
              <a:latin typeface="Times New Roman" pitchFamily="18" charset="0"/>
            </a:endParaRPr>
          </a:p>
        </p:txBody>
      </p:sp>
      <p:cxnSp>
        <p:nvCxnSpPr>
          <p:cNvPr id="8" name="Straight Connector 3"/>
          <p:cNvCxnSpPr/>
          <p:nvPr/>
        </p:nvCxnSpPr>
        <p:spPr>
          <a:xfrm>
            <a:off x="395288" y="1066800"/>
            <a:ext cx="8229600" cy="0"/>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sp>
        <p:nvSpPr>
          <p:cNvPr id="19461" name="TextBox 4"/>
          <p:cNvSpPr txBox="1">
            <a:spLocks noChangeArrowheads="1"/>
          </p:cNvSpPr>
          <p:nvPr/>
        </p:nvSpPr>
        <p:spPr bwMode="auto">
          <a:xfrm>
            <a:off x="611188" y="533400"/>
            <a:ext cx="48720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en-US" altLang="zh-CN" sz="2800">
                <a:solidFill>
                  <a:schemeClr val="tx1"/>
                </a:solidFill>
                <a:latin typeface="Times New Roman" pitchFamily="18" charset="0"/>
              </a:rPr>
              <a:t>4. </a:t>
            </a:r>
            <a:r>
              <a:rPr lang="zh-CN" altLang="en-US" sz="2800">
                <a:solidFill>
                  <a:schemeClr val="tx1"/>
                </a:solidFill>
                <a:latin typeface="Times New Roman" pitchFamily="18" charset="0"/>
              </a:rPr>
              <a:t>包含各种相关实验操作指南</a:t>
            </a:r>
            <a:endParaRPr lang="en-US" altLang="en-US" sz="2800">
              <a:solidFill>
                <a:schemeClr val="tx1"/>
              </a:solidFill>
              <a:latin typeface="Times New Roman" pitchFamily="18" charset="0"/>
            </a:endParaRPr>
          </a:p>
        </p:txBody>
      </p:sp>
    </p:spTree>
    <p:extLst>
      <p:ext uri="{BB962C8B-B14F-4D97-AF65-F5344CB8AC3E}">
        <p14:creationId xmlns:p14="http://schemas.microsoft.com/office/powerpoint/2010/main" val="694815150"/>
      </p:ext>
    </p:extLst>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1"/>
          <p:cNvSpPr>
            <a:spLocks noChangeArrowheads="1"/>
          </p:cNvSpPr>
          <p:nvPr/>
        </p:nvSpPr>
        <p:spPr bwMode="auto">
          <a:xfrm>
            <a:off x="514350" y="2286000"/>
            <a:ext cx="8110538" cy="2062163"/>
          </a:xfrm>
          <a:prstGeom prst="rect">
            <a:avLst/>
          </a:prstGeom>
          <a:noFill/>
          <a:ln w="9525">
            <a:noFill/>
            <a:miter lim="800000"/>
            <a:headEnd/>
            <a:tailEnd/>
          </a:ln>
        </p:spPr>
        <p:txBody>
          <a:bodyPr>
            <a:spAutoFit/>
          </a:bodyPr>
          <a:lstStyle/>
          <a:p>
            <a:pPr>
              <a:buFont typeface="Wingdings" pitchFamily="2" charset="2"/>
              <a:buChar char="ü"/>
              <a:defRPr/>
            </a:pPr>
            <a:r>
              <a:rPr lang="zh-CN" altLang="en-US" sz="1600" b="1" dirty="0">
                <a:solidFill>
                  <a:schemeClr val="tx1">
                    <a:lumMod val="50000"/>
                  </a:schemeClr>
                </a:solidFill>
                <a:latin typeface="+mn-ea"/>
                <a:ea typeface="+mn-ea"/>
              </a:rPr>
              <a:t>每年都会出版十几个卷册，及时捕捉和总结生命科学领域的新近研究内容及研究技术</a:t>
            </a:r>
            <a:endParaRPr lang="en-US" altLang="zh-CN" sz="1600" b="1" dirty="0">
              <a:solidFill>
                <a:schemeClr val="tx1">
                  <a:lumMod val="50000"/>
                </a:schemeClr>
              </a:solidFill>
              <a:latin typeface="+mn-ea"/>
              <a:ea typeface="+mn-ea"/>
            </a:endParaRPr>
          </a:p>
          <a:p>
            <a:pPr>
              <a:buFont typeface="Wingdings" pitchFamily="2" charset="2"/>
              <a:buChar char="ü"/>
              <a:defRPr/>
            </a:pPr>
            <a:endParaRPr lang="en-US" altLang="zh-CN" sz="1600" b="1" dirty="0">
              <a:solidFill>
                <a:schemeClr val="tx1">
                  <a:lumMod val="50000"/>
                </a:schemeClr>
              </a:solidFill>
              <a:latin typeface="+mn-ea"/>
              <a:ea typeface="+mn-ea"/>
            </a:endParaRPr>
          </a:p>
          <a:p>
            <a:pPr>
              <a:buFont typeface="Wingdings" pitchFamily="2" charset="2"/>
              <a:buChar char="ü"/>
              <a:defRPr/>
            </a:pPr>
            <a:r>
              <a:rPr lang="zh-CN" altLang="en-US" sz="1600" b="1" dirty="0">
                <a:solidFill>
                  <a:schemeClr val="tx1">
                    <a:lumMod val="50000"/>
                  </a:schemeClr>
                </a:solidFill>
                <a:latin typeface="+mn-ea"/>
                <a:ea typeface="+mn-ea"/>
              </a:rPr>
              <a:t>从</a:t>
            </a:r>
            <a:r>
              <a:rPr lang="en-US" altLang="zh-CN" sz="1600" b="1" dirty="0">
                <a:solidFill>
                  <a:schemeClr val="tx1">
                    <a:lumMod val="50000"/>
                  </a:schemeClr>
                </a:solidFill>
                <a:latin typeface="+mn-ea"/>
                <a:ea typeface="+mn-ea"/>
              </a:rPr>
              <a:t>2015</a:t>
            </a:r>
            <a:r>
              <a:rPr lang="zh-CN" altLang="en-US" sz="1600" b="1" dirty="0">
                <a:solidFill>
                  <a:schemeClr val="tx1">
                    <a:lumMod val="50000"/>
                  </a:schemeClr>
                </a:solidFill>
                <a:latin typeface="+mn-ea"/>
                <a:ea typeface="+mn-ea"/>
              </a:rPr>
              <a:t>年</a:t>
            </a:r>
            <a:r>
              <a:rPr lang="en-US" altLang="zh-CN" sz="1600" b="1" dirty="0">
                <a:solidFill>
                  <a:schemeClr val="tx1">
                    <a:lumMod val="50000"/>
                  </a:schemeClr>
                </a:solidFill>
                <a:latin typeface="+mn-ea"/>
                <a:ea typeface="+mn-ea"/>
              </a:rPr>
              <a:t>1</a:t>
            </a:r>
            <a:r>
              <a:rPr lang="zh-CN" altLang="en-US" sz="1600" b="1" dirty="0">
                <a:solidFill>
                  <a:schemeClr val="tx1">
                    <a:lumMod val="50000"/>
                  </a:schemeClr>
                </a:solidFill>
                <a:latin typeface="+mn-ea"/>
                <a:ea typeface="+mn-ea"/>
              </a:rPr>
              <a:t>月</a:t>
            </a:r>
            <a:r>
              <a:rPr lang="en-US" altLang="zh-CN" sz="1600" b="1" dirty="0">
                <a:solidFill>
                  <a:schemeClr val="tx1">
                    <a:lumMod val="50000"/>
                  </a:schemeClr>
                </a:solidFill>
                <a:latin typeface="+mn-ea"/>
                <a:ea typeface="+mn-ea"/>
              </a:rPr>
              <a:t>1</a:t>
            </a:r>
            <a:r>
              <a:rPr lang="zh-CN" altLang="en-US" sz="1600" b="1" dirty="0">
                <a:solidFill>
                  <a:schemeClr val="tx1">
                    <a:lumMod val="50000"/>
                  </a:schemeClr>
                </a:solidFill>
                <a:latin typeface="+mn-ea"/>
                <a:ea typeface="+mn-ea"/>
              </a:rPr>
              <a:t>号到今天为止，就已经出版了</a:t>
            </a:r>
            <a:r>
              <a:rPr lang="en-US" altLang="zh-CN" sz="1600" b="1" dirty="0">
                <a:solidFill>
                  <a:schemeClr val="tx1">
                    <a:lumMod val="50000"/>
                  </a:schemeClr>
                </a:solidFill>
                <a:latin typeface="+mn-ea"/>
                <a:ea typeface="+mn-ea"/>
              </a:rPr>
              <a:t>7</a:t>
            </a:r>
            <a:r>
              <a:rPr lang="zh-CN" altLang="en-US" sz="1600" b="1" dirty="0">
                <a:solidFill>
                  <a:schemeClr val="tx1">
                    <a:lumMod val="50000"/>
                  </a:schemeClr>
                </a:solidFill>
                <a:latin typeface="+mn-ea"/>
                <a:ea typeface="+mn-ea"/>
              </a:rPr>
              <a:t>卷。</a:t>
            </a:r>
            <a:endParaRPr lang="en-US" altLang="zh-CN" sz="1600" b="1" dirty="0">
              <a:solidFill>
                <a:schemeClr val="tx1">
                  <a:lumMod val="50000"/>
                </a:schemeClr>
              </a:solidFill>
              <a:latin typeface="+mn-ea"/>
              <a:ea typeface="+mn-ea"/>
            </a:endParaRPr>
          </a:p>
          <a:p>
            <a:pPr>
              <a:defRPr/>
            </a:pPr>
            <a:endParaRPr lang="en-US" altLang="zh-CN" sz="1600" b="1" dirty="0">
              <a:solidFill>
                <a:schemeClr val="tx1">
                  <a:lumMod val="50000"/>
                </a:schemeClr>
              </a:solidFill>
              <a:latin typeface="+mn-ea"/>
              <a:ea typeface="+mn-ea"/>
            </a:endParaRPr>
          </a:p>
          <a:p>
            <a:pPr>
              <a:buFont typeface="Wingdings" pitchFamily="2" charset="2"/>
              <a:buChar char="ü"/>
              <a:defRPr/>
            </a:pPr>
            <a:r>
              <a:rPr lang="zh-CN" altLang="en-US" sz="1600" b="1" dirty="0">
                <a:solidFill>
                  <a:schemeClr val="tx1">
                    <a:lumMod val="50000"/>
                  </a:schemeClr>
                </a:solidFill>
                <a:latin typeface="+mn-ea"/>
                <a:ea typeface="+mn-ea"/>
              </a:rPr>
              <a:t>从这本书中可以获得一站式服务的体验，包括背景知识以及研究技术和详细操作指南</a:t>
            </a:r>
            <a:endParaRPr lang="en-US" altLang="zh-CN" sz="1600" b="1" dirty="0">
              <a:solidFill>
                <a:schemeClr val="tx1">
                  <a:lumMod val="50000"/>
                </a:schemeClr>
              </a:solidFill>
              <a:latin typeface="+mn-ea"/>
              <a:ea typeface="+mn-ea"/>
            </a:endParaRPr>
          </a:p>
          <a:p>
            <a:pPr>
              <a:buFont typeface="Wingdings" pitchFamily="2" charset="2"/>
              <a:buChar char="ü"/>
              <a:defRPr/>
            </a:pPr>
            <a:endParaRPr lang="en-US" altLang="zh-CN" sz="1600" b="1" dirty="0">
              <a:solidFill>
                <a:schemeClr val="tx1">
                  <a:lumMod val="50000"/>
                </a:schemeClr>
              </a:solidFill>
              <a:latin typeface="+mn-ea"/>
              <a:ea typeface="+mn-ea"/>
            </a:endParaRPr>
          </a:p>
          <a:p>
            <a:pPr>
              <a:buFont typeface="Wingdings" pitchFamily="2" charset="2"/>
              <a:buChar char="ü"/>
              <a:defRPr/>
            </a:pPr>
            <a:r>
              <a:rPr lang="zh-CN" altLang="en-US" sz="1600" b="1" dirty="0">
                <a:solidFill>
                  <a:schemeClr val="tx1">
                    <a:lumMod val="50000"/>
                  </a:schemeClr>
                </a:solidFill>
                <a:latin typeface="+mn-ea"/>
                <a:ea typeface="+mn-ea"/>
              </a:rPr>
              <a:t>便于研究者用最短的时间获得相关话题最全面最权威的信息。</a:t>
            </a:r>
            <a:endParaRPr lang="en-US" altLang="zh-CN" sz="1600" b="1" dirty="0">
              <a:solidFill>
                <a:schemeClr val="tx1">
                  <a:lumMod val="50000"/>
                </a:schemeClr>
              </a:solidFill>
              <a:latin typeface="+mn-ea"/>
              <a:ea typeface="+mn-ea"/>
            </a:endParaRPr>
          </a:p>
          <a:p>
            <a:pPr>
              <a:defRPr/>
            </a:pPr>
            <a:endParaRPr lang="en-US" altLang="zh-CN" sz="1600" b="1" dirty="0">
              <a:solidFill>
                <a:schemeClr val="tx1">
                  <a:lumMod val="50000"/>
                </a:schemeClr>
              </a:solidFill>
              <a:latin typeface="+mn-ea"/>
              <a:ea typeface="+mn-ea"/>
            </a:endParaRPr>
          </a:p>
        </p:txBody>
      </p:sp>
      <p:cxnSp>
        <p:nvCxnSpPr>
          <p:cNvPr id="5" name="Straight Connector 3"/>
          <p:cNvCxnSpPr/>
          <p:nvPr/>
        </p:nvCxnSpPr>
        <p:spPr>
          <a:xfrm>
            <a:off x="395288" y="1066800"/>
            <a:ext cx="8229600" cy="0"/>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sp>
        <p:nvSpPr>
          <p:cNvPr id="20484" name="TextBox 4"/>
          <p:cNvSpPr txBox="1">
            <a:spLocks noChangeArrowheads="1"/>
          </p:cNvSpPr>
          <p:nvPr/>
        </p:nvSpPr>
        <p:spPr bwMode="auto">
          <a:xfrm>
            <a:off x="611188" y="533400"/>
            <a:ext cx="55895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en-US" altLang="zh-CN" sz="2800">
                <a:solidFill>
                  <a:schemeClr val="tx1"/>
                </a:solidFill>
                <a:latin typeface="Times New Roman" pitchFamily="18" charset="0"/>
              </a:rPr>
              <a:t>5. </a:t>
            </a:r>
            <a:r>
              <a:rPr lang="zh-CN" altLang="en-US" sz="2800">
                <a:solidFill>
                  <a:schemeClr val="tx1"/>
                </a:solidFill>
                <a:latin typeface="Times New Roman" pitchFamily="18" charset="0"/>
              </a:rPr>
              <a:t>还在持续更新和补充出版中</a:t>
            </a:r>
            <a:r>
              <a:rPr lang="en-US" altLang="zh-CN" sz="2800">
                <a:solidFill>
                  <a:schemeClr val="tx1"/>
                </a:solidFill>
                <a:latin typeface="Times New Roman" pitchFamily="18" charset="0"/>
              </a:rPr>
              <a:t>……</a:t>
            </a:r>
            <a:endParaRPr lang="en-US" altLang="en-US" sz="2800">
              <a:solidFill>
                <a:schemeClr val="tx1"/>
              </a:solidFill>
              <a:latin typeface="Times New Roman" pitchFamily="18" charset="0"/>
            </a:endParaRPr>
          </a:p>
        </p:txBody>
      </p:sp>
    </p:spTree>
    <p:extLst>
      <p:ext uri="{BB962C8B-B14F-4D97-AF65-F5344CB8AC3E}">
        <p14:creationId xmlns:p14="http://schemas.microsoft.com/office/powerpoint/2010/main" val="923173408"/>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zh-CN" altLang="en-US" dirty="0" smtClean="0"/>
              <a:t>总结</a:t>
            </a:r>
            <a:endParaRPr lang="en-US" dirty="0"/>
          </a:p>
        </p:txBody>
      </p:sp>
      <p:pic>
        <p:nvPicPr>
          <p:cNvPr id="5" name="图片 4"/>
          <p:cNvPicPr/>
          <p:nvPr/>
        </p:nvPicPr>
        <p:blipFill>
          <a:blip r:embed="rId2"/>
          <a:stretch>
            <a:fillRect/>
          </a:stretch>
        </p:blipFill>
        <p:spPr>
          <a:xfrm>
            <a:off x="1187624" y="1358647"/>
            <a:ext cx="5274310" cy="1351280"/>
          </a:xfrm>
          <a:prstGeom prst="rect">
            <a:avLst/>
          </a:prstGeom>
        </p:spPr>
      </p:pic>
      <p:pic>
        <p:nvPicPr>
          <p:cNvPr id="6" name="图片 5"/>
          <p:cNvPicPr/>
          <p:nvPr/>
        </p:nvPicPr>
        <p:blipFill>
          <a:blip r:embed="rId3"/>
          <a:stretch>
            <a:fillRect/>
          </a:stretch>
        </p:blipFill>
        <p:spPr>
          <a:xfrm>
            <a:off x="1259632" y="2876374"/>
            <a:ext cx="5274310" cy="1475740"/>
          </a:xfrm>
          <a:prstGeom prst="rect">
            <a:avLst/>
          </a:prstGeom>
        </p:spPr>
      </p:pic>
      <p:pic>
        <p:nvPicPr>
          <p:cNvPr id="7" name="图片 6"/>
          <p:cNvPicPr/>
          <p:nvPr/>
        </p:nvPicPr>
        <p:blipFill>
          <a:blip r:embed="rId4"/>
          <a:stretch>
            <a:fillRect/>
          </a:stretch>
        </p:blipFill>
        <p:spPr>
          <a:xfrm>
            <a:off x="1221633" y="4441403"/>
            <a:ext cx="5247005" cy="1513840"/>
          </a:xfrm>
          <a:prstGeom prst="rect">
            <a:avLst/>
          </a:prstGeom>
        </p:spPr>
      </p:pic>
    </p:spTree>
    <p:extLst>
      <p:ext uri="{BB962C8B-B14F-4D97-AF65-F5344CB8AC3E}">
        <p14:creationId xmlns:p14="http://schemas.microsoft.com/office/powerpoint/2010/main" val="2512895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133600"/>
            <a:ext cx="9144000" cy="208756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en-US" altLang="zh-CN" smtClean="0">
              <a:solidFill>
                <a:srgbClr val="FFFFFF"/>
              </a:solidFill>
              <a:latin typeface="Calibri" pitchFamily="34" charset="0"/>
            </a:endParaRPr>
          </a:p>
        </p:txBody>
      </p:sp>
      <p:sp>
        <p:nvSpPr>
          <p:cNvPr id="21507" name="TextBox 4"/>
          <p:cNvSpPr txBox="1">
            <a:spLocks noChangeArrowheads="1"/>
          </p:cNvSpPr>
          <p:nvPr/>
        </p:nvSpPr>
        <p:spPr bwMode="auto">
          <a:xfrm>
            <a:off x="1752600" y="2992438"/>
            <a:ext cx="48180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zh-CN" altLang="en-US" sz="3600">
                <a:solidFill>
                  <a:schemeClr val="bg1"/>
                </a:solidFill>
                <a:latin typeface="Times New Roman" pitchFamily="18" charset="0"/>
              </a:rPr>
              <a:t>二、经典卷册案例介绍</a:t>
            </a:r>
            <a:endParaRPr lang="en-US" altLang="en-US" sz="3600">
              <a:solidFill>
                <a:schemeClr val="bg1"/>
              </a:solidFill>
              <a:latin typeface="Times New Roman" pitchFamily="18" charset="0"/>
            </a:endParaRPr>
          </a:p>
          <a:p>
            <a:pPr eaLnBrk="1" hangingPunct="1">
              <a:lnSpc>
                <a:spcPct val="100000"/>
              </a:lnSpc>
              <a:spcBef>
                <a:spcPct val="0"/>
              </a:spcBef>
              <a:buFontTx/>
              <a:buNone/>
            </a:pPr>
            <a:endParaRPr lang="en-US" altLang="en-US" sz="3600">
              <a:solidFill>
                <a:schemeClr val="bg1"/>
              </a:solidFill>
              <a:latin typeface="Times New Roman" pitchFamily="18" charset="0"/>
            </a:endParaRPr>
          </a:p>
        </p:txBody>
      </p:sp>
    </p:spTree>
    <p:extLst>
      <p:ext uri="{BB962C8B-B14F-4D97-AF65-F5344CB8AC3E}">
        <p14:creationId xmlns:p14="http://schemas.microsoft.com/office/powerpoint/2010/main" val="1375984492"/>
      </p:ext>
    </p:extLst>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矩形 16"/>
          <p:cNvSpPr>
            <a:spLocks noChangeArrowheads="1"/>
          </p:cNvSpPr>
          <p:nvPr/>
        </p:nvSpPr>
        <p:spPr bwMode="auto">
          <a:xfrm>
            <a:off x="1371600" y="1143000"/>
            <a:ext cx="55768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en-US" altLang="zh-CN" sz="2000" b="0">
                <a:solidFill>
                  <a:schemeClr val="tx1"/>
                </a:solidFill>
                <a:latin typeface="Times New Roman" pitchFamily="18" charset="0"/>
              </a:rPr>
              <a:t>Culture cells in vitro simulating in vivo environment</a:t>
            </a:r>
            <a:endParaRPr lang="zh-CN" altLang="en-US" sz="2000" b="0">
              <a:solidFill>
                <a:schemeClr val="tx1"/>
              </a:solidFill>
              <a:latin typeface="Times New Roman" pitchFamily="18" charset="0"/>
            </a:endParaRPr>
          </a:p>
        </p:txBody>
      </p:sp>
      <p:grpSp>
        <p:nvGrpSpPr>
          <p:cNvPr id="22531" name="组合 40"/>
          <p:cNvGrpSpPr>
            <a:grpSpLocks/>
          </p:cNvGrpSpPr>
          <p:nvPr/>
        </p:nvGrpSpPr>
        <p:grpSpPr bwMode="auto">
          <a:xfrm>
            <a:off x="1943100" y="2328863"/>
            <a:ext cx="6210300" cy="2676525"/>
            <a:chOff x="2520504" y="979464"/>
            <a:chExt cx="6359346" cy="2676598"/>
          </a:xfrm>
        </p:grpSpPr>
        <p:pic>
          <p:nvPicPr>
            <p:cNvPr id="22545" name="图片 5" descr="fa4a3a0030769376716be7249f88806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0504" y="980728"/>
              <a:ext cx="1368152" cy="1265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6" name="图片 8" descr="0c975e844002ef99f0950488cceb20f7.jpg"/>
            <p:cNvPicPr>
              <a:picLocks noChangeAspect="1"/>
            </p:cNvPicPr>
            <p:nvPr/>
          </p:nvPicPr>
          <p:blipFill>
            <a:blip r:embed="rId3">
              <a:extLst>
                <a:ext uri="{28A0092B-C50C-407E-A947-70E740481C1C}">
                  <a14:useLocalDpi xmlns:a14="http://schemas.microsoft.com/office/drawing/2010/main" val="0"/>
                </a:ext>
              </a:extLst>
            </a:blip>
            <a:srcRect l="60658" t="5820" b="43687"/>
            <a:stretch>
              <a:fillRect/>
            </a:stretch>
          </p:blipFill>
          <p:spPr bwMode="auto">
            <a:xfrm>
              <a:off x="6773237" y="979464"/>
              <a:ext cx="2106613" cy="267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532" name="组合 41"/>
          <p:cNvGrpSpPr>
            <a:grpSpLocks/>
          </p:cNvGrpSpPr>
          <p:nvPr/>
        </p:nvGrpSpPr>
        <p:grpSpPr bwMode="auto">
          <a:xfrm>
            <a:off x="606425" y="3986213"/>
            <a:ext cx="5486400" cy="2109787"/>
            <a:chOff x="1152352" y="2636912"/>
            <a:chExt cx="5616624" cy="2110220"/>
          </a:xfrm>
        </p:grpSpPr>
        <p:pic>
          <p:nvPicPr>
            <p:cNvPr id="22542" name="图片 4" descr="fb72215922cc27dae56f737323f9e648.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52352" y="2636912"/>
              <a:ext cx="2160464" cy="2110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3" name="图片 33" descr="d5c4f90ffb9ed861761a8f681421ca7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28616" y="2780928"/>
              <a:ext cx="1584176" cy="1877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4" name="图片 35" descr="b7184ebf9aa75bb116d1552b09d410e1.jpg"/>
            <p:cNvPicPr>
              <a:picLocks noChangeAspect="1"/>
            </p:cNvPicPr>
            <p:nvPr/>
          </p:nvPicPr>
          <p:blipFill>
            <a:blip r:embed="rId6">
              <a:extLst>
                <a:ext uri="{28A0092B-C50C-407E-A947-70E740481C1C}">
                  <a14:useLocalDpi xmlns:a14="http://schemas.microsoft.com/office/drawing/2010/main" val="0"/>
                </a:ext>
              </a:extLst>
            </a:blip>
            <a:srcRect l="23041" r="19354" b="2408"/>
            <a:stretch>
              <a:fillRect/>
            </a:stretch>
          </p:blipFill>
          <p:spPr bwMode="auto">
            <a:xfrm>
              <a:off x="5688856" y="2780928"/>
              <a:ext cx="1080120" cy="18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533" name="图片 29" descr="031a81b566151d0f251ad8bc89e1c8b7.jpg"/>
          <p:cNvPicPr>
            <a:picLocks noChangeAspect="1"/>
          </p:cNvPicPr>
          <p:nvPr/>
        </p:nvPicPr>
        <p:blipFill>
          <a:blip r:embed="rId7">
            <a:extLst>
              <a:ext uri="{28A0092B-C50C-407E-A947-70E740481C1C}">
                <a14:useLocalDpi xmlns:a14="http://schemas.microsoft.com/office/drawing/2010/main" val="0"/>
              </a:ext>
            </a:extLst>
          </a:blip>
          <a:srcRect l="15981" t="27319" r="18248" b="25809"/>
          <a:stretch>
            <a:fillRect/>
          </a:stretch>
        </p:blipFill>
        <p:spPr bwMode="auto">
          <a:xfrm>
            <a:off x="3911600" y="2473325"/>
            <a:ext cx="1550988"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Straight Connector 14"/>
          <p:cNvCxnSpPr/>
          <p:nvPr/>
        </p:nvCxnSpPr>
        <p:spPr>
          <a:xfrm>
            <a:off x="395288" y="944563"/>
            <a:ext cx="8229600" cy="0"/>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sp>
        <p:nvSpPr>
          <p:cNvPr id="22535" name="TextBox 20"/>
          <p:cNvSpPr txBox="1">
            <a:spLocks noChangeArrowheads="1"/>
          </p:cNvSpPr>
          <p:nvPr/>
        </p:nvSpPr>
        <p:spPr bwMode="auto">
          <a:xfrm>
            <a:off x="585788" y="449263"/>
            <a:ext cx="55657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zh-CN" altLang="en-US" sz="2200">
                <a:solidFill>
                  <a:schemeClr val="tx1"/>
                </a:solidFill>
                <a:latin typeface="Times New Roman" pitchFamily="18" charset="0"/>
              </a:rPr>
              <a:t>案例一：</a:t>
            </a:r>
            <a:r>
              <a:rPr lang="en-US" altLang="en-US" sz="2200" i="1">
                <a:solidFill>
                  <a:srgbClr val="000000"/>
                </a:solidFill>
                <a:latin typeface="Times New Roman" pitchFamily="18" charset="0"/>
              </a:rPr>
              <a:t>Volume 58 - Cell Culture  </a:t>
            </a:r>
            <a:r>
              <a:rPr lang="en-US" altLang="en-US" sz="2200">
                <a:solidFill>
                  <a:srgbClr val="000000"/>
                </a:solidFill>
                <a:latin typeface="Times New Roman" pitchFamily="18" charset="0"/>
              </a:rPr>
              <a:t> </a:t>
            </a:r>
            <a:r>
              <a:rPr lang="zh-CN" altLang="en-US" sz="2200">
                <a:solidFill>
                  <a:srgbClr val="000000"/>
                </a:solidFill>
                <a:latin typeface="Times New Roman" pitchFamily="18" charset="0"/>
              </a:rPr>
              <a:t>细胞培养</a:t>
            </a:r>
            <a:endParaRPr lang="en-US" altLang="en-US" sz="2200" b="0">
              <a:solidFill>
                <a:srgbClr val="000000"/>
              </a:solidFill>
              <a:latin typeface="Times New Roman" pitchFamily="18" charset="0"/>
            </a:endParaRPr>
          </a:p>
          <a:p>
            <a:pPr eaLnBrk="1" hangingPunct="1">
              <a:lnSpc>
                <a:spcPct val="100000"/>
              </a:lnSpc>
              <a:spcBef>
                <a:spcPct val="0"/>
              </a:spcBef>
              <a:buFontTx/>
              <a:buNone/>
            </a:pPr>
            <a:endParaRPr lang="en-US" altLang="en-US" sz="2200">
              <a:solidFill>
                <a:schemeClr val="tx1"/>
              </a:solidFill>
              <a:latin typeface="Times New Roman" pitchFamily="18" charset="0"/>
            </a:endParaRPr>
          </a:p>
        </p:txBody>
      </p:sp>
      <p:sp>
        <p:nvSpPr>
          <p:cNvPr id="22536" name="TextBox 9"/>
          <p:cNvSpPr txBox="1">
            <a:spLocks noChangeArrowheads="1"/>
          </p:cNvSpPr>
          <p:nvPr/>
        </p:nvSpPr>
        <p:spPr bwMode="auto">
          <a:xfrm>
            <a:off x="1724025" y="2022475"/>
            <a:ext cx="1751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en-US" altLang="zh-CN" sz="1400">
                <a:solidFill>
                  <a:schemeClr val="tx1"/>
                </a:solidFill>
                <a:latin typeface="Times New Roman" pitchFamily="18" charset="0"/>
              </a:rPr>
              <a:t> cell culture medium</a:t>
            </a:r>
            <a:endParaRPr lang="zh-CN" altLang="en-US" sz="1400">
              <a:solidFill>
                <a:schemeClr val="tx1"/>
              </a:solidFill>
              <a:latin typeface="Times New Roman" pitchFamily="18" charset="0"/>
            </a:endParaRPr>
          </a:p>
        </p:txBody>
      </p:sp>
      <p:sp>
        <p:nvSpPr>
          <p:cNvPr id="22537" name="TextBox 11"/>
          <p:cNvSpPr txBox="1">
            <a:spLocks noChangeArrowheads="1"/>
          </p:cNvSpPr>
          <p:nvPr/>
        </p:nvSpPr>
        <p:spPr bwMode="auto">
          <a:xfrm>
            <a:off x="5943600" y="2054225"/>
            <a:ext cx="2005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en-US" altLang="zh-CN" sz="1400" b="0">
                <a:solidFill>
                  <a:schemeClr val="tx1"/>
                </a:solidFill>
                <a:latin typeface="Times New Roman" pitchFamily="18" charset="0"/>
              </a:rPr>
              <a:t>    </a:t>
            </a:r>
            <a:r>
              <a:rPr lang="en-US" altLang="zh-CN" sz="1400">
                <a:solidFill>
                  <a:schemeClr val="tx1"/>
                </a:solidFill>
                <a:latin typeface="Times New Roman" pitchFamily="18" charset="0"/>
              </a:rPr>
              <a:t>cell culture incubator</a:t>
            </a:r>
            <a:endParaRPr lang="zh-CN" altLang="en-US" sz="1400">
              <a:solidFill>
                <a:schemeClr val="tx1"/>
              </a:solidFill>
              <a:latin typeface="Times New Roman" pitchFamily="18" charset="0"/>
            </a:endParaRPr>
          </a:p>
        </p:txBody>
      </p:sp>
      <p:sp>
        <p:nvSpPr>
          <p:cNvPr id="22538" name="TextBox 10"/>
          <p:cNvSpPr txBox="1">
            <a:spLocks noChangeArrowheads="1"/>
          </p:cNvSpPr>
          <p:nvPr/>
        </p:nvSpPr>
        <p:spPr bwMode="auto">
          <a:xfrm>
            <a:off x="3962400" y="2165350"/>
            <a:ext cx="1447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en-US" altLang="zh-CN" sz="1400">
                <a:solidFill>
                  <a:schemeClr val="tx1"/>
                </a:solidFill>
                <a:latin typeface="Times New Roman" pitchFamily="18" charset="0"/>
              </a:rPr>
              <a:t>Cell culture dish</a:t>
            </a:r>
            <a:endParaRPr lang="zh-CN" altLang="en-US" sz="1400">
              <a:solidFill>
                <a:schemeClr val="tx1"/>
              </a:solidFill>
              <a:latin typeface="Times New Roman" pitchFamily="18" charset="0"/>
            </a:endParaRPr>
          </a:p>
        </p:txBody>
      </p:sp>
      <p:sp>
        <p:nvSpPr>
          <p:cNvPr id="22539" name="矩形 34"/>
          <p:cNvSpPr>
            <a:spLocks noChangeArrowheads="1"/>
          </p:cNvSpPr>
          <p:nvPr/>
        </p:nvSpPr>
        <p:spPr bwMode="auto">
          <a:xfrm>
            <a:off x="3279775" y="3832225"/>
            <a:ext cx="720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en-US" altLang="zh-CN" sz="1400">
                <a:solidFill>
                  <a:schemeClr val="tx1"/>
                </a:solidFill>
                <a:latin typeface="Times New Roman" pitchFamily="18" charset="0"/>
              </a:rPr>
              <a:t>Pipette</a:t>
            </a:r>
            <a:endParaRPr lang="zh-CN" altLang="en-US" sz="1400">
              <a:solidFill>
                <a:schemeClr val="tx1"/>
              </a:solidFill>
              <a:latin typeface="Times New Roman" pitchFamily="18" charset="0"/>
            </a:endParaRPr>
          </a:p>
        </p:txBody>
      </p:sp>
      <p:sp>
        <p:nvSpPr>
          <p:cNvPr id="22540" name="矩形 38"/>
          <p:cNvSpPr>
            <a:spLocks noChangeArrowheads="1"/>
          </p:cNvSpPr>
          <p:nvPr/>
        </p:nvSpPr>
        <p:spPr bwMode="auto">
          <a:xfrm>
            <a:off x="963613" y="3733800"/>
            <a:ext cx="15509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en-US" altLang="zh-CN" sz="1400">
                <a:solidFill>
                  <a:schemeClr val="tx1"/>
                </a:solidFill>
                <a:latin typeface="Times New Roman" pitchFamily="18" charset="0"/>
              </a:rPr>
              <a:t>Sterile work table</a:t>
            </a:r>
            <a:endParaRPr lang="zh-CN" altLang="en-US" sz="1400">
              <a:solidFill>
                <a:schemeClr val="tx1"/>
              </a:solidFill>
              <a:latin typeface="Times New Roman" pitchFamily="18" charset="0"/>
            </a:endParaRPr>
          </a:p>
        </p:txBody>
      </p:sp>
      <p:sp>
        <p:nvSpPr>
          <p:cNvPr id="22541" name="矩形 39"/>
          <p:cNvSpPr>
            <a:spLocks noChangeArrowheads="1"/>
          </p:cNvSpPr>
          <p:nvPr/>
        </p:nvSpPr>
        <p:spPr bwMode="auto">
          <a:xfrm>
            <a:off x="5881688" y="5426075"/>
            <a:ext cx="11604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en-US" altLang="zh-CN" sz="1400">
                <a:solidFill>
                  <a:schemeClr val="tx1"/>
                </a:solidFill>
                <a:latin typeface="Times New Roman" pitchFamily="18" charset="0"/>
              </a:rPr>
              <a:t>  Microscope</a:t>
            </a:r>
            <a:endParaRPr lang="zh-CN" altLang="en-US" sz="1400">
              <a:solidFill>
                <a:schemeClr val="tx1"/>
              </a:solidFill>
              <a:latin typeface="Times New Roman" pitchFamily="18" charset="0"/>
            </a:endParaRPr>
          </a:p>
        </p:txBody>
      </p:sp>
    </p:spTree>
    <p:extLst>
      <p:ext uri="{BB962C8B-B14F-4D97-AF65-F5344CB8AC3E}">
        <p14:creationId xmlns:p14="http://schemas.microsoft.com/office/powerpoint/2010/main" val="3765717922"/>
      </p:ext>
    </p:extLst>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图片 4" descr="Cell_Culture_in_a_tiny_Petri_dis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5538" y="1123950"/>
            <a:ext cx="302577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图片 17" descr="1885e88b6f5d6c3fa282cd997e205d9f.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24425" y="908050"/>
            <a:ext cx="3094038"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6" name="组合 29"/>
          <p:cNvGrpSpPr>
            <a:grpSpLocks/>
          </p:cNvGrpSpPr>
          <p:nvPr/>
        </p:nvGrpSpPr>
        <p:grpSpPr bwMode="auto">
          <a:xfrm>
            <a:off x="1125538" y="3643313"/>
            <a:ext cx="2497137" cy="1960562"/>
            <a:chOff x="1045072" y="4420408"/>
            <a:chExt cx="2555552" cy="1960919"/>
          </a:xfrm>
        </p:grpSpPr>
        <p:pic>
          <p:nvPicPr>
            <p:cNvPr id="23567" name="图片 23" descr="a22f5fbe87634fdb16ac6deeb8cd4054.jpg"/>
            <p:cNvPicPr>
              <a:picLocks noChangeAspect="1"/>
            </p:cNvPicPr>
            <p:nvPr/>
          </p:nvPicPr>
          <p:blipFill>
            <a:blip r:embed="rId5">
              <a:extLst>
                <a:ext uri="{28A0092B-C50C-407E-A947-70E740481C1C}">
                  <a14:useLocalDpi xmlns:a14="http://schemas.microsoft.com/office/drawing/2010/main" val="0"/>
                </a:ext>
              </a:extLst>
            </a:blip>
            <a:srcRect l="9052" b="6950"/>
            <a:stretch>
              <a:fillRect/>
            </a:stretch>
          </p:blipFill>
          <p:spPr bwMode="auto">
            <a:xfrm>
              <a:off x="1045072" y="4420408"/>
              <a:ext cx="2555552" cy="1960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圆角矩形 25"/>
            <p:cNvSpPr/>
            <p:nvPr/>
          </p:nvSpPr>
          <p:spPr>
            <a:xfrm>
              <a:off x="2088088" y="4580774"/>
              <a:ext cx="1296460" cy="3604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b="1" dirty="0">
                  <a:solidFill>
                    <a:srgbClr val="FF0000"/>
                  </a:solidFill>
                </a:rPr>
                <a:t> Biology</a:t>
              </a:r>
              <a:endParaRPr lang="zh-CN" altLang="en-US" b="1" dirty="0">
                <a:solidFill>
                  <a:srgbClr val="FF0000"/>
                </a:solidFill>
              </a:endParaRPr>
            </a:p>
          </p:txBody>
        </p:sp>
      </p:grpSp>
      <p:grpSp>
        <p:nvGrpSpPr>
          <p:cNvPr id="23557" name="组合 28"/>
          <p:cNvGrpSpPr>
            <a:grpSpLocks/>
          </p:cNvGrpSpPr>
          <p:nvPr/>
        </p:nvGrpSpPr>
        <p:grpSpPr bwMode="auto">
          <a:xfrm>
            <a:off x="4572000" y="3571875"/>
            <a:ext cx="4000500" cy="2014538"/>
            <a:chOff x="4104680" y="3356992"/>
            <a:chExt cx="4095313" cy="2014894"/>
          </a:xfrm>
        </p:grpSpPr>
        <p:pic>
          <p:nvPicPr>
            <p:cNvPr id="23565" name="图片 22" descr="c452f71b37548773d94bff5986ef1169.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04680" y="3356992"/>
              <a:ext cx="4095313" cy="201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6" name="TextBox 27"/>
            <p:cNvSpPr txBox="1">
              <a:spLocks noChangeArrowheads="1"/>
            </p:cNvSpPr>
            <p:nvPr/>
          </p:nvSpPr>
          <p:spPr bwMode="auto">
            <a:xfrm>
              <a:off x="4104680" y="3356992"/>
              <a:ext cx="2264083" cy="369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en-US" altLang="zh-CN" sz="2400">
                  <a:solidFill>
                    <a:srgbClr val="FF0000"/>
                  </a:solidFill>
                  <a:latin typeface="Times New Roman" pitchFamily="18" charset="0"/>
                </a:rPr>
                <a:t>Drug development</a:t>
              </a:r>
              <a:endParaRPr lang="zh-CN" altLang="en-US" sz="2400">
                <a:solidFill>
                  <a:srgbClr val="FF0000"/>
                </a:solidFill>
                <a:latin typeface="Times New Roman" pitchFamily="18" charset="0"/>
              </a:endParaRPr>
            </a:p>
          </p:txBody>
        </p:sp>
      </p:grpSp>
      <p:sp>
        <p:nvSpPr>
          <p:cNvPr id="23558" name="TextBox 30"/>
          <p:cNvSpPr txBox="1">
            <a:spLocks noChangeArrowheads="1"/>
          </p:cNvSpPr>
          <p:nvPr/>
        </p:nvSpPr>
        <p:spPr bwMode="auto">
          <a:xfrm>
            <a:off x="3905250" y="3038475"/>
            <a:ext cx="19796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en-US" altLang="zh-CN" sz="2400">
                <a:solidFill>
                  <a:schemeClr val="tx1"/>
                </a:solidFill>
                <a:latin typeface="Times New Roman" pitchFamily="18" charset="0"/>
              </a:rPr>
              <a:t>applications</a:t>
            </a:r>
            <a:endParaRPr lang="zh-CN" altLang="en-US" sz="2400">
              <a:solidFill>
                <a:schemeClr val="tx1"/>
              </a:solidFill>
              <a:latin typeface="Times New Roman" pitchFamily="18" charset="0"/>
            </a:endParaRPr>
          </a:p>
        </p:txBody>
      </p:sp>
      <p:cxnSp>
        <p:nvCxnSpPr>
          <p:cNvPr id="14" name="直接连接符 13"/>
          <p:cNvCxnSpPr/>
          <p:nvPr/>
        </p:nvCxnSpPr>
        <p:spPr>
          <a:xfrm flipV="1">
            <a:off x="1125538" y="3427413"/>
            <a:ext cx="7454900" cy="7302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95288" y="944563"/>
            <a:ext cx="8229600" cy="0"/>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grpSp>
        <p:nvGrpSpPr>
          <p:cNvPr id="4" name="Group 2"/>
          <p:cNvGrpSpPr>
            <a:grpSpLocks/>
          </p:cNvGrpSpPr>
          <p:nvPr/>
        </p:nvGrpSpPr>
        <p:grpSpPr bwMode="auto">
          <a:xfrm>
            <a:off x="1835150" y="1557338"/>
            <a:ext cx="5162550" cy="3181350"/>
            <a:chOff x="1835150" y="1557338"/>
            <a:chExt cx="5162550" cy="3181350"/>
          </a:xfrm>
        </p:grpSpPr>
        <p:pic>
          <p:nvPicPr>
            <p:cNvPr id="23563" name="Picture 9" descr="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5150" y="1557338"/>
              <a:ext cx="5162550"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4" name="Rectangle 1"/>
            <p:cNvSpPr>
              <a:spLocks noChangeArrowheads="1"/>
            </p:cNvSpPr>
            <p:nvPr/>
          </p:nvSpPr>
          <p:spPr bwMode="auto">
            <a:xfrm>
              <a:off x="2373998" y="2577678"/>
              <a:ext cx="399820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algn="ctr" eaLnBrk="1" hangingPunct="1">
                <a:lnSpc>
                  <a:spcPct val="100000"/>
                </a:lnSpc>
                <a:spcBef>
                  <a:spcPct val="0"/>
                </a:spcBef>
                <a:buFontTx/>
                <a:buNone/>
              </a:pPr>
              <a:r>
                <a:rPr lang="zh-CN" altLang="en-US" sz="2000" b="0">
                  <a:solidFill>
                    <a:schemeClr val="tx1"/>
                  </a:solidFill>
                  <a:latin typeface="微软雅黑" pitchFamily="34" charset="-122"/>
                  <a:ea typeface="微软雅黑" pitchFamily="34" charset="-122"/>
                </a:rPr>
                <a:t>细胞培养的应用非常广泛</a:t>
              </a:r>
              <a:endParaRPr lang="en-US" altLang="zh-CN" sz="2000" b="0">
                <a:solidFill>
                  <a:schemeClr val="tx1"/>
                </a:solidFill>
                <a:latin typeface="微软雅黑" pitchFamily="34" charset="-122"/>
                <a:ea typeface="微软雅黑" pitchFamily="34" charset="-122"/>
              </a:endParaRPr>
            </a:p>
            <a:p>
              <a:pPr algn="ctr" eaLnBrk="1" hangingPunct="1">
                <a:lnSpc>
                  <a:spcPct val="100000"/>
                </a:lnSpc>
                <a:spcBef>
                  <a:spcPct val="0"/>
                </a:spcBef>
                <a:buFontTx/>
                <a:buNone/>
              </a:pPr>
              <a:endParaRPr lang="en-US" altLang="zh-CN" sz="2000" b="0">
                <a:solidFill>
                  <a:schemeClr val="tx1"/>
                </a:solidFill>
                <a:latin typeface="微软雅黑" pitchFamily="34" charset="-122"/>
                <a:ea typeface="微软雅黑" pitchFamily="34" charset="-122"/>
              </a:endParaRPr>
            </a:p>
            <a:p>
              <a:pPr algn="ctr" eaLnBrk="1" hangingPunct="1">
                <a:lnSpc>
                  <a:spcPct val="100000"/>
                </a:lnSpc>
                <a:spcBef>
                  <a:spcPct val="0"/>
                </a:spcBef>
                <a:buFontTx/>
                <a:buNone/>
              </a:pPr>
              <a:r>
                <a:rPr lang="zh-CN" altLang="en-US" sz="2000" b="0">
                  <a:solidFill>
                    <a:schemeClr val="tx1"/>
                  </a:solidFill>
                  <a:latin typeface="微软雅黑" pitchFamily="34" charset="-122"/>
                  <a:ea typeface="微软雅黑" pitchFamily="34" charset="-122"/>
                </a:rPr>
                <a:t>生物化学家感兴趣的很多问题都可以通过细胞培养而获得相应的答案</a:t>
              </a:r>
              <a:endParaRPr lang="en-US" altLang="en-US" sz="2000" b="0">
                <a:solidFill>
                  <a:schemeClr val="tx1"/>
                </a:solidFill>
                <a:latin typeface="微软雅黑" pitchFamily="34" charset="-122"/>
                <a:ea typeface="微软雅黑" pitchFamily="34" charset="-122"/>
              </a:endParaRPr>
            </a:p>
          </p:txBody>
        </p:sp>
      </p:grpSp>
      <p:sp>
        <p:nvSpPr>
          <p:cNvPr id="23562" name="TextBox 20"/>
          <p:cNvSpPr txBox="1">
            <a:spLocks noChangeArrowheads="1"/>
          </p:cNvSpPr>
          <p:nvPr/>
        </p:nvSpPr>
        <p:spPr bwMode="auto">
          <a:xfrm>
            <a:off x="585788" y="449263"/>
            <a:ext cx="55657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zh-CN" altLang="en-US" sz="2200">
                <a:solidFill>
                  <a:schemeClr val="tx1"/>
                </a:solidFill>
                <a:latin typeface="Times New Roman" pitchFamily="18" charset="0"/>
              </a:rPr>
              <a:t>案例一：</a:t>
            </a:r>
            <a:r>
              <a:rPr lang="en-US" altLang="en-US" sz="2200" i="1">
                <a:solidFill>
                  <a:srgbClr val="000000"/>
                </a:solidFill>
                <a:latin typeface="Times New Roman" pitchFamily="18" charset="0"/>
              </a:rPr>
              <a:t>Volume 58 - Cell Culture  </a:t>
            </a:r>
            <a:r>
              <a:rPr lang="en-US" altLang="en-US" sz="2200">
                <a:solidFill>
                  <a:srgbClr val="000000"/>
                </a:solidFill>
                <a:latin typeface="Times New Roman" pitchFamily="18" charset="0"/>
              </a:rPr>
              <a:t> </a:t>
            </a:r>
            <a:r>
              <a:rPr lang="zh-CN" altLang="en-US" sz="2200">
                <a:solidFill>
                  <a:srgbClr val="000000"/>
                </a:solidFill>
                <a:latin typeface="Times New Roman" pitchFamily="18" charset="0"/>
              </a:rPr>
              <a:t>细胞培养</a:t>
            </a:r>
            <a:endParaRPr lang="en-US" altLang="en-US" sz="2200" b="0">
              <a:solidFill>
                <a:srgbClr val="000000"/>
              </a:solidFill>
              <a:latin typeface="Times New Roman" pitchFamily="18" charset="0"/>
            </a:endParaRPr>
          </a:p>
          <a:p>
            <a:pPr eaLnBrk="1" hangingPunct="1">
              <a:lnSpc>
                <a:spcPct val="100000"/>
              </a:lnSpc>
              <a:spcBef>
                <a:spcPct val="0"/>
              </a:spcBef>
              <a:buFontTx/>
              <a:buNone/>
            </a:pPr>
            <a:endParaRPr lang="en-US" altLang="en-US" sz="2200">
              <a:solidFill>
                <a:schemeClr val="tx1"/>
              </a:solidFill>
              <a:latin typeface="Times New Roman" pitchFamily="18" charset="0"/>
            </a:endParaRPr>
          </a:p>
        </p:txBody>
      </p:sp>
    </p:spTree>
    <p:extLst>
      <p:ext uri="{BB962C8B-B14F-4D97-AF65-F5344CB8AC3E}">
        <p14:creationId xmlns:p14="http://schemas.microsoft.com/office/powerpoint/2010/main" val="105952786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11125" y="2205038"/>
            <a:ext cx="2881313" cy="424815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en-US" altLang="zh-CN" smtClean="0">
              <a:solidFill>
                <a:srgbClr val="FFFFFF"/>
              </a:solidFill>
              <a:latin typeface="Calibri" pitchFamily="34" charset="0"/>
            </a:endParaRPr>
          </a:p>
        </p:txBody>
      </p:sp>
      <p:sp>
        <p:nvSpPr>
          <p:cNvPr id="9" name="Rounded Rectangle 8"/>
          <p:cNvSpPr/>
          <p:nvPr/>
        </p:nvSpPr>
        <p:spPr>
          <a:xfrm>
            <a:off x="3135313" y="2205038"/>
            <a:ext cx="2881312" cy="4248150"/>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en-US" altLang="zh-CN" smtClean="0">
              <a:solidFill>
                <a:srgbClr val="FFFFFF"/>
              </a:solidFill>
              <a:latin typeface="Calibri" pitchFamily="34" charset="0"/>
            </a:endParaRPr>
          </a:p>
        </p:txBody>
      </p:sp>
      <p:sp>
        <p:nvSpPr>
          <p:cNvPr id="10" name="Rounded Rectangle 9"/>
          <p:cNvSpPr/>
          <p:nvPr/>
        </p:nvSpPr>
        <p:spPr>
          <a:xfrm>
            <a:off x="6161088" y="2205038"/>
            <a:ext cx="2879725" cy="4248150"/>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en-US" altLang="zh-CN" smtClean="0">
              <a:solidFill>
                <a:srgbClr val="FFFFFF"/>
              </a:solidFill>
              <a:latin typeface="Calibri" pitchFamily="34" charset="0"/>
            </a:endParaRPr>
          </a:p>
        </p:txBody>
      </p:sp>
      <p:sp>
        <p:nvSpPr>
          <p:cNvPr id="11" name="Rounded Rectangle 10"/>
          <p:cNvSpPr/>
          <p:nvPr/>
        </p:nvSpPr>
        <p:spPr>
          <a:xfrm>
            <a:off x="363538" y="1989138"/>
            <a:ext cx="908050" cy="57626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en-US" altLang="zh-CN" sz="2000" smtClean="0">
              <a:solidFill>
                <a:srgbClr val="FFFFFF"/>
              </a:solidFill>
              <a:latin typeface="Arial" charset="0"/>
              <a:cs typeface="Arial" charset="0"/>
            </a:endParaRPr>
          </a:p>
        </p:txBody>
      </p:sp>
      <p:sp>
        <p:nvSpPr>
          <p:cNvPr id="24582" name="TextBox 11"/>
          <p:cNvSpPr txBox="1">
            <a:spLocks noChangeArrowheads="1"/>
          </p:cNvSpPr>
          <p:nvPr/>
        </p:nvSpPr>
        <p:spPr bwMode="auto">
          <a:xfrm>
            <a:off x="358775" y="2092325"/>
            <a:ext cx="860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en-US" altLang="en-US" sz="2000">
                <a:solidFill>
                  <a:schemeClr val="bg1"/>
                </a:solidFill>
                <a:latin typeface="Times New Roman" pitchFamily="18" charset="0"/>
              </a:rPr>
              <a:t>P</a:t>
            </a:r>
            <a:r>
              <a:rPr lang="en-US" altLang="zh-CN" sz="2000">
                <a:solidFill>
                  <a:schemeClr val="bg1"/>
                </a:solidFill>
                <a:latin typeface="Times New Roman" pitchFamily="18" charset="0"/>
              </a:rPr>
              <a:t>art 1</a:t>
            </a:r>
            <a:endParaRPr lang="en-US" altLang="en-US" sz="2000">
              <a:solidFill>
                <a:schemeClr val="bg1"/>
              </a:solidFill>
              <a:latin typeface="Times New Roman" pitchFamily="18" charset="0"/>
            </a:endParaRPr>
          </a:p>
        </p:txBody>
      </p:sp>
      <p:sp>
        <p:nvSpPr>
          <p:cNvPr id="13" name="Rounded Rectangle 12"/>
          <p:cNvSpPr/>
          <p:nvPr/>
        </p:nvSpPr>
        <p:spPr>
          <a:xfrm>
            <a:off x="3352800" y="1989138"/>
            <a:ext cx="871538" cy="57626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en-US" altLang="zh-CN" smtClean="0">
              <a:solidFill>
                <a:srgbClr val="FFFFFF"/>
              </a:solidFill>
              <a:latin typeface="Calibri" pitchFamily="34" charset="0"/>
            </a:endParaRPr>
          </a:p>
        </p:txBody>
      </p:sp>
      <p:sp>
        <p:nvSpPr>
          <p:cNvPr id="24584" name="TextBox 13"/>
          <p:cNvSpPr txBox="1">
            <a:spLocks noChangeArrowheads="1"/>
          </p:cNvSpPr>
          <p:nvPr/>
        </p:nvSpPr>
        <p:spPr bwMode="auto">
          <a:xfrm>
            <a:off x="3352800" y="2092325"/>
            <a:ext cx="860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en-US" altLang="en-US" sz="2000">
                <a:solidFill>
                  <a:schemeClr val="bg1"/>
                </a:solidFill>
                <a:latin typeface="Times New Roman" pitchFamily="18" charset="0"/>
              </a:rPr>
              <a:t>P</a:t>
            </a:r>
            <a:r>
              <a:rPr lang="en-US" altLang="zh-CN" sz="2000">
                <a:solidFill>
                  <a:schemeClr val="bg1"/>
                </a:solidFill>
                <a:latin typeface="Times New Roman" pitchFamily="18" charset="0"/>
              </a:rPr>
              <a:t>art 2</a:t>
            </a:r>
            <a:endParaRPr lang="en-US" altLang="en-US" sz="2000">
              <a:solidFill>
                <a:schemeClr val="bg1"/>
              </a:solidFill>
              <a:latin typeface="Times New Roman" pitchFamily="18" charset="0"/>
            </a:endParaRPr>
          </a:p>
        </p:txBody>
      </p:sp>
      <p:sp>
        <p:nvSpPr>
          <p:cNvPr id="15" name="Rounded Rectangle 14"/>
          <p:cNvSpPr/>
          <p:nvPr/>
        </p:nvSpPr>
        <p:spPr>
          <a:xfrm>
            <a:off x="6448425" y="1989138"/>
            <a:ext cx="871538" cy="57626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lang="en-US" altLang="zh-CN" smtClean="0">
              <a:solidFill>
                <a:srgbClr val="FFFFFF"/>
              </a:solidFill>
              <a:latin typeface="Calibri" pitchFamily="34" charset="0"/>
            </a:endParaRPr>
          </a:p>
        </p:txBody>
      </p:sp>
      <p:sp>
        <p:nvSpPr>
          <p:cNvPr id="24586" name="TextBox 15"/>
          <p:cNvSpPr txBox="1">
            <a:spLocks noChangeArrowheads="1"/>
          </p:cNvSpPr>
          <p:nvPr/>
        </p:nvSpPr>
        <p:spPr bwMode="auto">
          <a:xfrm>
            <a:off x="6477000" y="2092325"/>
            <a:ext cx="860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en-US" altLang="en-US" sz="2000">
                <a:solidFill>
                  <a:schemeClr val="bg1"/>
                </a:solidFill>
                <a:latin typeface="Times New Roman" pitchFamily="18" charset="0"/>
              </a:rPr>
              <a:t>P</a:t>
            </a:r>
            <a:r>
              <a:rPr lang="en-US" altLang="zh-CN" sz="2000">
                <a:solidFill>
                  <a:schemeClr val="bg1"/>
                </a:solidFill>
                <a:latin typeface="Times New Roman" pitchFamily="18" charset="0"/>
              </a:rPr>
              <a:t>art 3</a:t>
            </a:r>
            <a:endParaRPr lang="en-US" altLang="en-US" sz="2000">
              <a:solidFill>
                <a:schemeClr val="bg1"/>
              </a:solidFill>
              <a:latin typeface="Times New Roman" pitchFamily="18" charset="0"/>
            </a:endParaRPr>
          </a:p>
        </p:txBody>
      </p:sp>
      <p:sp>
        <p:nvSpPr>
          <p:cNvPr id="11276" name="TextBox 16"/>
          <p:cNvSpPr txBox="1">
            <a:spLocks noChangeArrowheads="1"/>
          </p:cNvSpPr>
          <p:nvPr/>
        </p:nvSpPr>
        <p:spPr bwMode="auto">
          <a:xfrm>
            <a:off x="395288" y="1185863"/>
            <a:ext cx="7993062" cy="338137"/>
          </a:xfrm>
          <a:prstGeom prst="rect">
            <a:avLst/>
          </a:prstGeom>
          <a:noFill/>
          <a:ln w="9525">
            <a:noFill/>
            <a:miter lim="800000"/>
            <a:headEnd/>
            <a:tailEnd/>
          </a:ln>
        </p:spPr>
        <p:txBody>
          <a:bodyPr>
            <a:spAutoFit/>
          </a:bodyPr>
          <a:lstStyle/>
          <a:p>
            <a:pPr marL="285750" indent="-285750">
              <a:buFont typeface="Wingdings" pitchFamily="2" charset="2"/>
              <a:buChar char="Ø"/>
              <a:defRPr/>
            </a:pPr>
            <a:r>
              <a:rPr lang="zh-CN" altLang="en-US" sz="1600" b="1" dirty="0">
                <a:solidFill>
                  <a:schemeClr val="tx1">
                    <a:lumMod val="50000"/>
                  </a:schemeClr>
                </a:solidFill>
                <a:ea typeface="+mn-ea"/>
              </a:rPr>
              <a:t>该卷册分为三大部分，满足了科研人员对于细胞培养知识的一般需求和特殊需求</a:t>
            </a:r>
            <a:endParaRPr lang="en-US" altLang="en-US" sz="1600" b="1" dirty="0">
              <a:solidFill>
                <a:schemeClr val="tx1">
                  <a:lumMod val="50000"/>
                </a:schemeClr>
              </a:solidFill>
              <a:ea typeface="+mn-ea"/>
            </a:endParaRPr>
          </a:p>
        </p:txBody>
      </p:sp>
      <p:sp>
        <p:nvSpPr>
          <p:cNvPr id="24588" name="TextBox 17"/>
          <p:cNvSpPr txBox="1">
            <a:spLocks noChangeArrowheads="1"/>
          </p:cNvSpPr>
          <p:nvPr/>
        </p:nvSpPr>
        <p:spPr bwMode="auto">
          <a:xfrm>
            <a:off x="255588" y="2565400"/>
            <a:ext cx="24479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algn="ctr" eaLnBrk="1" hangingPunct="1">
              <a:lnSpc>
                <a:spcPct val="100000"/>
              </a:lnSpc>
              <a:spcBef>
                <a:spcPct val="0"/>
              </a:spcBef>
              <a:buFontTx/>
              <a:buNone/>
            </a:pPr>
            <a:r>
              <a:rPr lang="zh-CN" altLang="en-US" sz="2200" b="0">
                <a:solidFill>
                  <a:schemeClr val="tx1"/>
                </a:solidFill>
                <a:latin typeface="Times New Roman" pitchFamily="18" charset="0"/>
              </a:rPr>
              <a:t>介绍细胞培养的工具和基本方法</a:t>
            </a:r>
            <a:endParaRPr lang="en-US" altLang="en-US" sz="2200" b="0">
              <a:solidFill>
                <a:schemeClr val="tx1"/>
              </a:solidFill>
              <a:latin typeface="Times New Roman" pitchFamily="18" charset="0"/>
            </a:endParaRPr>
          </a:p>
        </p:txBody>
      </p:sp>
      <p:sp>
        <p:nvSpPr>
          <p:cNvPr id="24589" name="TextBox 18"/>
          <p:cNvSpPr txBox="1">
            <a:spLocks noChangeArrowheads="1"/>
          </p:cNvSpPr>
          <p:nvPr/>
        </p:nvSpPr>
        <p:spPr bwMode="auto">
          <a:xfrm>
            <a:off x="400050" y="3587750"/>
            <a:ext cx="2232025"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 typeface="Wingdings" pitchFamily="2" charset="2"/>
              <a:buChar char="§"/>
            </a:pPr>
            <a:r>
              <a:rPr lang="zh-CN" altLang="en-US" sz="1600" b="0">
                <a:solidFill>
                  <a:schemeClr val="tx1"/>
                </a:solidFill>
                <a:latin typeface="Times New Roman" pitchFamily="18" charset="0"/>
              </a:rPr>
              <a:t>细胞培养基的选择</a:t>
            </a:r>
            <a:endParaRPr lang="en-US" altLang="zh-CN" sz="1600" b="0">
              <a:solidFill>
                <a:schemeClr val="tx1"/>
              </a:solidFill>
              <a:latin typeface="Times New Roman" pitchFamily="18" charset="0"/>
            </a:endParaRPr>
          </a:p>
          <a:p>
            <a:pPr eaLnBrk="1" hangingPunct="1">
              <a:lnSpc>
                <a:spcPct val="100000"/>
              </a:lnSpc>
              <a:spcBef>
                <a:spcPct val="0"/>
              </a:spcBef>
              <a:buFont typeface="Wingdings" pitchFamily="2" charset="2"/>
              <a:buChar char="§"/>
            </a:pPr>
            <a:r>
              <a:rPr lang="zh-CN" altLang="en-US" sz="1600" b="0">
                <a:solidFill>
                  <a:schemeClr val="tx1"/>
                </a:solidFill>
                <a:latin typeface="Times New Roman" pitchFamily="18" charset="0"/>
              </a:rPr>
              <a:t>抗生素的使用</a:t>
            </a:r>
            <a:endParaRPr lang="en-US" altLang="zh-CN" sz="1600" b="0">
              <a:solidFill>
                <a:schemeClr val="tx1"/>
              </a:solidFill>
              <a:latin typeface="Times New Roman" pitchFamily="18" charset="0"/>
            </a:endParaRPr>
          </a:p>
          <a:p>
            <a:pPr eaLnBrk="1" hangingPunct="1">
              <a:lnSpc>
                <a:spcPct val="100000"/>
              </a:lnSpc>
              <a:spcBef>
                <a:spcPct val="0"/>
              </a:spcBef>
              <a:buFont typeface="Wingdings" pitchFamily="2" charset="2"/>
              <a:buChar char="§"/>
            </a:pPr>
            <a:r>
              <a:rPr lang="zh-CN" altLang="en-US" sz="1600" b="0">
                <a:solidFill>
                  <a:schemeClr val="tx1"/>
                </a:solidFill>
                <a:latin typeface="Times New Roman" pitchFamily="18" charset="0"/>
              </a:rPr>
              <a:t>细胞的生长条件</a:t>
            </a:r>
            <a:endParaRPr lang="en-US" altLang="zh-CN" sz="1600" b="0">
              <a:solidFill>
                <a:schemeClr val="tx1"/>
              </a:solidFill>
              <a:latin typeface="Times New Roman" pitchFamily="18" charset="0"/>
            </a:endParaRPr>
          </a:p>
          <a:p>
            <a:pPr eaLnBrk="1" hangingPunct="1">
              <a:lnSpc>
                <a:spcPct val="100000"/>
              </a:lnSpc>
              <a:spcBef>
                <a:spcPct val="0"/>
              </a:spcBef>
              <a:buFont typeface="Wingdings" pitchFamily="2" charset="2"/>
              <a:buChar char="§"/>
            </a:pPr>
            <a:r>
              <a:rPr lang="zh-CN" altLang="en-US" sz="1600" b="0">
                <a:solidFill>
                  <a:schemeClr val="tx1"/>
                </a:solidFill>
                <a:latin typeface="Times New Roman" pitchFamily="18" charset="0"/>
              </a:rPr>
              <a:t>细胞的储存和运输</a:t>
            </a:r>
            <a:endParaRPr lang="en-US" altLang="zh-CN" sz="1600" b="0">
              <a:solidFill>
                <a:schemeClr val="tx1"/>
              </a:solidFill>
              <a:latin typeface="Times New Roman" pitchFamily="18" charset="0"/>
            </a:endParaRPr>
          </a:p>
          <a:p>
            <a:pPr eaLnBrk="1" hangingPunct="1">
              <a:lnSpc>
                <a:spcPct val="100000"/>
              </a:lnSpc>
              <a:spcBef>
                <a:spcPct val="0"/>
              </a:spcBef>
              <a:buFont typeface="Wingdings" pitchFamily="2" charset="2"/>
              <a:buChar char="§"/>
            </a:pPr>
            <a:r>
              <a:rPr lang="zh-CN" altLang="en-US" sz="1600" b="0">
                <a:solidFill>
                  <a:schemeClr val="tx1"/>
                </a:solidFill>
                <a:latin typeface="Times New Roman" pitchFamily="18" charset="0"/>
              </a:rPr>
              <a:t>细胞污染的检测</a:t>
            </a:r>
            <a:endParaRPr lang="en-US" altLang="zh-CN" sz="1600" b="0">
              <a:solidFill>
                <a:schemeClr val="tx1"/>
              </a:solidFill>
              <a:latin typeface="Times New Roman" pitchFamily="18" charset="0"/>
            </a:endParaRPr>
          </a:p>
          <a:p>
            <a:pPr eaLnBrk="1" hangingPunct="1">
              <a:lnSpc>
                <a:spcPct val="100000"/>
              </a:lnSpc>
              <a:spcBef>
                <a:spcPct val="0"/>
              </a:spcBef>
              <a:buFont typeface="Wingdings" pitchFamily="2" charset="2"/>
              <a:buChar char="§"/>
            </a:pPr>
            <a:r>
              <a:rPr lang="zh-CN" altLang="en-US" sz="1600" b="0">
                <a:solidFill>
                  <a:schemeClr val="tx1"/>
                </a:solidFill>
                <a:latin typeface="Times New Roman" pitchFamily="18" charset="0"/>
              </a:rPr>
              <a:t>实验室细胞培养的管理及安全防范</a:t>
            </a:r>
            <a:endParaRPr lang="en-US" altLang="zh-CN" sz="1600" b="0">
              <a:solidFill>
                <a:schemeClr val="tx1"/>
              </a:solidFill>
              <a:latin typeface="Times New Roman" pitchFamily="18" charset="0"/>
            </a:endParaRPr>
          </a:p>
          <a:p>
            <a:pPr eaLnBrk="1" hangingPunct="1">
              <a:lnSpc>
                <a:spcPct val="100000"/>
              </a:lnSpc>
              <a:spcBef>
                <a:spcPct val="0"/>
              </a:spcBef>
              <a:buFont typeface="Wingdings" pitchFamily="2" charset="2"/>
              <a:buChar char="§"/>
            </a:pPr>
            <a:r>
              <a:rPr lang="en-US" altLang="en-US" sz="1600" b="0">
                <a:solidFill>
                  <a:schemeClr val="tx1"/>
                </a:solidFill>
                <a:latin typeface="Times New Roman" pitchFamily="18" charset="0"/>
              </a:rPr>
              <a:t>…………………..</a:t>
            </a:r>
          </a:p>
        </p:txBody>
      </p:sp>
      <p:sp>
        <p:nvSpPr>
          <p:cNvPr id="24590" name="TextBox 19"/>
          <p:cNvSpPr txBox="1">
            <a:spLocks noChangeArrowheads="1"/>
          </p:cNvSpPr>
          <p:nvPr/>
        </p:nvSpPr>
        <p:spPr bwMode="auto">
          <a:xfrm>
            <a:off x="3279775" y="2562225"/>
            <a:ext cx="24479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algn="ctr" eaLnBrk="1" hangingPunct="1">
              <a:lnSpc>
                <a:spcPct val="100000"/>
              </a:lnSpc>
              <a:spcBef>
                <a:spcPct val="0"/>
              </a:spcBef>
              <a:buFontTx/>
              <a:buNone/>
            </a:pPr>
            <a:r>
              <a:rPr lang="zh-CN" altLang="en-US" sz="2200" b="0">
                <a:solidFill>
                  <a:schemeClr val="tx1"/>
                </a:solidFill>
                <a:latin typeface="Times New Roman" pitchFamily="18" charset="0"/>
              </a:rPr>
              <a:t>介绍特别有用的特殊的细胞培养技巧</a:t>
            </a:r>
            <a:endParaRPr lang="en-US" altLang="en-US" sz="2200" b="0">
              <a:solidFill>
                <a:schemeClr val="tx1"/>
              </a:solidFill>
              <a:latin typeface="Times New Roman" pitchFamily="18" charset="0"/>
            </a:endParaRPr>
          </a:p>
        </p:txBody>
      </p:sp>
      <p:sp>
        <p:nvSpPr>
          <p:cNvPr id="24591" name="TextBox 20"/>
          <p:cNvSpPr txBox="1">
            <a:spLocks noChangeArrowheads="1"/>
          </p:cNvSpPr>
          <p:nvPr/>
        </p:nvSpPr>
        <p:spPr bwMode="auto">
          <a:xfrm>
            <a:off x="3424238" y="3586163"/>
            <a:ext cx="2303462" cy="280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 typeface="Wingdings" pitchFamily="2" charset="2"/>
              <a:buChar char="§"/>
            </a:pPr>
            <a:r>
              <a:rPr lang="zh-CN" altLang="en-US" sz="1600" b="0">
                <a:solidFill>
                  <a:schemeClr val="tx1"/>
                </a:solidFill>
                <a:latin typeface="Times New Roman" pitchFamily="18" charset="0"/>
              </a:rPr>
              <a:t>人工血管的组织培养</a:t>
            </a:r>
            <a:endParaRPr lang="en-US" altLang="zh-CN" sz="1600" b="0">
              <a:solidFill>
                <a:schemeClr val="tx1"/>
              </a:solidFill>
              <a:latin typeface="Times New Roman" pitchFamily="18" charset="0"/>
            </a:endParaRPr>
          </a:p>
          <a:p>
            <a:pPr eaLnBrk="1" hangingPunct="1">
              <a:lnSpc>
                <a:spcPct val="100000"/>
              </a:lnSpc>
              <a:spcBef>
                <a:spcPct val="0"/>
              </a:spcBef>
              <a:buFont typeface="Wingdings" pitchFamily="2" charset="2"/>
              <a:buChar char="§"/>
            </a:pPr>
            <a:r>
              <a:rPr lang="zh-CN" altLang="en-US" sz="1600" b="0">
                <a:solidFill>
                  <a:schemeClr val="tx1"/>
                </a:solidFill>
                <a:latin typeface="Times New Roman" pitchFamily="18" charset="0"/>
              </a:rPr>
              <a:t>干扰素的诱导和生产</a:t>
            </a:r>
            <a:endParaRPr lang="en-US" altLang="zh-CN" sz="1600" b="0">
              <a:solidFill>
                <a:schemeClr val="tx1"/>
              </a:solidFill>
              <a:latin typeface="Times New Roman" pitchFamily="18" charset="0"/>
            </a:endParaRPr>
          </a:p>
          <a:p>
            <a:pPr eaLnBrk="1" hangingPunct="1">
              <a:lnSpc>
                <a:spcPct val="100000"/>
              </a:lnSpc>
              <a:spcBef>
                <a:spcPct val="0"/>
              </a:spcBef>
              <a:buFont typeface="Wingdings" pitchFamily="2" charset="2"/>
              <a:buChar char="§"/>
            </a:pPr>
            <a:r>
              <a:rPr lang="zh-CN" altLang="en-US" sz="1600" b="0">
                <a:solidFill>
                  <a:schemeClr val="tx1"/>
                </a:solidFill>
                <a:latin typeface="Times New Roman" pitchFamily="18" charset="0"/>
              </a:rPr>
              <a:t>细胞转化</a:t>
            </a:r>
            <a:endParaRPr lang="en-US" altLang="zh-CN" sz="1600" b="0">
              <a:solidFill>
                <a:schemeClr val="tx1"/>
              </a:solidFill>
              <a:latin typeface="Times New Roman" pitchFamily="18" charset="0"/>
            </a:endParaRPr>
          </a:p>
          <a:p>
            <a:pPr eaLnBrk="1" hangingPunct="1">
              <a:lnSpc>
                <a:spcPct val="100000"/>
              </a:lnSpc>
              <a:spcBef>
                <a:spcPct val="0"/>
              </a:spcBef>
              <a:buFont typeface="Wingdings" pitchFamily="2" charset="2"/>
              <a:buChar char="§"/>
            </a:pPr>
            <a:r>
              <a:rPr lang="zh-CN" altLang="en-US" sz="1600" b="0">
                <a:solidFill>
                  <a:schemeClr val="tx1"/>
                </a:solidFill>
                <a:latin typeface="Times New Roman" pitchFamily="18" charset="0"/>
              </a:rPr>
              <a:t>细胞融合</a:t>
            </a:r>
            <a:endParaRPr lang="en-US" altLang="zh-CN" sz="1600" b="0">
              <a:solidFill>
                <a:schemeClr val="tx1"/>
              </a:solidFill>
              <a:latin typeface="Times New Roman" pitchFamily="18" charset="0"/>
            </a:endParaRPr>
          </a:p>
          <a:p>
            <a:pPr eaLnBrk="1" hangingPunct="1">
              <a:lnSpc>
                <a:spcPct val="100000"/>
              </a:lnSpc>
              <a:spcBef>
                <a:spcPct val="0"/>
              </a:spcBef>
              <a:buFont typeface="Wingdings" pitchFamily="2" charset="2"/>
              <a:buChar char="§"/>
            </a:pPr>
            <a:r>
              <a:rPr lang="zh-CN" altLang="en-US" sz="1600" b="0">
                <a:solidFill>
                  <a:schemeClr val="tx1"/>
                </a:solidFill>
                <a:latin typeface="Times New Roman" pitchFamily="18" charset="0"/>
              </a:rPr>
              <a:t>细胞生长产物的收集</a:t>
            </a:r>
            <a:endParaRPr lang="en-US" altLang="zh-CN" sz="1600" b="0">
              <a:solidFill>
                <a:schemeClr val="tx1"/>
              </a:solidFill>
              <a:latin typeface="Times New Roman" pitchFamily="18" charset="0"/>
            </a:endParaRPr>
          </a:p>
          <a:p>
            <a:pPr eaLnBrk="1" hangingPunct="1">
              <a:lnSpc>
                <a:spcPct val="100000"/>
              </a:lnSpc>
              <a:spcBef>
                <a:spcPct val="0"/>
              </a:spcBef>
              <a:buFont typeface="Wingdings" pitchFamily="2" charset="2"/>
              <a:buChar char="§"/>
            </a:pPr>
            <a:r>
              <a:rPr lang="zh-CN" altLang="en-US" sz="1600" b="0">
                <a:solidFill>
                  <a:schemeClr val="tx1"/>
                </a:solidFill>
                <a:latin typeface="Times New Roman" pitchFamily="18" charset="0"/>
              </a:rPr>
              <a:t>哺乳动物细胞的大规模培养</a:t>
            </a:r>
            <a:endParaRPr lang="en-US" altLang="zh-CN" sz="1600" b="0">
              <a:solidFill>
                <a:schemeClr val="tx1"/>
              </a:solidFill>
              <a:latin typeface="Times New Roman" pitchFamily="18" charset="0"/>
            </a:endParaRPr>
          </a:p>
          <a:p>
            <a:pPr eaLnBrk="1" hangingPunct="1">
              <a:lnSpc>
                <a:spcPct val="100000"/>
              </a:lnSpc>
              <a:spcBef>
                <a:spcPct val="0"/>
              </a:spcBef>
              <a:buFont typeface="Wingdings" pitchFamily="2" charset="2"/>
              <a:buChar char="§"/>
            </a:pPr>
            <a:r>
              <a:rPr lang="zh-CN" altLang="en-US" sz="1600" b="0">
                <a:solidFill>
                  <a:schemeClr val="tx1"/>
                </a:solidFill>
                <a:latin typeface="Times New Roman" pitchFamily="18" charset="0"/>
              </a:rPr>
              <a:t>流式细胞术</a:t>
            </a:r>
            <a:endParaRPr lang="en-US" altLang="zh-CN" sz="1600" b="0">
              <a:solidFill>
                <a:schemeClr val="tx1"/>
              </a:solidFill>
              <a:latin typeface="Times New Roman" pitchFamily="18" charset="0"/>
            </a:endParaRPr>
          </a:p>
          <a:p>
            <a:pPr eaLnBrk="1" hangingPunct="1">
              <a:lnSpc>
                <a:spcPct val="100000"/>
              </a:lnSpc>
              <a:spcBef>
                <a:spcPct val="0"/>
              </a:spcBef>
              <a:buFont typeface="Wingdings" pitchFamily="2" charset="2"/>
              <a:buChar char="§"/>
            </a:pPr>
            <a:r>
              <a:rPr lang="zh-CN" altLang="en-US" sz="1600" b="0">
                <a:solidFill>
                  <a:schemeClr val="tx1"/>
                </a:solidFill>
                <a:latin typeface="Times New Roman" pitchFamily="18" charset="0"/>
              </a:rPr>
              <a:t>通过细胞转化检测化学品的致癌性</a:t>
            </a:r>
            <a:endParaRPr lang="en-US" altLang="zh-CN" sz="1600" b="0">
              <a:solidFill>
                <a:schemeClr val="tx1"/>
              </a:solidFill>
              <a:latin typeface="Times New Roman" pitchFamily="18" charset="0"/>
            </a:endParaRPr>
          </a:p>
          <a:p>
            <a:pPr eaLnBrk="1" hangingPunct="1">
              <a:lnSpc>
                <a:spcPct val="100000"/>
              </a:lnSpc>
              <a:spcBef>
                <a:spcPct val="0"/>
              </a:spcBef>
              <a:buFont typeface="Wingdings" pitchFamily="2" charset="2"/>
              <a:buChar char="§"/>
            </a:pPr>
            <a:r>
              <a:rPr lang="en-US" altLang="en-US" sz="1600" b="0">
                <a:solidFill>
                  <a:schemeClr val="tx1"/>
                </a:solidFill>
                <a:latin typeface="Times New Roman" pitchFamily="18" charset="0"/>
              </a:rPr>
              <a:t>………………..</a:t>
            </a:r>
          </a:p>
        </p:txBody>
      </p:sp>
      <p:sp>
        <p:nvSpPr>
          <p:cNvPr id="24592" name="TextBox 21"/>
          <p:cNvSpPr txBox="1">
            <a:spLocks noChangeArrowheads="1"/>
          </p:cNvSpPr>
          <p:nvPr/>
        </p:nvSpPr>
        <p:spPr bwMode="auto">
          <a:xfrm>
            <a:off x="6161088" y="2565400"/>
            <a:ext cx="2808287"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algn="ctr" eaLnBrk="1" hangingPunct="1">
              <a:lnSpc>
                <a:spcPct val="100000"/>
              </a:lnSpc>
              <a:spcBef>
                <a:spcPct val="0"/>
              </a:spcBef>
              <a:buFontTx/>
              <a:buNone/>
            </a:pPr>
            <a:r>
              <a:rPr lang="zh-CN" altLang="en-US" sz="2200" b="0">
                <a:solidFill>
                  <a:schemeClr val="tx1"/>
                </a:solidFill>
                <a:latin typeface="Times New Roman" pitchFamily="18" charset="0"/>
              </a:rPr>
              <a:t>介绍了针对不同细胞类型的具体培养方法</a:t>
            </a:r>
            <a:endParaRPr lang="en-US" altLang="en-US" sz="2200" b="0">
              <a:solidFill>
                <a:schemeClr val="tx1"/>
              </a:solidFill>
              <a:latin typeface="Times New Roman" pitchFamily="18" charset="0"/>
            </a:endParaRPr>
          </a:p>
        </p:txBody>
      </p:sp>
      <p:sp>
        <p:nvSpPr>
          <p:cNvPr id="24593" name="TextBox 22"/>
          <p:cNvSpPr txBox="1">
            <a:spLocks noChangeArrowheads="1"/>
          </p:cNvSpPr>
          <p:nvPr/>
        </p:nvSpPr>
        <p:spPr bwMode="auto">
          <a:xfrm>
            <a:off x="6448425" y="3586163"/>
            <a:ext cx="2303463"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 typeface="Wingdings" pitchFamily="2" charset="2"/>
              <a:buChar char="§"/>
            </a:pPr>
            <a:r>
              <a:rPr lang="zh-CN" altLang="en-US" sz="1600" b="0">
                <a:solidFill>
                  <a:schemeClr val="tx1"/>
                </a:solidFill>
                <a:latin typeface="Times New Roman" pitchFamily="18" charset="0"/>
              </a:rPr>
              <a:t>骨骼肌细胞</a:t>
            </a:r>
            <a:endParaRPr lang="en-US" altLang="zh-CN" sz="1600" b="0">
              <a:solidFill>
                <a:schemeClr val="tx1"/>
              </a:solidFill>
              <a:latin typeface="Times New Roman" pitchFamily="18" charset="0"/>
            </a:endParaRPr>
          </a:p>
          <a:p>
            <a:pPr eaLnBrk="1" hangingPunct="1">
              <a:lnSpc>
                <a:spcPct val="100000"/>
              </a:lnSpc>
              <a:spcBef>
                <a:spcPct val="0"/>
              </a:spcBef>
              <a:buFont typeface="Wingdings" pitchFamily="2" charset="2"/>
              <a:buChar char="§"/>
            </a:pPr>
            <a:r>
              <a:rPr lang="zh-CN" altLang="en-US" sz="1600" b="0">
                <a:solidFill>
                  <a:schemeClr val="tx1"/>
                </a:solidFill>
                <a:latin typeface="Times New Roman" pitchFamily="18" charset="0"/>
              </a:rPr>
              <a:t>干细胞</a:t>
            </a:r>
            <a:endParaRPr lang="en-US" altLang="zh-CN" sz="1600" b="0">
              <a:solidFill>
                <a:schemeClr val="tx1"/>
              </a:solidFill>
              <a:latin typeface="Times New Roman" pitchFamily="18" charset="0"/>
            </a:endParaRPr>
          </a:p>
          <a:p>
            <a:pPr eaLnBrk="1" hangingPunct="1">
              <a:lnSpc>
                <a:spcPct val="100000"/>
              </a:lnSpc>
              <a:spcBef>
                <a:spcPct val="0"/>
              </a:spcBef>
              <a:buFont typeface="Wingdings" pitchFamily="2" charset="2"/>
              <a:buChar char="§"/>
            </a:pPr>
            <a:r>
              <a:rPr lang="zh-CN" altLang="en-US" sz="1600" b="0">
                <a:solidFill>
                  <a:schemeClr val="tx1"/>
                </a:solidFill>
                <a:latin typeface="Times New Roman" pitchFamily="18" charset="0"/>
              </a:rPr>
              <a:t>成纤维细胞</a:t>
            </a:r>
            <a:endParaRPr lang="en-US" altLang="zh-CN" sz="1600" b="0">
              <a:solidFill>
                <a:schemeClr val="tx1"/>
              </a:solidFill>
              <a:latin typeface="Times New Roman" pitchFamily="18" charset="0"/>
            </a:endParaRPr>
          </a:p>
          <a:p>
            <a:pPr eaLnBrk="1" hangingPunct="1">
              <a:lnSpc>
                <a:spcPct val="100000"/>
              </a:lnSpc>
              <a:spcBef>
                <a:spcPct val="0"/>
              </a:spcBef>
              <a:buFont typeface="Wingdings" pitchFamily="2" charset="2"/>
              <a:buChar char="§"/>
            </a:pPr>
            <a:r>
              <a:rPr lang="zh-CN" altLang="en-US" sz="1600" b="0">
                <a:solidFill>
                  <a:schemeClr val="tx1"/>
                </a:solidFill>
                <a:latin typeface="Times New Roman" pitchFamily="18" charset="0"/>
              </a:rPr>
              <a:t>黑色素细胞</a:t>
            </a:r>
            <a:endParaRPr lang="en-US" altLang="zh-CN" sz="1600" b="0">
              <a:solidFill>
                <a:schemeClr val="tx1"/>
              </a:solidFill>
              <a:latin typeface="Times New Roman" pitchFamily="18" charset="0"/>
            </a:endParaRPr>
          </a:p>
          <a:p>
            <a:pPr eaLnBrk="1" hangingPunct="1">
              <a:lnSpc>
                <a:spcPct val="100000"/>
              </a:lnSpc>
              <a:spcBef>
                <a:spcPct val="0"/>
              </a:spcBef>
              <a:buFont typeface="Wingdings" pitchFamily="2" charset="2"/>
              <a:buChar char="§"/>
            </a:pPr>
            <a:r>
              <a:rPr lang="zh-CN" altLang="en-US" sz="1600" b="0">
                <a:solidFill>
                  <a:schemeClr val="tx1"/>
                </a:solidFill>
                <a:latin typeface="Times New Roman" pitchFamily="18" charset="0"/>
              </a:rPr>
              <a:t>小鼠白血病细胞</a:t>
            </a:r>
            <a:endParaRPr lang="en-US" altLang="zh-CN" sz="1600" b="0">
              <a:solidFill>
                <a:schemeClr val="tx1"/>
              </a:solidFill>
              <a:latin typeface="Times New Roman" pitchFamily="18" charset="0"/>
            </a:endParaRPr>
          </a:p>
          <a:p>
            <a:pPr eaLnBrk="1" hangingPunct="1">
              <a:lnSpc>
                <a:spcPct val="100000"/>
              </a:lnSpc>
              <a:spcBef>
                <a:spcPct val="0"/>
              </a:spcBef>
              <a:buFont typeface="Wingdings" pitchFamily="2" charset="2"/>
              <a:buChar char="§"/>
            </a:pPr>
            <a:r>
              <a:rPr lang="zh-CN" altLang="en-US" sz="1600" b="0">
                <a:solidFill>
                  <a:schemeClr val="tx1"/>
                </a:solidFill>
                <a:latin typeface="Times New Roman" pitchFamily="18" charset="0"/>
              </a:rPr>
              <a:t>肾上腺皮质细胞</a:t>
            </a:r>
            <a:endParaRPr lang="en-US" altLang="zh-CN" sz="1600" b="0">
              <a:solidFill>
                <a:schemeClr val="tx1"/>
              </a:solidFill>
              <a:latin typeface="Times New Roman" pitchFamily="18" charset="0"/>
            </a:endParaRPr>
          </a:p>
          <a:p>
            <a:pPr eaLnBrk="1" hangingPunct="1">
              <a:lnSpc>
                <a:spcPct val="100000"/>
              </a:lnSpc>
              <a:spcBef>
                <a:spcPct val="0"/>
              </a:spcBef>
              <a:buFont typeface="Wingdings" pitchFamily="2" charset="2"/>
              <a:buChar char="§"/>
            </a:pPr>
            <a:r>
              <a:rPr lang="zh-CN" altLang="en-US" sz="1600" b="0">
                <a:solidFill>
                  <a:schemeClr val="tx1"/>
                </a:solidFill>
                <a:latin typeface="Times New Roman" pitchFamily="18" charset="0"/>
              </a:rPr>
              <a:t>大规模制备软骨细胞</a:t>
            </a:r>
            <a:endParaRPr lang="en-US" altLang="zh-CN" sz="1600" b="0">
              <a:solidFill>
                <a:schemeClr val="tx1"/>
              </a:solidFill>
              <a:latin typeface="Times New Roman" pitchFamily="18" charset="0"/>
            </a:endParaRPr>
          </a:p>
          <a:p>
            <a:pPr eaLnBrk="1" hangingPunct="1">
              <a:lnSpc>
                <a:spcPct val="100000"/>
              </a:lnSpc>
              <a:spcBef>
                <a:spcPct val="0"/>
              </a:spcBef>
              <a:buFont typeface="Wingdings" pitchFamily="2" charset="2"/>
              <a:buChar char="§"/>
            </a:pPr>
            <a:r>
              <a:rPr lang="zh-CN" altLang="en-US" sz="1600" b="0">
                <a:solidFill>
                  <a:schemeClr val="tx1"/>
                </a:solidFill>
                <a:latin typeface="Times New Roman" pitchFamily="18" charset="0"/>
              </a:rPr>
              <a:t>巨噬细胞</a:t>
            </a:r>
            <a:endParaRPr lang="en-US" altLang="zh-CN" sz="1600" b="0">
              <a:solidFill>
                <a:schemeClr val="tx1"/>
              </a:solidFill>
              <a:latin typeface="Times New Roman" pitchFamily="18" charset="0"/>
            </a:endParaRPr>
          </a:p>
          <a:p>
            <a:pPr eaLnBrk="1" hangingPunct="1">
              <a:lnSpc>
                <a:spcPct val="100000"/>
              </a:lnSpc>
              <a:spcBef>
                <a:spcPct val="0"/>
              </a:spcBef>
              <a:buFont typeface="Wingdings" pitchFamily="2" charset="2"/>
              <a:buChar char="§"/>
            </a:pPr>
            <a:r>
              <a:rPr lang="zh-CN" altLang="en-US" sz="1600" b="0">
                <a:solidFill>
                  <a:schemeClr val="tx1"/>
                </a:solidFill>
                <a:latin typeface="Times New Roman" pitchFamily="18" charset="0"/>
              </a:rPr>
              <a:t>交感神经元细胞的分离和培养</a:t>
            </a:r>
            <a:endParaRPr lang="en-US" altLang="zh-CN" sz="1600" b="0">
              <a:solidFill>
                <a:schemeClr val="tx1"/>
              </a:solidFill>
              <a:latin typeface="Times New Roman" pitchFamily="18" charset="0"/>
            </a:endParaRPr>
          </a:p>
          <a:p>
            <a:pPr eaLnBrk="1" hangingPunct="1">
              <a:lnSpc>
                <a:spcPct val="100000"/>
              </a:lnSpc>
              <a:spcBef>
                <a:spcPct val="0"/>
              </a:spcBef>
              <a:buFont typeface="Wingdings" pitchFamily="2" charset="2"/>
              <a:buChar char="§"/>
            </a:pPr>
            <a:r>
              <a:rPr lang="en-US" altLang="zh-CN" sz="1600" b="0">
                <a:solidFill>
                  <a:schemeClr val="tx1"/>
                </a:solidFill>
                <a:latin typeface="Times New Roman" pitchFamily="18" charset="0"/>
              </a:rPr>
              <a:t>……………………</a:t>
            </a:r>
          </a:p>
        </p:txBody>
      </p:sp>
      <p:cxnSp>
        <p:nvCxnSpPr>
          <p:cNvPr id="20" name="Straight Connector 14"/>
          <p:cNvCxnSpPr/>
          <p:nvPr/>
        </p:nvCxnSpPr>
        <p:spPr>
          <a:xfrm>
            <a:off x="395288" y="944563"/>
            <a:ext cx="8229600" cy="0"/>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sp>
        <p:nvSpPr>
          <p:cNvPr id="24595" name="TextBox 20"/>
          <p:cNvSpPr txBox="1">
            <a:spLocks noChangeArrowheads="1"/>
          </p:cNvSpPr>
          <p:nvPr/>
        </p:nvSpPr>
        <p:spPr bwMode="auto">
          <a:xfrm>
            <a:off x="585788" y="449263"/>
            <a:ext cx="55657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zh-CN" altLang="en-US" sz="2200">
                <a:solidFill>
                  <a:schemeClr val="tx1"/>
                </a:solidFill>
                <a:latin typeface="Times New Roman" pitchFamily="18" charset="0"/>
              </a:rPr>
              <a:t>案例一：</a:t>
            </a:r>
            <a:r>
              <a:rPr lang="en-US" altLang="en-US" sz="2200" i="1">
                <a:solidFill>
                  <a:srgbClr val="000000"/>
                </a:solidFill>
                <a:latin typeface="Times New Roman" pitchFamily="18" charset="0"/>
              </a:rPr>
              <a:t>Volume 58 - Cell Culture  </a:t>
            </a:r>
            <a:r>
              <a:rPr lang="en-US" altLang="en-US" sz="2200">
                <a:solidFill>
                  <a:srgbClr val="000000"/>
                </a:solidFill>
                <a:latin typeface="Times New Roman" pitchFamily="18" charset="0"/>
              </a:rPr>
              <a:t> </a:t>
            </a:r>
            <a:r>
              <a:rPr lang="zh-CN" altLang="en-US" sz="2200">
                <a:solidFill>
                  <a:srgbClr val="000000"/>
                </a:solidFill>
                <a:latin typeface="Times New Roman" pitchFamily="18" charset="0"/>
              </a:rPr>
              <a:t>细胞培养</a:t>
            </a:r>
            <a:endParaRPr lang="en-US" altLang="en-US" sz="2200" b="0">
              <a:solidFill>
                <a:srgbClr val="000000"/>
              </a:solidFill>
              <a:latin typeface="Times New Roman" pitchFamily="18" charset="0"/>
            </a:endParaRPr>
          </a:p>
          <a:p>
            <a:pPr eaLnBrk="1" hangingPunct="1">
              <a:lnSpc>
                <a:spcPct val="100000"/>
              </a:lnSpc>
              <a:spcBef>
                <a:spcPct val="0"/>
              </a:spcBef>
              <a:buFontTx/>
              <a:buNone/>
            </a:pPr>
            <a:endParaRPr lang="en-US" altLang="en-US" sz="2200">
              <a:solidFill>
                <a:schemeClr val="tx1"/>
              </a:solidFill>
              <a:latin typeface="Times New Roman" pitchFamily="18" charset="0"/>
            </a:endParaRPr>
          </a:p>
        </p:txBody>
      </p:sp>
    </p:spTree>
    <p:extLst>
      <p:ext uri="{BB962C8B-B14F-4D97-AF65-F5344CB8AC3E}">
        <p14:creationId xmlns:p14="http://schemas.microsoft.com/office/powerpoint/2010/main" val="2709593286"/>
      </p:ext>
    </p:extLst>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组合 10"/>
          <p:cNvGrpSpPr>
            <a:grpSpLocks/>
          </p:cNvGrpSpPr>
          <p:nvPr/>
        </p:nvGrpSpPr>
        <p:grpSpPr bwMode="auto">
          <a:xfrm>
            <a:off x="1042988" y="1231900"/>
            <a:ext cx="6985000" cy="5221288"/>
            <a:chOff x="1068388" y="1231682"/>
            <a:chExt cx="7150100" cy="5221506"/>
          </a:xfrm>
        </p:grpSpPr>
        <p:grpSp>
          <p:nvGrpSpPr>
            <p:cNvPr id="25605" name="组合 5"/>
            <p:cNvGrpSpPr>
              <a:grpSpLocks/>
            </p:cNvGrpSpPr>
            <p:nvPr/>
          </p:nvGrpSpPr>
          <p:grpSpPr bwMode="auto">
            <a:xfrm>
              <a:off x="1068388" y="1231682"/>
              <a:ext cx="7150100" cy="5221506"/>
              <a:chOff x="1042988" y="1232073"/>
              <a:chExt cx="6985000" cy="5221287"/>
            </a:xfrm>
          </p:grpSpPr>
          <p:pic>
            <p:nvPicPr>
              <p:cNvPr id="25607" name="Picture 5" descr="http://d.hiphotos.baidu.com/baike/c0%3Dbaike80%2C5%2C5%2C80%2C26/sign=8045208315ce36d3b6098b625b9a51e2/9e3df8dcd100baa116e19be24710b912c9fc2e9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232073"/>
                <a:ext cx="6985000" cy="522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圆角矩形 3"/>
              <p:cNvSpPr/>
              <p:nvPr/>
            </p:nvSpPr>
            <p:spPr>
              <a:xfrm>
                <a:off x="1187450" y="4005435"/>
                <a:ext cx="2808288" cy="4318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 name="圆角矩形 4"/>
              <p:cNvSpPr/>
              <p:nvPr/>
            </p:nvSpPr>
            <p:spPr>
              <a:xfrm>
                <a:off x="1187450" y="5445297"/>
                <a:ext cx="1439863" cy="79216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10" name="圆角矩形 9"/>
            <p:cNvSpPr/>
            <p:nvPr/>
          </p:nvSpPr>
          <p:spPr>
            <a:xfrm>
              <a:off x="1297516" y="4221070"/>
              <a:ext cx="2879540" cy="43181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cxnSp>
        <p:nvCxnSpPr>
          <p:cNvPr id="11" name="Straight Connector 14"/>
          <p:cNvCxnSpPr/>
          <p:nvPr/>
        </p:nvCxnSpPr>
        <p:spPr>
          <a:xfrm>
            <a:off x="395288" y="944563"/>
            <a:ext cx="8229600" cy="0"/>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sp>
        <p:nvSpPr>
          <p:cNvPr id="25604" name="TextBox 11"/>
          <p:cNvSpPr txBox="1">
            <a:spLocks noChangeArrowheads="1"/>
          </p:cNvSpPr>
          <p:nvPr/>
        </p:nvSpPr>
        <p:spPr bwMode="auto">
          <a:xfrm>
            <a:off x="585788" y="449263"/>
            <a:ext cx="65182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zh-CN" altLang="en-US" sz="2200">
                <a:solidFill>
                  <a:schemeClr val="tx1"/>
                </a:solidFill>
                <a:latin typeface="Times New Roman" pitchFamily="18" charset="0"/>
              </a:rPr>
              <a:t>案例二：</a:t>
            </a:r>
            <a:r>
              <a:rPr lang="en-US" altLang="en-US" sz="2200" i="1">
                <a:solidFill>
                  <a:srgbClr val="000000"/>
                </a:solidFill>
                <a:latin typeface="Times New Roman" pitchFamily="18" charset="0"/>
              </a:rPr>
              <a:t>Volume 101 - </a:t>
            </a:r>
            <a:r>
              <a:rPr lang="en-US" altLang="zh-CN" sz="2200" i="1">
                <a:solidFill>
                  <a:schemeClr val="tx1"/>
                </a:solidFill>
                <a:latin typeface="Times New Roman" pitchFamily="18" charset="0"/>
              </a:rPr>
              <a:t>Recombinant DNA   </a:t>
            </a:r>
            <a:r>
              <a:rPr lang="zh-CN" altLang="en-US" sz="2200">
                <a:solidFill>
                  <a:schemeClr val="tx1"/>
                </a:solidFill>
                <a:latin typeface="Times New Roman" pitchFamily="18" charset="0"/>
              </a:rPr>
              <a:t>重组</a:t>
            </a:r>
            <a:r>
              <a:rPr lang="en-US" altLang="zh-CN" sz="2200">
                <a:solidFill>
                  <a:schemeClr val="tx1"/>
                </a:solidFill>
                <a:latin typeface="Times New Roman" pitchFamily="18" charset="0"/>
              </a:rPr>
              <a:t>DNA</a:t>
            </a:r>
            <a:endParaRPr lang="zh-CN" altLang="zh-CN" sz="2200" b="0">
              <a:solidFill>
                <a:schemeClr val="tx1"/>
              </a:solidFill>
              <a:latin typeface="Times New Roman" pitchFamily="18" charset="0"/>
            </a:endParaRPr>
          </a:p>
          <a:p>
            <a:pPr eaLnBrk="1" hangingPunct="1">
              <a:lnSpc>
                <a:spcPct val="100000"/>
              </a:lnSpc>
              <a:spcBef>
                <a:spcPct val="0"/>
              </a:spcBef>
              <a:buFontTx/>
              <a:buNone/>
            </a:pPr>
            <a:endParaRPr lang="en-US" altLang="en-US" sz="2200">
              <a:solidFill>
                <a:schemeClr val="tx1"/>
              </a:solidFill>
              <a:latin typeface="Times New Roman" pitchFamily="18" charset="0"/>
            </a:endParaRPr>
          </a:p>
        </p:txBody>
      </p:sp>
    </p:spTree>
    <p:extLst>
      <p:ext uri="{BB962C8B-B14F-4D97-AF65-F5344CB8AC3E}">
        <p14:creationId xmlns:p14="http://schemas.microsoft.com/office/powerpoint/2010/main" val="2998892571"/>
      </p:ext>
    </p:extLst>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1" name="内容占位符 2"/>
          <p:cNvSpPr>
            <a:spLocks noGrp="1"/>
          </p:cNvSpPr>
          <p:nvPr>
            <p:ph idx="1"/>
          </p:nvPr>
        </p:nvSpPr>
        <p:spPr>
          <a:xfrm>
            <a:off x="2051050" y="1555750"/>
            <a:ext cx="8002588" cy="647700"/>
          </a:xfrm>
        </p:spPr>
        <p:txBody>
          <a:bodyPr/>
          <a:lstStyle/>
          <a:p>
            <a:pPr eaLnBrk="1" hangingPunct="1">
              <a:buFont typeface="Arial" charset="0"/>
              <a:buNone/>
            </a:pPr>
            <a:r>
              <a:rPr lang="en-US" altLang="zh-CN" sz="2000" smtClean="0">
                <a:latin typeface="Arial" charset="0"/>
                <a:ea typeface="Arial Unicode MS" pitchFamily="34" charset="-122"/>
                <a:cs typeface="Arial Unicode MS" pitchFamily="34" charset="-122"/>
              </a:rPr>
              <a:t>genetically-modified organism</a:t>
            </a:r>
            <a:endParaRPr lang="zh-CN" altLang="en-US" sz="2000" smtClean="0">
              <a:latin typeface="Arial" charset="0"/>
              <a:ea typeface="Arial Unicode MS" pitchFamily="34" charset="-122"/>
              <a:cs typeface="Arial Unicode MS" pitchFamily="34" charset="-122"/>
            </a:endParaRPr>
          </a:p>
        </p:txBody>
      </p:sp>
      <p:sp>
        <p:nvSpPr>
          <p:cNvPr id="8" name="TextBox 7"/>
          <p:cNvSpPr txBox="1"/>
          <p:nvPr/>
        </p:nvSpPr>
        <p:spPr>
          <a:xfrm>
            <a:off x="744538" y="1447800"/>
            <a:ext cx="1165225" cy="585788"/>
          </a:xfrm>
          <a:prstGeom prst="rect">
            <a:avLst/>
          </a:prstGeom>
          <a:noFill/>
        </p:spPr>
        <p:txBody>
          <a:bodyPr wrap="none">
            <a:spAutoFit/>
          </a:bodyPr>
          <a:lstStyle/>
          <a:p>
            <a:pPr>
              <a:defRPr/>
            </a:pPr>
            <a:r>
              <a:rPr lang="en-US" altLang="zh-CN" sz="3200" kern="0" dirty="0">
                <a:solidFill>
                  <a:srgbClr val="FF0000"/>
                </a:solidFill>
                <a:latin typeface="Arial Unicode MS" pitchFamily="34" charset="-122"/>
                <a:ea typeface="Arial Unicode MS" pitchFamily="34" charset="-122"/>
                <a:cs typeface="Arial Unicode MS" pitchFamily="34" charset="-122"/>
              </a:rPr>
              <a:t>GMO</a:t>
            </a:r>
            <a:endParaRPr lang="zh-CN" altLang="en-US" dirty="0"/>
          </a:p>
        </p:txBody>
      </p:sp>
      <p:grpSp>
        <p:nvGrpSpPr>
          <p:cNvPr id="2" name="组合 11"/>
          <p:cNvGrpSpPr>
            <a:grpSpLocks/>
          </p:cNvGrpSpPr>
          <p:nvPr/>
        </p:nvGrpSpPr>
        <p:grpSpPr bwMode="auto">
          <a:xfrm>
            <a:off x="339725" y="2095500"/>
            <a:ext cx="4321175" cy="4546600"/>
            <a:chOff x="395536" y="1484784"/>
            <a:chExt cx="4321300" cy="4546476"/>
          </a:xfrm>
        </p:grpSpPr>
        <p:pic>
          <p:nvPicPr>
            <p:cNvPr id="26636" name="Picture 11" descr="http://www.baybao.net/image/cache/data/P/Non-Gmo-01-500x500.jpg"/>
            <p:cNvPicPr>
              <a:picLocks noChangeAspect="1" noChangeArrowheads="1"/>
            </p:cNvPicPr>
            <p:nvPr/>
          </p:nvPicPr>
          <p:blipFill>
            <a:blip r:embed="rId3">
              <a:extLst>
                <a:ext uri="{28A0092B-C50C-407E-A947-70E740481C1C}">
                  <a14:useLocalDpi xmlns:a14="http://schemas.microsoft.com/office/drawing/2010/main" val="0"/>
                </a:ext>
              </a:extLst>
            </a:blip>
            <a:srcRect l="16632" t="4536" r="16841"/>
            <a:stretch>
              <a:fillRect/>
            </a:stretch>
          </p:blipFill>
          <p:spPr bwMode="auto">
            <a:xfrm>
              <a:off x="395536" y="1484784"/>
              <a:ext cx="3168352" cy="4546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圆角矩形 9"/>
            <p:cNvSpPr/>
            <p:nvPr/>
          </p:nvSpPr>
          <p:spPr bwMode="auto">
            <a:xfrm>
              <a:off x="4285024" y="5661383"/>
              <a:ext cx="431812" cy="28732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pic>
        <p:nvPicPr>
          <p:cNvPr id="71691" name="Picture 11" descr="转基因棉花"/>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5050" y="2814638"/>
            <a:ext cx="2493963"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3" name="Picture 13" descr="转基因玉米"/>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5050" y="4687888"/>
            <a:ext cx="2493963"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14"/>
          <p:cNvGrpSpPr>
            <a:grpSpLocks/>
          </p:cNvGrpSpPr>
          <p:nvPr/>
        </p:nvGrpSpPr>
        <p:grpSpPr bwMode="auto">
          <a:xfrm>
            <a:off x="6176963" y="2671763"/>
            <a:ext cx="2743200" cy="4103687"/>
            <a:chOff x="6408936" y="2132856"/>
            <a:chExt cx="2808312" cy="4104456"/>
          </a:xfrm>
        </p:grpSpPr>
        <p:pic>
          <p:nvPicPr>
            <p:cNvPr id="26634" name="Picture 9" descr="http://images.china.cn/attachement/jpg/site1000/20140813/7427ea210c5415555e5636.jpg"/>
            <p:cNvPicPr>
              <a:picLocks noChangeAspect="1" noChangeArrowheads="1"/>
            </p:cNvPicPr>
            <p:nvPr/>
          </p:nvPicPr>
          <p:blipFill>
            <a:blip r:embed="rId6">
              <a:extLst>
                <a:ext uri="{28A0092B-C50C-407E-A947-70E740481C1C}">
                  <a14:useLocalDpi xmlns:a14="http://schemas.microsoft.com/office/drawing/2010/main" val="0"/>
                </a:ext>
              </a:extLst>
            </a:blip>
            <a:srcRect l="33008" r="13142" b="33185"/>
            <a:stretch>
              <a:fillRect/>
            </a:stretch>
          </p:blipFill>
          <p:spPr bwMode="auto">
            <a:xfrm>
              <a:off x="6408936" y="2132856"/>
              <a:ext cx="2808312" cy="2237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5" name="Picture 7" descr="http://s9.sinaimg.cn/middle/6f29a9c6g93eb3ce82ff8&amp;690"/>
            <p:cNvPicPr>
              <a:picLocks noChangeAspect="1" noChangeArrowheads="1"/>
            </p:cNvPicPr>
            <p:nvPr/>
          </p:nvPicPr>
          <p:blipFill>
            <a:blip r:embed="rId7">
              <a:extLst>
                <a:ext uri="{28A0092B-C50C-407E-A947-70E740481C1C}">
                  <a14:useLocalDpi xmlns:a14="http://schemas.microsoft.com/office/drawing/2010/main" val="0"/>
                </a:ext>
              </a:extLst>
            </a:blip>
            <a:srcRect l="17607" t="22005" r="10622" b="6410"/>
            <a:stretch>
              <a:fillRect/>
            </a:stretch>
          </p:blipFill>
          <p:spPr bwMode="auto">
            <a:xfrm>
              <a:off x="6408936" y="4365104"/>
              <a:ext cx="2808312" cy="18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5" name="Straight Connector 14"/>
          <p:cNvCxnSpPr/>
          <p:nvPr/>
        </p:nvCxnSpPr>
        <p:spPr>
          <a:xfrm>
            <a:off x="395288" y="944563"/>
            <a:ext cx="8229600" cy="0"/>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sp>
        <p:nvSpPr>
          <p:cNvPr id="26633" name="TextBox 15"/>
          <p:cNvSpPr txBox="1">
            <a:spLocks noChangeArrowheads="1"/>
          </p:cNvSpPr>
          <p:nvPr/>
        </p:nvSpPr>
        <p:spPr bwMode="auto">
          <a:xfrm>
            <a:off x="585788" y="449263"/>
            <a:ext cx="65182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zh-CN" altLang="en-US" sz="2200">
                <a:solidFill>
                  <a:schemeClr val="tx1"/>
                </a:solidFill>
                <a:latin typeface="Times New Roman" pitchFamily="18" charset="0"/>
              </a:rPr>
              <a:t>案例二：</a:t>
            </a:r>
            <a:r>
              <a:rPr lang="en-US" altLang="en-US" sz="2200" i="1">
                <a:solidFill>
                  <a:srgbClr val="000000"/>
                </a:solidFill>
                <a:latin typeface="Times New Roman" pitchFamily="18" charset="0"/>
              </a:rPr>
              <a:t>Volume 101 - </a:t>
            </a:r>
            <a:r>
              <a:rPr lang="en-US" altLang="zh-CN" sz="2200" i="1">
                <a:solidFill>
                  <a:schemeClr val="tx1"/>
                </a:solidFill>
                <a:latin typeface="Times New Roman" pitchFamily="18" charset="0"/>
              </a:rPr>
              <a:t>Recombinant DNA   </a:t>
            </a:r>
            <a:r>
              <a:rPr lang="zh-CN" altLang="en-US" sz="2200">
                <a:solidFill>
                  <a:schemeClr val="tx1"/>
                </a:solidFill>
                <a:latin typeface="Times New Roman" pitchFamily="18" charset="0"/>
              </a:rPr>
              <a:t>重组</a:t>
            </a:r>
            <a:r>
              <a:rPr lang="en-US" altLang="zh-CN" sz="2200">
                <a:solidFill>
                  <a:schemeClr val="tx1"/>
                </a:solidFill>
                <a:latin typeface="Times New Roman" pitchFamily="18" charset="0"/>
              </a:rPr>
              <a:t>DNA</a:t>
            </a:r>
            <a:endParaRPr lang="zh-CN" altLang="zh-CN" sz="2200" b="0">
              <a:solidFill>
                <a:schemeClr val="tx1"/>
              </a:solidFill>
              <a:latin typeface="Times New Roman" pitchFamily="18" charset="0"/>
            </a:endParaRPr>
          </a:p>
          <a:p>
            <a:pPr eaLnBrk="1" hangingPunct="1">
              <a:lnSpc>
                <a:spcPct val="100000"/>
              </a:lnSpc>
              <a:spcBef>
                <a:spcPct val="0"/>
              </a:spcBef>
              <a:buFontTx/>
              <a:buNone/>
            </a:pPr>
            <a:endParaRPr lang="en-US" altLang="en-US" sz="2200">
              <a:solidFill>
                <a:schemeClr val="tx1"/>
              </a:solidFill>
              <a:latin typeface="Times New Roman" pitchFamily="18" charset="0"/>
            </a:endParaRPr>
          </a:p>
        </p:txBody>
      </p:sp>
    </p:spTree>
    <p:extLst>
      <p:ext uri="{BB962C8B-B14F-4D97-AF65-F5344CB8AC3E}">
        <p14:creationId xmlns:p14="http://schemas.microsoft.com/office/powerpoint/2010/main" val="99143221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251"/>
                                        </p:tgtEl>
                                        <p:attrNameLst>
                                          <p:attrName>style.visibility</p:attrName>
                                        </p:attrNameLst>
                                      </p:cBhvr>
                                      <p:to>
                                        <p:strVal val="visible"/>
                                      </p:to>
                                    </p:set>
                                    <p:animEffect transition="in" filter="wipe(left)">
                                      <p:cBhvr>
                                        <p:cTn id="7" dur="500"/>
                                        <p:tgtEl>
                                          <p:spTgt spid="532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7169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71693"/>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up)">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1812925"/>
            <a:ext cx="8382000" cy="3540125"/>
          </a:xfrm>
          <a:prstGeom prst="rect">
            <a:avLst/>
          </a:prstGeom>
        </p:spPr>
        <p:txBody>
          <a:bodyPr>
            <a:spAutoFit/>
          </a:bodyPr>
          <a:lstStyle/>
          <a:p>
            <a:pPr marL="285750" indent="-285750">
              <a:buFont typeface="Wingdings" panose="05000000000000000000" pitchFamily="2" charset="2"/>
              <a:buChar char="Ø"/>
              <a:defRPr/>
            </a:pPr>
            <a:r>
              <a:rPr lang="zh-CN" altLang="en-US" sz="1600" b="1" dirty="0">
                <a:latin typeface="Arial" pitchFamily="34" charset="0"/>
                <a:ea typeface="+mn-ea"/>
                <a:cs typeface="Arial" pitchFamily="34" charset="0"/>
              </a:rPr>
              <a:t>重组</a:t>
            </a:r>
            <a:r>
              <a:rPr lang="en-US" sz="1600" b="1" dirty="0">
                <a:latin typeface="Arial" pitchFamily="34" charset="0"/>
                <a:ea typeface="+mn-ea"/>
                <a:cs typeface="Arial" pitchFamily="34" charset="0"/>
              </a:rPr>
              <a:t>DNA</a:t>
            </a:r>
            <a:r>
              <a:rPr lang="zh-CN" altLang="en-US" sz="1600" b="1" dirty="0">
                <a:latin typeface="Arial" pitchFamily="34" charset="0"/>
                <a:ea typeface="+mn-ea"/>
                <a:cs typeface="Arial" pitchFamily="34" charset="0"/>
              </a:rPr>
              <a:t>技术使得研究人员解决复杂性的生物学问题的方法发生了革命性的变化，利用这一技术可以在医药，农业，工业领域生产出新的，更好的产品。</a:t>
            </a:r>
            <a:endParaRPr lang="en-US" altLang="zh-CN" sz="1600" b="1" dirty="0">
              <a:latin typeface="Arial" pitchFamily="34" charset="0"/>
              <a:ea typeface="+mn-ea"/>
              <a:cs typeface="Arial" pitchFamily="34" charset="0"/>
            </a:endParaRPr>
          </a:p>
          <a:p>
            <a:pPr marL="285750" indent="-285750">
              <a:buFont typeface="Wingdings" panose="05000000000000000000" pitchFamily="2" charset="2"/>
              <a:buChar char="Ø"/>
              <a:defRPr/>
            </a:pPr>
            <a:endParaRPr lang="en-US" altLang="zh-CN" sz="1600" b="1" dirty="0">
              <a:latin typeface="Arial" pitchFamily="34" charset="0"/>
              <a:ea typeface="+mn-ea"/>
              <a:cs typeface="Arial" pitchFamily="34" charset="0"/>
            </a:endParaRPr>
          </a:p>
          <a:p>
            <a:pPr marL="285750" indent="-285750">
              <a:buFont typeface="Wingdings" panose="05000000000000000000" pitchFamily="2" charset="2"/>
              <a:buChar char="Ø"/>
              <a:defRPr/>
            </a:pPr>
            <a:r>
              <a:rPr lang="zh-CN" altLang="en-US" sz="1600" b="1" dirty="0">
                <a:latin typeface="Arial" pitchFamily="34" charset="0"/>
                <a:ea typeface="+mn-ea"/>
                <a:cs typeface="Arial" pitchFamily="34" charset="0"/>
              </a:rPr>
              <a:t>时下备受争论的热点话题转基因食品（</a:t>
            </a:r>
            <a:r>
              <a:rPr lang="en-US" sz="1600" b="1" dirty="0">
                <a:latin typeface="Arial" pitchFamily="34" charset="0"/>
                <a:ea typeface="+mn-ea"/>
                <a:cs typeface="Arial" pitchFamily="34" charset="0"/>
              </a:rPr>
              <a:t>GMO</a:t>
            </a:r>
            <a:r>
              <a:rPr lang="zh-CN" altLang="en-US" sz="1600" b="1" dirty="0">
                <a:latin typeface="Arial" pitchFamily="34" charset="0"/>
                <a:ea typeface="+mn-ea"/>
                <a:cs typeface="Arial" pitchFamily="34" charset="0"/>
              </a:rPr>
              <a:t>）所应用的核心技术就是</a:t>
            </a:r>
            <a:r>
              <a:rPr lang="en-US" sz="1600" b="1" dirty="0">
                <a:latin typeface="Arial" pitchFamily="34" charset="0"/>
                <a:ea typeface="+mn-ea"/>
                <a:cs typeface="Arial" pitchFamily="34" charset="0"/>
              </a:rPr>
              <a:t>DNA</a:t>
            </a:r>
            <a:r>
              <a:rPr lang="zh-CN" altLang="en-US" sz="1600" b="1" dirty="0">
                <a:latin typeface="Arial" pitchFamily="34" charset="0"/>
                <a:ea typeface="+mn-ea"/>
                <a:cs typeface="Arial" pitchFamily="34" charset="0"/>
              </a:rPr>
              <a:t>重组</a:t>
            </a:r>
            <a:endParaRPr lang="en-US" sz="1600" b="1" dirty="0">
              <a:latin typeface="Arial" pitchFamily="34" charset="0"/>
              <a:ea typeface="+mn-ea"/>
              <a:cs typeface="Arial" pitchFamily="34" charset="0"/>
            </a:endParaRPr>
          </a:p>
          <a:p>
            <a:pPr>
              <a:defRPr/>
            </a:pPr>
            <a:endParaRPr lang="en-US" sz="1600" b="1" dirty="0">
              <a:latin typeface="Arial" pitchFamily="34" charset="0"/>
              <a:ea typeface="+mn-ea"/>
              <a:cs typeface="Arial" pitchFamily="34" charset="0"/>
            </a:endParaRPr>
          </a:p>
          <a:p>
            <a:pPr marL="285750" indent="-285750">
              <a:buFont typeface="Wingdings" panose="05000000000000000000" pitchFamily="2" charset="2"/>
              <a:buChar char="Ø"/>
              <a:defRPr/>
            </a:pPr>
            <a:r>
              <a:rPr lang="en-US" altLang="zh-CN" sz="1600" b="1" dirty="0">
                <a:latin typeface="Arial" pitchFamily="34" charset="0"/>
                <a:ea typeface="+mn-ea"/>
                <a:cs typeface="Arial" pitchFamily="34" charset="0"/>
              </a:rPr>
              <a:t>《</a:t>
            </a:r>
            <a:r>
              <a:rPr lang="zh-CN" altLang="en-US" sz="1600" b="1" dirty="0">
                <a:latin typeface="Arial" pitchFamily="34" charset="0"/>
                <a:ea typeface="+mn-ea"/>
                <a:cs typeface="Arial" pitchFamily="34" charset="0"/>
              </a:rPr>
              <a:t>酶学方法</a:t>
            </a:r>
            <a:r>
              <a:rPr lang="en-US" altLang="zh-CN" sz="1600" b="1" dirty="0">
                <a:latin typeface="Arial" pitchFamily="34" charset="0"/>
                <a:ea typeface="+mn-ea"/>
                <a:cs typeface="Arial" pitchFamily="34" charset="0"/>
              </a:rPr>
              <a:t>》</a:t>
            </a:r>
            <a:r>
              <a:rPr lang="zh-CN" altLang="en-US" sz="1600" b="1" dirty="0">
                <a:latin typeface="Arial" pitchFamily="34" charset="0"/>
                <a:ea typeface="+mn-ea"/>
                <a:cs typeface="Arial" pitchFamily="34" charset="0"/>
              </a:rPr>
              <a:t>中关于</a:t>
            </a:r>
            <a:r>
              <a:rPr lang="en-US" sz="1600" b="1" dirty="0">
                <a:latin typeface="Arial" pitchFamily="34" charset="0"/>
                <a:ea typeface="+mn-ea"/>
                <a:cs typeface="Arial" pitchFamily="34" charset="0"/>
              </a:rPr>
              <a:t>DNA</a:t>
            </a:r>
            <a:r>
              <a:rPr lang="zh-CN" altLang="en-US" sz="1600" b="1" dirty="0">
                <a:latin typeface="Arial" pitchFamily="34" charset="0"/>
                <a:ea typeface="+mn-ea"/>
                <a:cs typeface="Arial" pitchFamily="34" charset="0"/>
              </a:rPr>
              <a:t>重组的卷册讲述了</a:t>
            </a:r>
            <a:r>
              <a:rPr lang="en-US" sz="1600" b="1" dirty="0">
                <a:latin typeface="Arial" pitchFamily="34" charset="0"/>
                <a:ea typeface="+mn-ea"/>
                <a:cs typeface="Arial" pitchFamily="34" charset="0"/>
              </a:rPr>
              <a:t>DNA</a:t>
            </a:r>
            <a:r>
              <a:rPr lang="zh-CN" altLang="en-US" sz="1600" b="1" dirty="0">
                <a:latin typeface="Arial" pitchFamily="34" charset="0"/>
                <a:ea typeface="+mn-ea"/>
                <a:cs typeface="Arial" pitchFamily="34" charset="0"/>
              </a:rPr>
              <a:t>分离，杂交，克隆，突变，基因产物的分离方法以及基因克隆的不同载体系统，比如在酵母细胞中进行基因的克隆等等。</a:t>
            </a:r>
            <a:endParaRPr lang="en-US" altLang="zh-CN" sz="1600" b="1" dirty="0">
              <a:latin typeface="Arial" pitchFamily="34" charset="0"/>
              <a:ea typeface="+mn-ea"/>
              <a:cs typeface="Arial" pitchFamily="34" charset="0"/>
            </a:endParaRPr>
          </a:p>
          <a:p>
            <a:pPr marL="285750" indent="-285750">
              <a:buFont typeface="Wingdings" panose="05000000000000000000" pitchFamily="2" charset="2"/>
              <a:buChar char="Ø"/>
              <a:defRPr/>
            </a:pPr>
            <a:endParaRPr lang="en-US" altLang="zh-CN" sz="1600" b="1" dirty="0">
              <a:latin typeface="Arial" pitchFamily="34" charset="0"/>
              <a:ea typeface="+mn-ea"/>
              <a:cs typeface="Arial" pitchFamily="34" charset="0"/>
            </a:endParaRPr>
          </a:p>
          <a:p>
            <a:pPr marL="285750" indent="-285750">
              <a:buFont typeface="Wingdings" panose="05000000000000000000" pitchFamily="2" charset="2"/>
              <a:buChar char="Ø"/>
              <a:defRPr/>
            </a:pPr>
            <a:r>
              <a:rPr lang="en-US" altLang="zh-CN" sz="1600" b="1" dirty="0">
                <a:latin typeface="Arial" pitchFamily="34" charset="0"/>
                <a:ea typeface="+mn-ea"/>
                <a:cs typeface="Arial" pitchFamily="34" charset="0"/>
              </a:rPr>
              <a:t>Volume100,101,153,154,155-Recombinant DNA </a:t>
            </a:r>
            <a:r>
              <a:rPr lang="zh-CN" altLang="en-US" sz="1600" b="1" dirty="0">
                <a:latin typeface="Arial" pitchFamily="34" charset="0"/>
                <a:ea typeface="+mn-ea"/>
                <a:cs typeface="Arial" pitchFamily="34" charset="0"/>
              </a:rPr>
              <a:t>都是关于重组</a:t>
            </a:r>
            <a:r>
              <a:rPr lang="en-US" altLang="zh-CN" sz="1600" b="1" dirty="0">
                <a:latin typeface="Arial" pitchFamily="34" charset="0"/>
                <a:ea typeface="+mn-ea"/>
                <a:cs typeface="Arial" pitchFamily="34" charset="0"/>
              </a:rPr>
              <a:t>DNA</a:t>
            </a:r>
            <a:r>
              <a:rPr lang="zh-CN" altLang="en-US" sz="1600" b="1" dirty="0">
                <a:latin typeface="Arial" pitchFamily="34" charset="0"/>
                <a:ea typeface="+mn-ea"/>
                <a:cs typeface="Arial" pitchFamily="34" charset="0"/>
              </a:rPr>
              <a:t>的介绍。</a:t>
            </a:r>
            <a:endParaRPr lang="en-US" altLang="zh-CN" sz="1600" b="1" dirty="0">
              <a:latin typeface="Arial" pitchFamily="34" charset="0"/>
              <a:ea typeface="+mn-ea"/>
              <a:cs typeface="Arial" pitchFamily="34" charset="0"/>
            </a:endParaRPr>
          </a:p>
          <a:p>
            <a:pPr>
              <a:defRPr/>
            </a:pPr>
            <a:r>
              <a:rPr lang="en-US" altLang="zh-CN" sz="1600" b="1" dirty="0">
                <a:latin typeface="Arial" pitchFamily="34" charset="0"/>
                <a:ea typeface="+mn-ea"/>
                <a:cs typeface="Arial" pitchFamily="34" charset="0"/>
              </a:rPr>
              <a:t>     </a:t>
            </a:r>
            <a:r>
              <a:rPr lang="zh-CN" altLang="en-US" sz="1600" b="1" dirty="0">
                <a:latin typeface="Arial" pitchFamily="34" charset="0"/>
                <a:ea typeface="+mn-ea"/>
                <a:cs typeface="Arial" pitchFamily="34" charset="0"/>
              </a:rPr>
              <a:t>其中</a:t>
            </a:r>
            <a:r>
              <a:rPr lang="en-US" altLang="zh-CN" sz="1600" b="1" dirty="0">
                <a:latin typeface="Arial" pitchFamily="34" charset="0"/>
                <a:ea typeface="+mn-ea"/>
                <a:cs typeface="Arial" pitchFamily="34" charset="0"/>
              </a:rPr>
              <a:t>Volume 101</a:t>
            </a:r>
            <a:r>
              <a:rPr lang="zh-CN" altLang="en-US" sz="1600" b="1" dirty="0">
                <a:latin typeface="Arial" pitchFamily="34" charset="0"/>
                <a:ea typeface="+mn-ea"/>
                <a:cs typeface="Arial" pitchFamily="34" charset="0"/>
              </a:rPr>
              <a:t>的投稿者包括诺贝尔奖得主</a:t>
            </a:r>
            <a:r>
              <a:rPr lang="en-US" sz="1600" b="1" dirty="0">
                <a:latin typeface="Arial" pitchFamily="34" charset="0"/>
                <a:ea typeface="+mn-ea"/>
                <a:cs typeface="Arial" pitchFamily="34" charset="0"/>
              </a:rPr>
              <a:t>Sidney Brenner</a:t>
            </a:r>
            <a:r>
              <a:rPr lang="zh-CN" altLang="en-US" sz="1600" b="1" dirty="0">
                <a:latin typeface="Arial" pitchFamily="34" charset="0"/>
                <a:ea typeface="+mn-ea"/>
                <a:cs typeface="Arial" pitchFamily="34" charset="0"/>
              </a:rPr>
              <a:t>（</a:t>
            </a:r>
            <a:r>
              <a:rPr lang="en-US" sz="1600" b="1" dirty="0">
                <a:latin typeface="Arial" pitchFamily="34" charset="0"/>
                <a:ea typeface="+mn-ea"/>
                <a:cs typeface="Arial" pitchFamily="34" charset="0"/>
              </a:rPr>
              <a:t>2002</a:t>
            </a:r>
            <a:r>
              <a:rPr lang="zh-CN" altLang="en-US" sz="1600" b="1" dirty="0">
                <a:latin typeface="Arial" pitchFamily="34" charset="0"/>
                <a:ea typeface="+mn-ea"/>
                <a:cs typeface="Arial" pitchFamily="34" charset="0"/>
              </a:rPr>
              <a:t>年诺贝尔生</a:t>
            </a:r>
            <a:endParaRPr lang="en-US" altLang="zh-CN" sz="1600" b="1" dirty="0">
              <a:latin typeface="Arial" pitchFamily="34" charset="0"/>
              <a:ea typeface="+mn-ea"/>
              <a:cs typeface="Arial" pitchFamily="34" charset="0"/>
            </a:endParaRPr>
          </a:p>
          <a:p>
            <a:pPr>
              <a:defRPr/>
            </a:pPr>
            <a:r>
              <a:rPr lang="en-US" altLang="zh-CN" sz="1600" b="1" dirty="0">
                <a:latin typeface="Arial" pitchFamily="34" charset="0"/>
                <a:ea typeface="+mn-ea"/>
                <a:cs typeface="Arial" pitchFamily="34" charset="0"/>
              </a:rPr>
              <a:t>   </a:t>
            </a:r>
            <a:r>
              <a:rPr lang="zh-CN" altLang="en-US" sz="1600" b="1" dirty="0">
                <a:latin typeface="Arial" pitchFamily="34" charset="0"/>
                <a:ea typeface="+mn-ea"/>
                <a:cs typeface="Arial" pitchFamily="34" charset="0"/>
              </a:rPr>
              <a:t>  理学</a:t>
            </a:r>
            <a:r>
              <a:rPr lang="en-US" sz="1600" b="1" dirty="0">
                <a:latin typeface="Arial" pitchFamily="34" charset="0"/>
                <a:ea typeface="+mn-ea"/>
                <a:cs typeface="Arial" pitchFamily="34" charset="0"/>
              </a:rPr>
              <a:t>/</a:t>
            </a:r>
            <a:r>
              <a:rPr lang="zh-CN" altLang="en-US" sz="1600" b="1" dirty="0">
                <a:latin typeface="Arial" pitchFamily="34" charset="0"/>
                <a:ea typeface="+mn-ea"/>
                <a:cs typeface="Arial" pitchFamily="34" charset="0"/>
              </a:rPr>
              <a:t>医学奖）和</a:t>
            </a:r>
            <a:r>
              <a:rPr lang="en-US" sz="1600" b="1" dirty="0">
                <a:latin typeface="Arial" pitchFamily="34" charset="0"/>
                <a:ea typeface="+mn-ea"/>
                <a:cs typeface="Arial" pitchFamily="34" charset="0"/>
              </a:rPr>
              <a:t> Andrew Fire</a:t>
            </a:r>
            <a:r>
              <a:rPr lang="zh-CN" altLang="en-US" sz="1600" b="1" dirty="0">
                <a:latin typeface="Arial" pitchFamily="34" charset="0"/>
                <a:ea typeface="+mn-ea"/>
                <a:cs typeface="Arial" pitchFamily="34" charset="0"/>
              </a:rPr>
              <a:t>（</a:t>
            </a:r>
            <a:r>
              <a:rPr lang="en-US" sz="1600" b="1" dirty="0">
                <a:latin typeface="Arial" pitchFamily="34" charset="0"/>
                <a:ea typeface="+mn-ea"/>
                <a:cs typeface="Arial" pitchFamily="34" charset="0"/>
              </a:rPr>
              <a:t>2006</a:t>
            </a:r>
            <a:r>
              <a:rPr lang="zh-CN" altLang="en-US" sz="1600" b="1" dirty="0">
                <a:latin typeface="Arial" pitchFamily="34" charset="0"/>
                <a:ea typeface="+mn-ea"/>
                <a:cs typeface="Arial" pitchFamily="34" charset="0"/>
              </a:rPr>
              <a:t>年诺贝尔生理学</a:t>
            </a:r>
            <a:r>
              <a:rPr lang="en-US" sz="1600" b="1" dirty="0">
                <a:latin typeface="Arial" pitchFamily="34" charset="0"/>
                <a:ea typeface="+mn-ea"/>
                <a:cs typeface="Arial" pitchFamily="34" charset="0"/>
              </a:rPr>
              <a:t>/</a:t>
            </a:r>
            <a:r>
              <a:rPr lang="zh-CN" altLang="en-US" sz="1600" b="1" dirty="0">
                <a:latin typeface="Arial" pitchFamily="34" charset="0"/>
                <a:ea typeface="+mn-ea"/>
                <a:cs typeface="Arial" pitchFamily="34" charset="0"/>
              </a:rPr>
              <a:t>医学奖）。</a:t>
            </a:r>
            <a:endParaRPr lang="en-US" altLang="zh-CN" sz="1600" b="1" dirty="0">
              <a:latin typeface="Arial" pitchFamily="34" charset="0"/>
              <a:ea typeface="+mn-ea"/>
              <a:cs typeface="Arial" pitchFamily="34" charset="0"/>
            </a:endParaRPr>
          </a:p>
          <a:p>
            <a:pPr>
              <a:defRPr/>
            </a:pPr>
            <a:endParaRPr lang="en-US" altLang="zh-CN" sz="1600" b="1" dirty="0">
              <a:latin typeface="Arial" pitchFamily="34" charset="0"/>
              <a:ea typeface="+mn-ea"/>
              <a:cs typeface="Arial" pitchFamily="34" charset="0"/>
            </a:endParaRPr>
          </a:p>
          <a:p>
            <a:pPr marL="285750" indent="-285750">
              <a:buFont typeface="Wingdings" panose="05000000000000000000" pitchFamily="2" charset="2"/>
              <a:buChar char="Ø"/>
              <a:defRPr/>
            </a:pPr>
            <a:r>
              <a:rPr lang="en-US" altLang="zh-CN" sz="1600" b="1" dirty="0">
                <a:latin typeface="Arial" pitchFamily="34" charset="0"/>
                <a:ea typeface="+mn-ea"/>
                <a:cs typeface="Arial" pitchFamily="34" charset="0"/>
              </a:rPr>
              <a:t>《</a:t>
            </a:r>
            <a:r>
              <a:rPr lang="zh-CN" altLang="en-US" sz="1600" b="1" dirty="0">
                <a:latin typeface="Arial" pitchFamily="34" charset="0"/>
                <a:ea typeface="+mn-ea"/>
                <a:cs typeface="Arial" pitchFamily="34" charset="0"/>
              </a:rPr>
              <a:t>酶学方法</a:t>
            </a:r>
            <a:r>
              <a:rPr lang="en-US" altLang="zh-CN" sz="1600" b="1" dirty="0">
                <a:latin typeface="Arial" pitchFamily="34" charset="0"/>
                <a:ea typeface="+mn-ea"/>
                <a:cs typeface="Arial" pitchFamily="34" charset="0"/>
              </a:rPr>
              <a:t>》</a:t>
            </a:r>
            <a:r>
              <a:rPr lang="zh-CN" altLang="en-US" sz="1600" b="1" dirty="0">
                <a:latin typeface="Arial" pitchFamily="34" charset="0"/>
                <a:ea typeface="+mn-ea"/>
                <a:cs typeface="Arial" pitchFamily="34" charset="0"/>
              </a:rPr>
              <a:t>中几乎有</a:t>
            </a:r>
            <a:r>
              <a:rPr lang="en-US" sz="1600" b="1" dirty="0">
                <a:latin typeface="Arial" pitchFamily="34" charset="0"/>
                <a:ea typeface="+mn-ea"/>
                <a:cs typeface="Arial" pitchFamily="34" charset="0"/>
              </a:rPr>
              <a:t>20</a:t>
            </a:r>
            <a:r>
              <a:rPr lang="zh-CN" altLang="en-US" sz="1600" b="1" dirty="0">
                <a:latin typeface="Arial" pitchFamily="34" charset="0"/>
                <a:ea typeface="+mn-ea"/>
                <a:cs typeface="Arial" pitchFamily="34" charset="0"/>
              </a:rPr>
              <a:t>卷是关于</a:t>
            </a:r>
            <a:r>
              <a:rPr lang="en-US" sz="1600" b="1" dirty="0">
                <a:latin typeface="Arial" pitchFamily="34" charset="0"/>
                <a:ea typeface="+mn-ea"/>
                <a:cs typeface="Arial" pitchFamily="34" charset="0"/>
              </a:rPr>
              <a:t>DNA</a:t>
            </a:r>
            <a:r>
              <a:rPr lang="zh-CN" altLang="en-US" sz="1600" b="1" dirty="0">
                <a:latin typeface="Arial" pitchFamily="34" charset="0"/>
                <a:ea typeface="+mn-ea"/>
                <a:cs typeface="Arial" pitchFamily="34" charset="0"/>
              </a:rPr>
              <a:t>的内容，关于这方面内容的卷册还将根据研究动态实时增加。</a:t>
            </a:r>
            <a:endParaRPr lang="en-US" sz="1600" b="1" dirty="0">
              <a:latin typeface="Arial" pitchFamily="34" charset="0"/>
              <a:ea typeface="+mn-ea"/>
              <a:cs typeface="Arial" pitchFamily="34" charset="0"/>
            </a:endParaRPr>
          </a:p>
        </p:txBody>
      </p:sp>
      <p:cxnSp>
        <p:nvCxnSpPr>
          <p:cNvPr id="5" name="Straight Connector 14"/>
          <p:cNvCxnSpPr/>
          <p:nvPr/>
        </p:nvCxnSpPr>
        <p:spPr>
          <a:xfrm>
            <a:off x="395288" y="944563"/>
            <a:ext cx="8229600" cy="0"/>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sp>
        <p:nvSpPr>
          <p:cNvPr id="27652" name="TextBox 6"/>
          <p:cNvSpPr txBox="1">
            <a:spLocks noChangeArrowheads="1"/>
          </p:cNvSpPr>
          <p:nvPr/>
        </p:nvSpPr>
        <p:spPr bwMode="auto">
          <a:xfrm>
            <a:off x="585788" y="449263"/>
            <a:ext cx="65182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zh-CN" altLang="en-US" sz="2200">
                <a:solidFill>
                  <a:schemeClr val="tx1"/>
                </a:solidFill>
                <a:latin typeface="Times New Roman" pitchFamily="18" charset="0"/>
              </a:rPr>
              <a:t>案例二：</a:t>
            </a:r>
            <a:r>
              <a:rPr lang="en-US" altLang="en-US" sz="2200" i="1">
                <a:solidFill>
                  <a:srgbClr val="000000"/>
                </a:solidFill>
                <a:latin typeface="Times New Roman" pitchFamily="18" charset="0"/>
              </a:rPr>
              <a:t>Volume 101 - </a:t>
            </a:r>
            <a:r>
              <a:rPr lang="en-US" altLang="zh-CN" sz="2200" i="1">
                <a:solidFill>
                  <a:schemeClr val="tx1"/>
                </a:solidFill>
                <a:latin typeface="Times New Roman" pitchFamily="18" charset="0"/>
              </a:rPr>
              <a:t>Recombinant DNA   </a:t>
            </a:r>
            <a:r>
              <a:rPr lang="zh-CN" altLang="en-US" sz="2200">
                <a:solidFill>
                  <a:schemeClr val="tx1"/>
                </a:solidFill>
                <a:latin typeface="Times New Roman" pitchFamily="18" charset="0"/>
              </a:rPr>
              <a:t>重组</a:t>
            </a:r>
            <a:r>
              <a:rPr lang="en-US" altLang="zh-CN" sz="2200">
                <a:solidFill>
                  <a:schemeClr val="tx1"/>
                </a:solidFill>
                <a:latin typeface="Times New Roman" pitchFamily="18" charset="0"/>
              </a:rPr>
              <a:t>DNA</a:t>
            </a:r>
            <a:endParaRPr lang="zh-CN" altLang="zh-CN" sz="2200" b="0">
              <a:solidFill>
                <a:schemeClr val="tx1"/>
              </a:solidFill>
              <a:latin typeface="Times New Roman" pitchFamily="18" charset="0"/>
            </a:endParaRPr>
          </a:p>
          <a:p>
            <a:pPr eaLnBrk="1" hangingPunct="1">
              <a:lnSpc>
                <a:spcPct val="100000"/>
              </a:lnSpc>
              <a:spcBef>
                <a:spcPct val="0"/>
              </a:spcBef>
              <a:buFontTx/>
              <a:buNone/>
            </a:pPr>
            <a:endParaRPr lang="en-US" altLang="en-US" sz="2200">
              <a:solidFill>
                <a:schemeClr val="tx1"/>
              </a:solidFill>
              <a:latin typeface="Times New Roman" pitchFamily="18" charset="0"/>
            </a:endParaRPr>
          </a:p>
        </p:txBody>
      </p:sp>
    </p:spTree>
    <p:extLst>
      <p:ext uri="{BB962C8B-B14F-4D97-AF65-F5344CB8AC3E}">
        <p14:creationId xmlns:p14="http://schemas.microsoft.com/office/powerpoint/2010/main" val="2480097571"/>
      </p:ext>
    </p:extLst>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组合 35"/>
          <p:cNvGrpSpPr>
            <a:grpSpLocks/>
          </p:cNvGrpSpPr>
          <p:nvPr/>
        </p:nvGrpSpPr>
        <p:grpSpPr bwMode="auto">
          <a:xfrm>
            <a:off x="644525" y="1219200"/>
            <a:ext cx="7966075" cy="5353050"/>
            <a:chOff x="34925" y="1131888"/>
            <a:chExt cx="8632825" cy="5820394"/>
          </a:xfrm>
        </p:grpSpPr>
        <p:grpSp>
          <p:nvGrpSpPr>
            <p:cNvPr id="28677" name="组合 11"/>
            <p:cNvGrpSpPr>
              <a:grpSpLocks/>
            </p:cNvGrpSpPr>
            <p:nvPr/>
          </p:nvGrpSpPr>
          <p:grpSpPr bwMode="auto">
            <a:xfrm>
              <a:off x="179388" y="2154238"/>
              <a:ext cx="2300363" cy="1775488"/>
              <a:chOff x="152200" y="1988840"/>
              <a:chExt cx="2512100" cy="1954381"/>
            </a:xfrm>
          </p:grpSpPr>
          <p:pic>
            <p:nvPicPr>
              <p:cNvPr id="28702" name="图片 4" descr="IMG_008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988840"/>
                <a:ext cx="1728192" cy="12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03" name="TextBox 7"/>
              <p:cNvSpPr txBox="1">
                <a:spLocks noChangeArrowheads="1"/>
              </p:cNvSpPr>
              <p:nvPr/>
            </p:nvSpPr>
            <p:spPr bwMode="auto">
              <a:xfrm>
                <a:off x="152200" y="3243312"/>
                <a:ext cx="2512100" cy="699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kumimoji="1" lang="en-US" altLang="zh-CN" sz="1600">
                    <a:solidFill>
                      <a:srgbClr val="FF0000"/>
                    </a:solidFill>
                    <a:ea typeface="Arial Unicode MS" pitchFamily="34" charset="-122"/>
                    <a:cs typeface="Arial Unicode MS" pitchFamily="34" charset="-122"/>
                  </a:rPr>
                  <a:t>Pick up mono clone</a:t>
                </a:r>
                <a:endParaRPr kumimoji="1" lang="en-US" altLang="ko-KR" sz="1600">
                  <a:solidFill>
                    <a:srgbClr val="FF0000"/>
                  </a:solidFill>
                  <a:ea typeface="Arial Unicode MS" pitchFamily="34" charset="-122"/>
                  <a:cs typeface="Arial Unicode MS" pitchFamily="34" charset="-122"/>
                </a:endParaRPr>
              </a:p>
              <a:p>
                <a:pPr eaLnBrk="1" hangingPunct="1">
                  <a:lnSpc>
                    <a:spcPct val="100000"/>
                  </a:lnSpc>
                  <a:spcBef>
                    <a:spcPct val="0"/>
                  </a:spcBef>
                  <a:buFontTx/>
                  <a:buNone/>
                </a:pPr>
                <a:endParaRPr lang="zh-CN" altLang="en-US" sz="1600">
                  <a:solidFill>
                    <a:schemeClr val="tx1"/>
                  </a:solidFill>
                </a:endParaRPr>
              </a:p>
            </p:txBody>
          </p:sp>
        </p:grpSp>
        <p:grpSp>
          <p:nvGrpSpPr>
            <p:cNvPr id="28678" name="组合 27"/>
            <p:cNvGrpSpPr>
              <a:grpSpLocks/>
            </p:cNvGrpSpPr>
            <p:nvPr/>
          </p:nvGrpSpPr>
          <p:grpSpPr bwMode="auto">
            <a:xfrm>
              <a:off x="1260475" y="1203325"/>
              <a:ext cx="3481389" cy="1975202"/>
              <a:chOff x="1259681" y="692150"/>
              <a:chExt cx="3481602" cy="1974471"/>
            </a:xfrm>
          </p:grpSpPr>
          <p:grpSp>
            <p:nvGrpSpPr>
              <p:cNvPr id="28698" name="组合 12"/>
              <p:cNvGrpSpPr>
                <a:grpSpLocks/>
              </p:cNvGrpSpPr>
              <p:nvPr/>
            </p:nvGrpSpPr>
            <p:grpSpPr bwMode="auto">
              <a:xfrm>
                <a:off x="2956403" y="692150"/>
                <a:ext cx="1784880" cy="1974471"/>
                <a:chOff x="2697848" y="1268760"/>
                <a:chExt cx="2069621" cy="2155723"/>
              </a:xfrm>
            </p:grpSpPr>
            <p:pic>
              <p:nvPicPr>
                <p:cNvPr id="6" name="图片 5" descr="IMG_0087.jpg"/>
                <p:cNvPicPr>
                  <a:picLocks noChangeAspect="1"/>
                </p:cNvPicPr>
                <p:nvPr/>
              </p:nvPicPr>
              <p:blipFill>
                <a:blip r:embed="rId4" cstate="print"/>
                <a:stretch>
                  <a:fillRect/>
                </a:stretch>
              </p:blipFill>
              <p:spPr>
                <a:xfrm>
                  <a:off x="2699792" y="1268760"/>
                  <a:ext cx="2067677" cy="1550758"/>
                </a:xfrm>
                <a:prstGeom prst="rect">
                  <a:avLst/>
                </a:prstGeom>
                <a:scene3d>
                  <a:camera prst="orthographicFront">
                    <a:rot lat="0" lon="0" rev="16200000"/>
                  </a:camera>
                  <a:lightRig rig="threePt" dir="t"/>
                </a:scene3d>
              </p:spPr>
            </p:pic>
            <p:sp>
              <p:nvSpPr>
                <p:cNvPr id="28701" name="矩形 8"/>
                <p:cNvSpPr>
                  <a:spLocks noChangeArrowheads="1"/>
                </p:cNvSpPr>
                <p:nvPr/>
              </p:nvSpPr>
              <p:spPr bwMode="auto">
                <a:xfrm>
                  <a:off x="2697848" y="3022719"/>
                  <a:ext cx="2024903" cy="401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algn="ctr" eaLnBrk="1" latinLnBrk="1" hangingPunct="1">
                    <a:lnSpc>
                      <a:spcPct val="100000"/>
                    </a:lnSpc>
                    <a:spcBef>
                      <a:spcPct val="0"/>
                    </a:spcBef>
                    <a:buFontTx/>
                    <a:buNone/>
                  </a:pPr>
                  <a:r>
                    <a:rPr lang="en-US" altLang="zh-CN" sz="1600">
                      <a:solidFill>
                        <a:srgbClr val="FF0000"/>
                      </a:solidFill>
                      <a:ea typeface="Arial Unicode MS" pitchFamily="34" charset="-122"/>
                      <a:cs typeface="Arial Unicode MS" pitchFamily="34" charset="-122"/>
                    </a:rPr>
                    <a:t>37</a:t>
                  </a:r>
                  <a:r>
                    <a:rPr lang="zh-CN" altLang="en-US" sz="1600">
                      <a:solidFill>
                        <a:srgbClr val="FF0000"/>
                      </a:solidFill>
                      <a:ea typeface="Arial Unicode MS" pitchFamily="34" charset="-122"/>
                      <a:cs typeface="Arial Unicode MS" pitchFamily="34" charset="-122"/>
                    </a:rPr>
                    <a:t>℃ </a:t>
                  </a:r>
                  <a:r>
                    <a:rPr lang="en-US" altLang="zh-CN" sz="1600">
                      <a:solidFill>
                        <a:srgbClr val="FF0000"/>
                      </a:solidFill>
                      <a:ea typeface="Arial Unicode MS" pitchFamily="34" charset="-122"/>
                      <a:cs typeface="Arial Unicode MS" pitchFamily="34" charset="-122"/>
                    </a:rPr>
                    <a:t>overnight</a:t>
                  </a:r>
                  <a:endParaRPr kumimoji="1" lang="en-US" altLang="ko-KR" sz="1600">
                    <a:solidFill>
                      <a:srgbClr val="FF0000"/>
                    </a:solidFill>
                    <a:ea typeface="Arial Unicode MS" pitchFamily="34" charset="-122"/>
                    <a:cs typeface="Arial Unicode MS" pitchFamily="34" charset="-122"/>
                  </a:endParaRPr>
                </a:p>
              </p:txBody>
            </p:sp>
          </p:grpSp>
          <p:cxnSp>
            <p:nvCxnSpPr>
              <p:cNvPr id="25" name="形状 24"/>
              <p:cNvCxnSpPr/>
              <p:nvPr/>
            </p:nvCxnSpPr>
            <p:spPr>
              <a:xfrm rot="5400000" flipH="1" flipV="1">
                <a:off x="1691245" y="835577"/>
                <a:ext cx="936922" cy="1801340"/>
              </a:xfrm>
              <a:prstGeom prst="curvedConnector2">
                <a:avLst/>
              </a:prstGeom>
              <a:ln w="28575">
                <a:tailEnd type="arrow"/>
              </a:ln>
            </p:spPr>
            <p:style>
              <a:lnRef idx="1">
                <a:schemeClr val="accent1"/>
              </a:lnRef>
              <a:fillRef idx="0">
                <a:schemeClr val="accent1"/>
              </a:fillRef>
              <a:effectRef idx="0">
                <a:schemeClr val="accent1"/>
              </a:effectRef>
              <a:fontRef idx="minor">
                <a:schemeClr val="tx1"/>
              </a:fontRef>
            </p:style>
          </p:cxnSp>
        </p:grpSp>
        <p:grpSp>
          <p:nvGrpSpPr>
            <p:cNvPr id="28679" name="组合 28"/>
            <p:cNvGrpSpPr>
              <a:grpSpLocks/>
            </p:cNvGrpSpPr>
            <p:nvPr/>
          </p:nvGrpSpPr>
          <p:grpSpPr bwMode="auto">
            <a:xfrm>
              <a:off x="4571999" y="1131888"/>
              <a:ext cx="3335272" cy="2613402"/>
              <a:chOff x="4644008" y="692696"/>
              <a:chExt cx="3335860" cy="2613102"/>
            </a:xfrm>
          </p:grpSpPr>
          <p:grpSp>
            <p:nvGrpSpPr>
              <p:cNvPr id="28694" name="组合 13"/>
              <p:cNvGrpSpPr>
                <a:grpSpLocks/>
              </p:cNvGrpSpPr>
              <p:nvPr/>
            </p:nvGrpSpPr>
            <p:grpSpPr bwMode="auto">
              <a:xfrm>
                <a:off x="5580063" y="1268413"/>
                <a:ext cx="2399805" cy="2037385"/>
                <a:chOff x="5580111" y="1412776"/>
                <a:chExt cx="3105256" cy="2552144"/>
              </a:xfrm>
            </p:grpSpPr>
            <p:pic>
              <p:nvPicPr>
                <p:cNvPr id="7" name="图片 6" descr="IMG_0088.jpg"/>
                <p:cNvPicPr>
                  <a:picLocks noChangeAspect="1"/>
                </p:cNvPicPr>
                <p:nvPr/>
              </p:nvPicPr>
              <p:blipFill>
                <a:blip r:embed="rId5" cstate="print"/>
                <a:stretch>
                  <a:fillRect/>
                </a:stretch>
              </p:blipFill>
              <p:spPr>
                <a:xfrm>
                  <a:off x="5580112" y="1412776"/>
                  <a:ext cx="2424269" cy="1818202"/>
                </a:xfrm>
                <a:prstGeom prst="rect">
                  <a:avLst/>
                </a:prstGeom>
                <a:scene3d>
                  <a:camera prst="orthographicFront">
                    <a:rot lat="0" lon="0" rev="16200000"/>
                  </a:camera>
                  <a:lightRig rig="threePt" dir="t"/>
                </a:scene3d>
              </p:spPr>
            </p:pic>
            <p:sp>
              <p:nvSpPr>
                <p:cNvPr id="28697" name="TextBox 9"/>
                <p:cNvSpPr txBox="1">
                  <a:spLocks noChangeArrowheads="1"/>
                </p:cNvSpPr>
                <p:nvPr/>
              </p:nvSpPr>
              <p:spPr bwMode="auto">
                <a:xfrm>
                  <a:off x="5580111" y="3503845"/>
                  <a:ext cx="3105256" cy="46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en-US" altLang="zh-CN" sz="1600">
                      <a:solidFill>
                        <a:srgbClr val="FF0000"/>
                      </a:solidFill>
                      <a:ea typeface="Arial Unicode MS" pitchFamily="34" charset="-122"/>
                      <a:cs typeface="Arial Unicode MS" pitchFamily="34" charset="-122"/>
                    </a:rPr>
                    <a:t>Expand culture to 2L</a:t>
                  </a:r>
                  <a:endParaRPr lang="zh-CN" altLang="en-US" sz="1600">
                    <a:solidFill>
                      <a:srgbClr val="FF0000"/>
                    </a:solidFill>
                    <a:ea typeface="Arial Unicode MS" pitchFamily="34" charset="-122"/>
                    <a:cs typeface="Arial Unicode MS" pitchFamily="34" charset="-122"/>
                  </a:endParaRPr>
                </a:p>
              </p:txBody>
            </p:sp>
          </p:grpSp>
          <p:cxnSp>
            <p:nvCxnSpPr>
              <p:cNvPr id="27" name="形状 26"/>
              <p:cNvCxnSpPr>
                <a:endCxn id="7" idx="0"/>
              </p:cNvCxnSpPr>
              <p:nvPr/>
            </p:nvCxnSpPr>
            <p:spPr>
              <a:xfrm>
                <a:off x="4643555" y="692696"/>
                <a:ext cx="1872094" cy="576450"/>
              </a:xfrm>
              <a:prstGeom prst="curvedConnector2">
                <a:avLst/>
              </a:prstGeom>
              <a:ln w="28575">
                <a:tailEnd type="arrow"/>
              </a:ln>
            </p:spPr>
            <p:style>
              <a:lnRef idx="1">
                <a:schemeClr val="accent1"/>
              </a:lnRef>
              <a:fillRef idx="0">
                <a:schemeClr val="accent1"/>
              </a:fillRef>
              <a:effectRef idx="0">
                <a:schemeClr val="accent1"/>
              </a:effectRef>
              <a:fontRef idx="minor">
                <a:schemeClr val="tx1"/>
              </a:fontRef>
            </p:style>
          </p:cxnSp>
        </p:grpSp>
        <p:grpSp>
          <p:nvGrpSpPr>
            <p:cNvPr id="28680" name="组合 37"/>
            <p:cNvGrpSpPr>
              <a:grpSpLocks/>
            </p:cNvGrpSpPr>
            <p:nvPr/>
          </p:nvGrpSpPr>
          <p:grpSpPr bwMode="auto">
            <a:xfrm>
              <a:off x="34925" y="4256088"/>
              <a:ext cx="4467225" cy="2696194"/>
              <a:chOff x="35496" y="3789040"/>
              <a:chExt cx="4467231" cy="2696705"/>
            </a:xfrm>
          </p:grpSpPr>
          <p:sp>
            <p:nvSpPr>
              <p:cNvPr id="28691" name="TextBox 10"/>
              <p:cNvSpPr txBox="1">
                <a:spLocks noChangeArrowheads="1"/>
              </p:cNvSpPr>
              <p:nvPr/>
            </p:nvSpPr>
            <p:spPr bwMode="auto">
              <a:xfrm>
                <a:off x="251520" y="5849781"/>
                <a:ext cx="1989412" cy="635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en-US" altLang="zh-CN" sz="1600">
                    <a:solidFill>
                      <a:srgbClr val="FF0000"/>
                    </a:solidFill>
                  </a:rPr>
                  <a:t>Chromatography</a:t>
                </a:r>
                <a:endParaRPr kumimoji="1" lang="en-US" altLang="ko-KR" sz="1600">
                  <a:solidFill>
                    <a:srgbClr val="FF0000"/>
                  </a:solidFill>
                  <a:ea typeface="黑体" pitchFamily="49" charset="-122"/>
                </a:endParaRPr>
              </a:p>
              <a:p>
                <a:pPr eaLnBrk="1" hangingPunct="1">
                  <a:lnSpc>
                    <a:spcPct val="100000"/>
                  </a:lnSpc>
                  <a:spcBef>
                    <a:spcPct val="0"/>
                  </a:spcBef>
                  <a:buFontTx/>
                  <a:buNone/>
                </a:pPr>
                <a:endParaRPr lang="zh-CN" altLang="en-US" sz="1600">
                  <a:solidFill>
                    <a:schemeClr val="tx1"/>
                  </a:solidFill>
                </a:endParaRPr>
              </a:p>
            </p:txBody>
          </p:sp>
          <p:sp>
            <p:nvSpPr>
              <p:cNvPr id="34" name="任意多边形 33"/>
              <p:cNvSpPr/>
              <p:nvPr/>
            </p:nvSpPr>
            <p:spPr>
              <a:xfrm>
                <a:off x="2841427" y="5237542"/>
                <a:ext cx="1661881" cy="1096278"/>
              </a:xfrm>
              <a:custGeom>
                <a:avLst/>
                <a:gdLst>
                  <a:gd name="connsiteX0" fmla="*/ 1662545 w 1662545"/>
                  <a:gd name="connsiteY0" fmla="*/ 928255 h 1096818"/>
                  <a:gd name="connsiteX1" fmla="*/ 429491 w 1662545"/>
                  <a:gd name="connsiteY1" fmla="*/ 942109 h 1096818"/>
                  <a:gd name="connsiteX2" fmla="*/ 0 w 1662545"/>
                  <a:gd name="connsiteY2" fmla="*/ 0 h 1096818"/>
                  <a:gd name="connsiteX3" fmla="*/ 0 w 1662545"/>
                  <a:gd name="connsiteY3" fmla="*/ 0 h 1096818"/>
                </a:gdLst>
                <a:ahLst/>
                <a:cxnLst>
                  <a:cxn ang="0">
                    <a:pos x="connsiteX0" y="connsiteY0"/>
                  </a:cxn>
                  <a:cxn ang="0">
                    <a:pos x="connsiteX1" y="connsiteY1"/>
                  </a:cxn>
                  <a:cxn ang="0">
                    <a:pos x="connsiteX2" y="connsiteY2"/>
                  </a:cxn>
                  <a:cxn ang="0">
                    <a:pos x="connsiteX3" y="connsiteY3"/>
                  </a:cxn>
                </a:cxnLst>
                <a:rect l="l" t="t" r="r" b="b"/>
                <a:pathLst>
                  <a:path w="1662545" h="1096818">
                    <a:moveTo>
                      <a:pt x="1662545" y="928255"/>
                    </a:moveTo>
                    <a:cubicBezTo>
                      <a:pt x="1184563" y="1012536"/>
                      <a:pt x="706582" y="1096818"/>
                      <a:pt x="429491" y="942109"/>
                    </a:cubicBezTo>
                    <a:cubicBezTo>
                      <a:pt x="152400" y="787400"/>
                      <a:pt x="0" y="0"/>
                      <a:pt x="0" y="0"/>
                    </a:cubicBezTo>
                    <a:lnTo>
                      <a:pt x="0" y="0"/>
                    </a:lnTo>
                  </a:path>
                </a:pathLst>
              </a:custGeom>
              <a:ln w="28575">
                <a:tailEnd type="arrow"/>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sz="1600" b="1">
                  <a:latin typeface="Arial" pitchFamily="34" charset="0"/>
                  <a:cs typeface="Arial" pitchFamily="34" charset="0"/>
                </a:endParaRPr>
              </a:p>
            </p:txBody>
          </p:sp>
          <p:pic>
            <p:nvPicPr>
              <p:cNvPr id="28693" name="图片 34" descr="a406304804a093613e0a3b1f7394b4ce.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496" y="3789040"/>
                <a:ext cx="2698753" cy="202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681" name="组合 28"/>
            <p:cNvGrpSpPr>
              <a:grpSpLocks/>
            </p:cNvGrpSpPr>
            <p:nvPr/>
          </p:nvGrpSpPr>
          <p:grpSpPr bwMode="auto">
            <a:xfrm>
              <a:off x="6361113" y="1912938"/>
              <a:ext cx="2306637" cy="4891087"/>
              <a:chOff x="6588125" y="1966913"/>
              <a:chExt cx="2308225" cy="4891087"/>
            </a:xfrm>
          </p:grpSpPr>
          <p:grpSp>
            <p:nvGrpSpPr>
              <p:cNvPr id="28687" name="组合 35"/>
              <p:cNvGrpSpPr>
                <a:grpSpLocks/>
              </p:cNvGrpSpPr>
              <p:nvPr/>
            </p:nvGrpSpPr>
            <p:grpSpPr bwMode="auto">
              <a:xfrm>
                <a:off x="6588125" y="1966913"/>
                <a:ext cx="2308225" cy="4891087"/>
                <a:chOff x="6588224" y="1967345"/>
                <a:chExt cx="2308473" cy="4890655"/>
              </a:xfrm>
            </p:grpSpPr>
            <p:pic>
              <p:nvPicPr>
                <p:cNvPr id="28689" name="图片 30" descr="40575d806561dbefefb1b7e2944c0b5b.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88224" y="3746835"/>
                  <a:ext cx="2308473" cy="311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任意多边形 31"/>
                <p:cNvSpPr/>
                <p:nvPr/>
              </p:nvSpPr>
              <p:spPr>
                <a:xfrm>
                  <a:off x="7424609" y="1966490"/>
                  <a:ext cx="1432488" cy="2036613"/>
                </a:xfrm>
                <a:custGeom>
                  <a:avLst/>
                  <a:gdLst>
                    <a:gd name="connsiteX0" fmla="*/ 0 w 1431637"/>
                    <a:gd name="connsiteY0" fmla="*/ 0 h 2036619"/>
                    <a:gd name="connsiteX1" fmla="*/ 1274619 w 1431637"/>
                    <a:gd name="connsiteY1" fmla="*/ 1052946 h 2036619"/>
                    <a:gd name="connsiteX2" fmla="*/ 942109 w 1431637"/>
                    <a:gd name="connsiteY2" fmla="*/ 2036619 h 2036619"/>
                    <a:gd name="connsiteX3" fmla="*/ 942109 w 1431637"/>
                    <a:gd name="connsiteY3" fmla="*/ 2036619 h 2036619"/>
                  </a:gdLst>
                  <a:ahLst/>
                  <a:cxnLst>
                    <a:cxn ang="0">
                      <a:pos x="connsiteX0" y="connsiteY0"/>
                    </a:cxn>
                    <a:cxn ang="0">
                      <a:pos x="connsiteX1" y="connsiteY1"/>
                    </a:cxn>
                    <a:cxn ang="0">
                      <a:pos x="connsiteX2" y="connsiteY2"/>
                    </a:cxn>
                    <a:cxn ang="0">
                      <a:pos x="connsiteX3" y="connsiteY3"/>
                    </a:cxn>
                  </a:cxnLst>
                  <a:rect l="l" t="t" r="r" b="b"/>
                  <a:pathLst>
                    <a:path w="1431637" h="2036619">
                      <a:moveTo>
                        <a:pt x="0" y="0"/>
                      </a:moveTo>
                      <a:cubicBezTo>
                        <a:pt x="558800" y="356755"/>
                        <a:pt x="1117601" y="713510"/>
                        <a:pt x="1274619" y="1052946"/>
                      </a:cubicBezTo>
                      <a:cubicBezTo>
                        <a:pt x="1431637" y="1392383"/>
                        <a:pt x="942109" y="2036619"/>
                        <a:pt x="942109" y="2036619"/>
                      </a:cubicBezTo>
                      <a:lnTo>
                        <a:pt x="942109" y="2036619"/>
                      </a:lnTo>
                    </a:path>
                  </a:pathLst>
                </a:custGeom>
                <a:ln w="28575">
                  <a:tailEnd type="arrow"/>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sz="1600" b="1">
                    <a:latin typeface="Arial" pitchFamily="34" charset="0"/>
                    <a:cs typeface="Arial" pitchFamily="34" charset="0"/>
                  </a:endParaRPr>
                </a:p>
              </p:txBody>
            </p:sp>
          </p:grpSp>
          <p:sp>
            <p:nvSpPr>
              <p:cNvPr id="28688" name="TextBox 9"/>
              <p:cNvSpPr txBox="1">
                <a:spLocks noChangeArrowheads="1"/>
              </p:cNvSpPr>
              <p:nvPr/>
            </p:nvSpPr>
            <p:spPr bwMode="auto">
              <a:xfrm>
                <a:off x="7133184" y="4627799"/>
                <a:ext cx="1432627" cy="368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en-US" altLang="zh-CN" sz="1600">
                    <a:solidFill>
                      <a:srgbClr val="FF0000"/>
                    </a:solidFill>
                  </a:rPr>
                  <a:t>Centrifuge</a:t>
                </a:r>
                <a:endParaRPr lang="zh-CN" altLang="en-US" sz="1600">
                  <a:solidFill>
                    <a:srgbClr val="FF0000"/>
                  </a:solidFill>
                  <a:ea typeface="Arial Unicode MS" pitchFamily="34" charset="-122"/>
                  <a:cs typeface="Arial Unicode MS" pitchFamily="34" charset="-122"/>
                </a:endParaRPr>
              </a:p>
            </p:txBody>
          </p:sp>
        </p:grpSp>
        <p:grpSp>
          <p:nvGrpSpPr>
            <p:cNvPr id="28682" name="组合 30"/>
            <p:cNvGrpSpPr>
              <a:grpSpLocks/>
            </p:cNvGrpSpPr>
            <p:nvPr/>
          </p:nvGrpSpPr>
          <p:grpSpPr bwMode="auto">
            <a:xfrm>
              <a:off x="3492500" y="4759324"/>
              <a:ext cx="3406775" cy="2097346"/>
              <a:chOff x="3492500" y="4292600"/>
              <a:chExt cx="3406775" cy="2096692"/>
            </a:xfrm>
          </p:grpSpPr>
          <p:grpSp>
            <p:nvGrpSpPr>
              <p:cNvPr id="28683" name="组合 36"/>
              <p:cNvGrpSpPr>
                <a:grpSpLocks/>
              </p:cNvGrpSpPr>
              <p:nvPr/>
            </p:nvGrpSpPr>
            <p:grpSpPr bwMode="auto">
              <a:xfrm>
                <a:off x="3492500" y="4292600"/>
                <a:ext cx="3406775" cy="1798638"/>
                <a:chOff x="3491880" y="4293096"/>
                <a:chExt cx="3407684" cy="1798389"/>
              </a:xfrm>
            </p:grpSpPr>
            <p:pic>
              <p:nvPicPr>
                <p:cNvPr id="28685" name="图片 29" descr="b936da4d6c86cf0e3920e20f7f1be6a9.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491880" y="4293096"/>
                  <a:ext cx="1995859" cy="1798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任意多边形 32"/>
                <p:cNvSpPr/>
                <p:nvPr/>
              </p:nvSpPr>
              <p:spPr>
                <a:xfrm>
                  <a:off x="5500462" y="5361885"/>
                  <a:ext cx="1399035" cy="476188"/>
                </a:xfrm>
                <a:custGeom>
                  <a:avLst/>
                  <a:gdLst>
                    <a:gd name="connsiteX0" fmla="*/ 1399309 w 1399309"/>
                    <a:gd name="connsiteY0" fmla="*/ 374073 h 477981"/>
                    <a:gd name="connsiteX1" fmla="*/ 554181 w 1399309"/>
                    <a:gd name="connsiteY1" fmla="*/ 415636 h 477981"/>
                    <a:gd name="connsiteX2" fmla="*/ 0 w 1399309"/>
                    <a:gd name="connsiteY2" fmla="*/ 0 h 477981"/>
                    <a:gd name="connsiteX3" fmla="*/ 0 w 1399309"/>
                    <a:gd name="connsiteY3" fmla="*/ 0 h 477981"/>
                  </a:gdLst>
                  <a:ahLst/>
                  <a:cxnLst>
                    <a:cxn ang="0">
                      <a:pos x="connsiteX0" y="connsiteY0"/>
                    </a:cxn>
                    <a:cxn ang="0">
                      <a:pos x="connsiteX1" y="connsiteY1"/>
                    </a:cxn>
                    <a:cxn ang="0">
                      <a:pos x="connsiteX2" y="connsiteY2"/>
                    </a:cxn>
                    <a:cxn ang="0">
                      <a:pos x="connsiteX3" y="connsiteY3"/>
                    </a:cxn>
                  </a:cxnLst>
                  <a:rect l="l" t="t" r="r" b="b"/>
                  <a:pathLst>
                    <a:path w="1399309" h="477981">
                      <a:moveTo>
                        <a:pt x="1399309" y="374073"/>
                      </a:moveTo>
                      <a:cubicBezTo>
                        <a:pt x="1093354" y="426027"/>
                        <a:pt x="787399" y="477981"/>
                        <a:pt x="554181" y="415636"/>
                      </a:cubicBezTo>
                      <a:cubicBezTo>
                        <a:pt x="320963" y="353291"/>
                        <a:pt x="0" y="0"/>
                        <a:pt x="0" y="0"/>
                      </a:cubicBezTo>
                      <a:lnTo>
                        <a:pt x="0" y="0"/>
                      </a:lnTo>
                    </a:path>
                  </a:pathLst>
                </a:custGeom>
                <a:ln w="28575">
                  <a:tailEnd type="arrow"/>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sz="1600" b="1">
                    <a:latin typeface="Arial" pitchFamily="34" charset="0"/>
                    <a:cs typeface="Arial" pitchFamily="34" charset="0"/>
                  </a:endParaRPr>
                </a:p>
              </p:txBody>
            </p:sp>
          </p:grpSp>
          <p:sp>
            <p:nvSpPr>
              <p:cNvPr id="28684" name="TextBox 9"/>
              <p:cNvSpPr txBox="1">
                <a:spLocks noChangeArrowheads="1"/>
              </p:cNvSpPr>
              <p:nvPr/>
            </p:nvSpPr>
            <p:spPr bwMode="auto">
              <a:xfrm>
                <a:off x="4571999" y="6021287"/>
                <a:ext cx="1453258" cy="368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en-US" altLang="zh-CN" sz="1600">
                    <a:solidFill>
                      <a:srgbClr val="FF0000"/>
                    </a:solidFill>
                  </a:rPr>
                  <a:t>Ultrasonic</a:t>
                </a:r>
                <a:endParaRPr lang="zh-CN" altLang="en-US" sz="1600">
                  <a:solidFill>
                    <a:srgbClr val="FF0000"/>
                  </a:solidFill>
                  <a:ea typeface="Arial Unicode MS" pitchFamily="34" charset="-122"/>
                  <a:cs typeface="Arial Unicode MS" pitchFamily="34" charset="-122"/>
                </a:endParaRPr>
              </a:p>
            </p:txBody>
          </p:sp>
        </p:grpSp>
      </p:grpSp>
      <p:cxnSp>
        <p:nvCxnSpPr>
          <p:cNvPr id="31" name="Straight Connector 14"/>
          <p:cNvCxnSpPr/>
          <p:nvPr/>
        </p:nvCxnSpPr>
        <p:spPr>
          <a:xfrm>
            <a:off x="395288" y="944563"/>
            <a:ext cx="8229600" cy="0"/>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sp>
        <p:nvSpPr>
          <p:cNvPr id="28676" name="TextBox 34"/>
          <p:cNvSpPr txBox="1">
            <a:spLocks noChangeArrowheads="1"/>
          </p:cNvSpPr>
          <p:nvPr/>
        </p:nvSpPr>
        <p:spPr bwMode="auto">
          <a:xfrm>
            <a:off x="88900" y="449263"/>
            <a:ext cx="88773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zh-CN" altLang="en-US" sz="2200">
                <a:solidFill>
                  <a:schemeClr val="tx1"/>
                </a:solidFill>
                <a:latin typeface="Times New Roman" pitchFamily="18" charset="0"/>
              </a:rPr>
              <a:t>案例三：</a:t>
            </a:r>
            <a:r>
              <a:rPr lang="en-US" altLang="en-US" sz="2200" i="1">
                <a:solidFill>
                  <a:srgbClr val="000000"/>
                </a:solidFill>
                <a:latin typeface="Times New Roman" pitchFamily="18" charset="0"/>
              </a:rPr>
              <a:t>Volume 152 - </a:t>
            </a:r>
            <a:r>
              <a:rPr lang="en-US" altLang="zh-CN" sz="2200" i="1">
                <a:solidFill>
                  <a:srgbClr val="221E1F"/>
                </a:solidFill>
                <a:latin typeface="Times New Roman" pitchFamily="18" charset="0"/>
              </a:rPr>
              <a:t>Guide to Molecular Cloning Techniques  </a:t>
            </a:r>
            <a:r>
              <a:rPr lang="zh-CN" altLang="en-US" sz="2200">
                <a:solidFill>
                  <a:srgbClr val="221E1F"/>
                </a:solidFill>
                <a:latin typeface="Times New Roman" pitchFamily="18" charset="0"/>
              </a:rPr>
              <a:t>分子克隆</a:t>
            </a:r>
            <a:endParaRPr lang="zh-CN" altLang="zh-CN" sz="2200" b="0">
              <a:solidFill>
                <a:schemeClr val="tx1"/>
              </a:solidFill>
              <a:latin typeface="Times New Roman" pitchFamily="18" charset="0"/>
            </a:endParaRPr>
          </a:p>
          <a:p>
            <a:pPr eaLnBrk="1" hangingPunct="1">
              <a:lnSpc>
                <a:spcPct val="100000"/>
              </a:lnSpc>
              <a:spcBef>
                <a:spcPct val="0"/>
              </a:spcBef>
              <a:buFontTx/>
              <a:buNone/>
            </a:pPr>
            <a:endParaRPr lang="en-US" altLang="en-US" sz="2200">
              <a:solidFill>
                <a:schemeClr val="tx1"/>
              </a:solidFill>
              <a:latin typeface="Times New Roman" pitchFamily="18" charset="0"/>
            </a:endParaRPr>
          </a:p>
        </p:txBody>
      </p:sp>
    </p:spTree>
    <p:extLst>
      <p:ext uri="{BB962C8B-B14F-4D97-AF65-F5344CB8AC3E}">
        <p14:creationId xmlns:p14="http://schemas.microsoft.com/office/powerpoint/2010/main" val="2476011777"/>
      </p:ext>
    </p:extLst>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ChangeArrowheads="1"/>
          </p:cNvSpPr>
          <p:nvPr/>
        </p:nvSpPr>
        <p:spPr bwMode="auto">
          <a:xfrm>
            <a:off x="609600" y="1557338"/>
            <a:ext cx="8305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endParaRPr lang="en-US" altLang="zh-CN" sz="1600">
              <a:solidFill>
                <a:schemeClr val="tx1"/>
              </a:solidFill>
              <a:latin typeface="Times New Roman" pitchFamily="18" charset="0"/>
            </a:endParaRPr>
          </a:p>
          <a:p>
            <a:pPr eaLnBrk="1" hangingPunct="1">
              <a:lnSpc>
                <a:spcPct val="100000"/>
              </a:lnSpc>
              <a:spcBef>
                <a:spcPct val="0"/>
              </a:spcBef>
              <a:buFont typeface="Wingdings" pitchFamily="2" charset="2"/>
              <a:buChar char="Ø"/>
            </a:pPr>
            <a:r>
              <a:rPr lang="zh-CN" altLang="en-US" sz="1600">
                <a:solidFill>
                  <a:schemeClr val="tx1"/>
                </a:solidFill>
                <a:latin typeface="宋体" pitchFamily="2" charset="-122"/>
              </a:rPr>
              <a:t>随着重组</a:t>
            </a:r>
            <a:r>
              <a:rPr lang="en-US" altLang="zh-CN" sz="1600">
                <a:solidFill>
                  <a:schemeClr val="tx1"/>
                </a:solidFill>
                <a:latin typeface="Times New Roman" pitchFamily="18" charset="0"/>
              </a:rPr>
              <a:t>DNA</a:t>
            </a:r>
            <a:r>
              <a:rPr lang="zh-CN" altLang="en-US" sz="1600">
                <a:solidFill>
                  <a:schemeClr val="tx1"/>
                </a:solidFill>
                <a:latin typeface="宋体" pitchFamily="2" charset="-122"/>
              </a:rPr>
              <a:t>技术的发展，核酸生物化学和分子生物学进入了一个快速发展的时代，对于生命科学领域的研究人员来说，尽管大家的研究方向不尽相同，但是分子克隆技术着实给研究人员提供了很多的方便。</a:t>
            </a:r>
            <a:endParaRPr lang="en-US" altLang="zh-CN" sz="1600">
              <a:solidFill>
                <a:schemeClr val="tx1"/>
              </a:solidFill>
              <a:latin typeface="宋体" pitchFamily="2" charset="-122"/>
            </a:endParaRPr>
          </a:p>
          <a:p>
            <a:pPr eaLnBrk="1" hangingPunct="1">
              <a:lnSpc>
                <a:spcPct val="100000"/>
              </a:lnSpc>
              <a:spcBef>
                <a:spcPct val="0"/>
              </a:spcBef>
              <a:buFontTx/>
              <a:buNone/>
            </a:pPr>
            <a:endParaRPr lang="en-US" altLang="en-US" sz="1600">
              <a:solidFill>
                <a:schemeClr val="tx1"/>
              </a:solidFill>
              <a:latin typeface="Times New Roman" pitchFamily="18" charset="0"/>
            </a:endParaRPr>
          </a:p>
          <a:p>
            <a:pPr eaLnBrk="1" hangingPunct="1">
              <a:lnSpc>
                <a:spcPct val="100000"/>
              </a:lnSpc>
              <a:spcBef>
                <a:spcPct val="0"/>
              </a:spcBef>
              <a:buFont typeface="Wingdings" pitchFamily="2" charset="2"/>
              <a:buChar char="Ø"/>
            </a:pPr>
            <a:r>
              <a:rPr lang="zh-CN" altLang="en-US" sz="1600">
                <a:solidFill>
                  <a:schemeClr val="tx1"/>
                </a:solidFill>
                <a:latin typeface="宋体" pitchFamily="2" charset="-122"/>
              </a:rPr>
              <a:t>分子克隆涉及复杂而繁多的信息，但该卷布局非常条理清晰。</a:t>
            </a:r>
            <a:endParaRPr lang="en-US" altLang="zh-CN" sz="1600">
              <a:solidFill>
                <a:schemeClr val="tx1"/>
              </a:solidFill>
              <a:latin typeface="宋体" pitchFamily="2" charset="-122"/>
            </a:endParaRPr>
          </a:p>
          <a:p>
            <a:pPr eaLnBrk="1" hangingPunct="1">
              <a:lnSpc>
                <a:spcPct val="100000"/>
              </a:lnSpc>
              <a:spcBef>
                <a:spcPct val="0"/>
              </a:spcBef>
              <a:buFontTx/>
              <a:buNone/>
            </a:pPr>
            <a:r>
              <a:rPr lang="zh-CN" altLang="en-US" sz="1600">
                <a:solidFill>
                  <a:schemeClr val="tx1"/>
                </a:solidFill>
                <a:latin typeface="宋体" pitchFamily="2" charset="-122"/>
              </a:rPr>
              <a:t>首先介绍了</a:t>
            </a:r>
            <a:r>
              <a:rPr lang="en-US" altLang="zh-CN" sz="1600">
                <a:solidFill>
                  <a:schemeClr val="tx1"/>
                </a:solidFill>
                <a:latin typeface="Times New Roman" pitchFamily="18" charset="0"/>
              </a:rPr>
              <a:t>DNA</a:t>
            </a:r>
            <a:r>
              <a:rPr lang="zh-CN" altLang="en-US" sz="1600">
                <a:solidFill>
                  <a:schemeClr val="tx1"/>
                </a:solidFill>
                <a:latin typeface="宋体" pitchFamily="2" charset="-122"/>
              </a:rPr>
              <a:t>重组技术的基本技巧，同时紧跟着一系列的章节，每一章节会解决一个</a:t>
            </a:r>
            <a:endParaRPr lang="en-US" altLang="zh-CN" sz="1600">
              <a:solidFill>
                <a:schemeClr val="tx1"/>
              </a:solidFill>
              <a:latin typeface="宋体" pitchFamily="2" charset="-122"/>
            </a:endParaRPr>
          </a:p>
          <a:p>
            <a:pPr eaLnBrk="1" hangingPunct="1">
              <a:lnSpc>
                <a:spcPct val="100000"/>
              </a:lnSpc>
              <a:spcBef>
                <a:spcPct val="0"/>
              </a:spcBef>
              <a:buFontTx/>
              <a:buNone/>
            </a:pPr>
            <a:r>
              <a:rPr lang="zh-CN" altLang="en-US" sz="1600">
                <a:solidFill>
                  <a:schemeClr val="tx1"/>
                </a:solidFill>
                <a:latin typeface="宋体" pitchFamily="2" charset="-122"/>
              </a:rPr>
              <a:t>实验过程中通常会遇到的问题。</a:t>
            </a:r>
            <a:endParaRPr lang="en-US" altLang="zh-CN" sz="1600">
              <a:solidFill>
                <a:schemeClr val="tx1"/>
              </a:solidFill>
              <a:latin typeface="宋体" pitchFamily="2" charset="-122"/>
            </a:endParaRPr>
          </a:p>
          <a:p>
            <a:pPr eaLnBrk="1" hangingPunct="1">
              <a:lnSpc>
                <a:spcPct val="100000"/>
              </a:lnSpc>
              <a:spcBef>
                <a:spcPct val="0"/>
              </a:spcBef>
              <a:buFont typeface="Wingdings" pitchFamily="2" charset="2"/>
              <a:buChar char="Ø"/>
            </a:pPr>
            <a:endParaRPr lang="en-US" altLang="zh-CN" sz="1600">
              <a:solidFill>
                <a:schemeClr val="tx1"/>
              </a:solidFill>
              <a:latin typeface="宋体" pitchFamily="2" charset="-122"/>
            </a:endParaRPr>
          </a:p>
          <a:p>
            <a:pPr eaLnBrk="1" hangingPunct="1">
              <a:lnSpc>
                <a:spcPct val="100000"/>
              </a:lnSpc>
              <a:spcBef>
                <a:spcPct val="0"/>
              </a:spcBef>
              <a:buFont typeface="Wingdings" pitchFamily="2" charset="2"/>
              <a:buChar char="Ø"/>
            </a:pPr>
            <a:r>
              <a:rPr lang="zh-CN" altLang="en-US" sz="1600">
                <a:solidFill>
                  <a:schemeClr val="tx1"/>
                </a:solidFill>
                <a:latin typeface="宋体" pitchFamily="2" charset="-122"/>
              </a:rPr>
              <a:t>既能满足初次接触分子生物学领域新人的需求，同时也为该领域中有一定经验的研究人员提供非常有价值的信息和操作指南</a:t>
            </a:r>
            <a:r>
              <a:rPr lang="zh-CN" altLang="en-US" sz="1600" i="1">
                <a:solidFill>
                  <a:schemeClr val="tx1"/>
                </a:solidFill>
                <a:latin typeface="宋体" pitchFamily="2" charset="-122"/>
              </a:rPr>
              <a:t>。</a:t>
            </a:r>
            <a:endParaRPr lang="en-US" altLang="en-US" sz="1600">
              <a:solidFill>
                <a:schemeClr val="tx1"/>
              </a:solidFill>
              <a:latin typeface="Times New Roman" pitchFamily="18" charset="0"/>
            </a:endParaRPr>
          </a:p>
        </p:txBody>
      </p:sp>
      <p:cxnSp>
        <p:nvCxnSpPr>
          <p:cNvPr id="5" name="Straight Connector 14"/>
          <p:cNvCxnSpPr/>
          <p:nvPr/>
        </p:nvCxnSpPr>
        <p:spPr>
          <a:xfrm>
            <a:off x="395288" y="944563"/>
            <a:ext cx="8229600" cy="0"/>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sp>
        <p:nvSpPr>
          <p:cNvPr id="29700" name="TextBox 5"/>
          <p:cNvSpPr txBox="1">
            <a:spLocks noChangeArrowheads="1"/>
          </p:cNvSpPr>
          <p:nvPr/>
        </p:nvSpPr>
        <p:spPr bwMode="auto">
          <a:xfrm>
            <a:off x="88900" y="449263"/>
            <a:ext cx="88773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zh-CN" altLang="en-US" sz="2200">
                <a:solidFill>
                  <a:schemeClr val="tx1"/>
                </a:solidFill>
                <a:latin typeface="Times New Roman" pitchFamily="18" charset="0"/>
              </a:rPr>
              <a:t>案例三：</a:t>
            </a:r>
            <a:r>
              <a:rPr lang="en-US" altLang="en-US" sz="2200" i="1">
                <a:solidFill>
                  <a:srgbClr val="000000"/>
                </a:solidFill>
                <a:latin typeface="Times New Roman" pitchFamily="18" charset="0"/>
              </a:rPr>
              <a:t>Volume 152 - </a:t>
            </a:r>
            <a:r>
              <a:rPr lang="en-US" altLang="zh-CN" sz="2200" i="1">
                <a:solidFill>
                  <a:srgbClr val="221E1F"/>
                </a:solidFill>
                <a:latin typeface="Times New Roman" pitchFamily="18" charset="0"/>
              </a:rPr>
              <a:t>Guide to Molecular Cloning Techniques  </a:t>
            </a:r>
            <a:r>
              <a:rPr lang="zh-CN" altLang="en-US" sz="2200">
                <a:solidFill>
                  <a:srgbClr val="221E1F"/>
                </a:solidFill>
                <a:latin typeface="Times New Roman" pitchFamily="18" charset="0"/>
              </a:rPr>
              <a:t>分子克隆</a:t>
            </a:r>
            <a:endParaRPr lang="zh-CN" altLang="zh-CN" sz="2200" b="0">
              <a:solidFill>
                <a:schemeClr val="tx1"/>
              </a:solidFill>
              <a:latin typeface="Times New Roman" pitchFamily="18" charset="0"/>
            </a:endParaRPr>
          </a:p>
          <a:p>
            <a:pPr eaLnBrk="1" hangingPunct="1">
              <a:lnSpc>
                <a:spcPct val="100000"/>
              </a:lnSpc>
              <a:spcBef>
                <a:spcPct val="0"/>
              </a:spcBef>
              <a:buFontTx/>
              <a:buNone/>
            </a:pPr>
            <a:endParaRPr lang="en-US" altLang="en-US" sz="2200">
              <a:solidFill>
                <a:schemeClr val="tx1"/>
              </a:solidFill>
              <a:latin typeface="Times New Roman" pitchFamily="18" charset="0"/>
            </a:endParaRPr>
          </a:p>
        </p:txBody>
      </p:sp>
    </p:spTree>
    <p:extLst>
      <p:ext uri="{BB962C8B-B14F-4D97-AF65-F5344CB8AC3E}">
        <p14:creationId xmlns:p14="http://schemas.microsoft.com/office/powerpoint/2010/main" val="2362933025"/>
      </p:ext>
    </p:extLst>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图片 5" descr="a4d31380b099d8731ee852186a7eef97.jpg"/>
          <p:cNvPicPr>
            <a:picLocks noChangeAspect="1"/>
          </p:cNvPicPr>
          <p:nvPr/>
        </p:nvPicPr>
        <p:blipFill>
          <a:blip r:embed="rId3">
            <a:extLst>
              <a:ext uri="{28A0092B-C50C-407E-A947-70E740481C1C}">
                <a14:useLocalDpi xmlns:a14="http://schemas.microsoft.com/office/drawing/2010/main" val="0"/>
              </a:ext>
            </a:extLst>
          </a:blip>
          <a:srcRect l="26923" r="57385" b="46713"/>
          <a:stretch>
            <a:fillRect/>
          </a:stretch>
        </p:blipFill>
        <p:spPr bwMode="auto">
          <a:xfrm>
            <a:off x="365125" y="3962400"/>
            <a:ext cx="1222375"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图片 6" descr="a406304804a093613e0a3b1f7394b4c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4975" y="1125538"/>
            <a:ext cx="3659188" cy="274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图片 7" descr="30f4331b16c7c2b731f86fdb03e5e114.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95788" y="1208088"/>
            <a:ext cx="4068762"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直接箭头连接符 9"/>
          <p:cNvCxnSpPr/>
          <p:nvPr/>
        </p:nvCxnSpPr>
        <p:spPr>
          <a:xfrm flipH="1">
            <a:off x="1443038" y="4538663"/>
            <a:ext cx="722312" cy="5746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414" name="TextBox 10"/>
          <p:cNvSpPr txBox="1">
            <a:spLocks noChangeArrowheads="1"/>
          </p:cNvSpPr>
          <p:nvPr/>
        </p:nvSpPr>
        <p:spPr bwMode="auto">
          <a:xfrm>
            <a:off x="1684338" y="4211638"/>
            <a:ext cx="1797050" cy="400050"/>
          </a:xfrm>
          <a:prstGeom prst="rect">
            <a:avLst/>
          </a:prstGeom>
          <a:noFill/>
          <a:ln w="9525">
            <a:noFill/>
            <a:miter lim="800000"/>
            <a:headEnd/>
            <a:tailEnd/>
          </a:ln>
        </p:spPr>
        <p:txBody>
          <a:bodyPr wrap="none">
            <a:spAutoFit/>
          </a:bodyPr>
          <a:lstStyle/>
          <a:p>
            <a:pPr>
              <a:defRPr/>
            </a:pPr>
            <a:r>
              <a:rPr lang="en-US" altLang="zh-CN" sz="2000" dirty="0">
                <a:solidFill>
                  <a:schemeClr val="tx1">
                    <a:lumMod val="50000"/>
                  </a:schemeClr>
                </a:solidFill>
                <a:ea typeface="+mn-ea"/>
              </a:rPr>
              <a:t>Purified protein</a:t>
            </a:r>
            <a:endParaRPr lang="zh-CN" altLang="en-US" sz="2000" dirty="0">
              <a:solidFill>
                <a:schemeClr val="tx1">
                  <a:lumMod val="50000"/>
                </a:schemeClr>
              </a:solidFill>
              <a:ea typeface="+mn-ea"/>
            </a:endParaRPr>
          </a:p>
        </p:txBody>
      </p:sp>
      <p:grpSp>
        <p:nvGrpSpPr>
          <p:cNvPr id="30727" name="组合 20"/>
          <p:cNvGrpSpPr>
            <a:grpSpLocks/>
          </p:cNvGrpSpPr>
          <p:nvPr/>
        </p:nvGrpSpPr>
        <p:grpSpPr bwMode="auto">
          <a:xfrm>
            <a:off x="3676650" y="4367213"/>
            <a:ext cx="5184775" cy="1557337"/>
            <a:chOff x="2411760" y="5013176"/>
            <a:chExt cx="5184576" cy="1556851"/>
          </a:xfrm>
        </p:grpSpPr>
        <p:pic>
          <p:nvPicPr>
            <p:cNvPr id="30730" name="图片 14" descr="264e85f6a42fd5a3726bf5b0f7ad8af0.jpg"/>
            <p:cNvPicPr>
              <a:picLocks noChangeAspect="1"/>
            </p:cNvPicPr>
            <p:nvPr/>
          </p:nvPicPr>
          <p:blipFill>
            <a:blip r:embed="rId6">
              <a:extLst>
                <a:ext uri="{28A0092B-C50C-407E-A947-70E740481C1C}">
                  <a14:useLocalDpi xmlns:a14="http://schemas.microsoft.com/office/drawing/2010/main" val="0"/>
                </a:ext>
              </a:extLst>
            </a:blip>
            <a:srcRect l="10252" t="21724" r="1888" b="16727"/>
            <a:stretch>
              <a:fillRect/>
            </a:stretch>
          </p:blipFill>
          <p:spPr bwMode="auto">
            <a:xfrm>
              <a:off x="4572000" y="5013176"/>
              <a:ext cx="3024336"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图片 19" descr="ba6215c95c076b88c69835a7716b1bac.jpg"/>
            <p:cNvPicPr>
              <a:picLocks noChangeAspect="1"/>
            </p:cNvPicPr>
            <p:nvPr/>
          </p:nvPicPr>
          <p:blipFill>
            <a:blip r:embed="rId7">
              <a:extLst>
                <a:ext uri="{28A0092B-C50C-407E-A947-70E740481C1C}">
                  <a14:useLocalDpi xmlns:a14="http://schemas.microsoft.com/office/drawing/2010/main" val="0"/>
                </a:ext>
              </a:extLst>
            </a:blip>
            <a:srcRect l="14143" r="12151" b="29739"/>
            <a:stretch>
              <a:fillRect/>
            </a:stretch>
          </p:blipFill>
          <p:spPr bwMode="auto">
            <a:xfrm>
              <a:off x="2411760" y="5067106"/>
              <a:ext cx="2004447" cy="1502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2" name="Straight Connector 14"/>
          <p:cNvCxnSpPr/>
          <p:nvPr/>
        </p:nvCxnSpPr>
        <p:spPr>
          <a:xfrm>
            <a:off x="395288" y="944563"/>
            <a:ext cx="8229600" cy="0"/>
          </a:xfrm>
          <a:prstGeom prst="line">
            <a:avLst/>
          </a:prstGeom>
          <a:ln w="28575">
            <a:solidFill>
              <a:schemeClr val="accent1"/>
            </a:solidFill>
          </a:ln>
        </p:spPr>
        <p:style>
          <a:lnRef idx="1">
            <a:schemeClr val="accent6"/>
          </a:lnRef>
          <a:fillRef idx="0">
            <a:schemeClr val="accent6"/>
          </a:fillRef>
          <a:effectRef idx="0">
            <a:schemeClr val="accent6"/>
          </a:effectRef>
          <a:fontRef idx="minor">
            <a:schemeClr val="tx1"/>
          </a:fontRef>
        </p:style>
      </p:cxnSp>
      <p:sp>
        <p:nvSpPr>
          <p:cNvPr id="30729" name="TextBox 12"/>
          <p:cNvSpPr txBox="1">
            <a:spLocks noChangeArrowheads="1"/>
          </p:cNvSpPr>
          <p:nvPr/>
        </p:nvSpPr>
        <p:spPr bwMode="auto">
          <a:xfrm>
            <a:off x="284163" y="481013"/>
            <a:ext cx="76406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charset="0"/>
              <a:buChar char="•"/>
              <a:defRPr sz="1500" b="1">
                <a:solidFill>
                  <a:srgbClr val="75787B"/>
                </a:solidFill>
                <a:latin typeface="Arial" charset="0"/>
                <a:cs typeface="Arial" charset="0"/>
              </a:defRPr>
            </a:lvl1pPr>
            <a:lvl2pPr marL="742950" indent="-285750" eaLnBrk="0" hangingPunct="0">
              <a:lnSpc>
                <a:spcPct val="90000"/>
              </a:lnSpc>
              <a:spcBef>
                <a:spcPts val="500"/>
              </a:spcBef>
              <a:buFont typeface="Arial" charset="0"/>
              <a:buChar char="•"/>
              <a:defRPr sz="1300">
                <a:solidFill>
                  <a:srgbClr val="75787B"/>
                </a:solidFill>
                <a:latin typeface="Arial" charset="0"/>
                <a:cs typeface="Arial" charset="0"/>
              </a:defRPr>
            </a:lvl2pPr>
            <a:lvl3pPr marL="1143000" indent="-228600" eaLnBrk="0" hangingPunct="0">
              <a:lnSpc>
                <a:spcPct val="90000"/>
              </a:lnSpc>
              <a:spcBef>
                <a:spcPts val="500"/>
              </a:spcBef>
              <a:buFont typeface="Arial" charset="0"/>
              <a:buChar char="•"/>
              <a:defRPr sz="1100">
                <a:solidFill>
                  <a:srgbClr val="75787B"/>
                </a:solidFill>
                <a:latin typeface="Arial" charset="0"/>
                <a:cs typeface="Arial"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cs typeface="Arial"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cs typeface="Arial"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cs typeface="Arial" charset="0"/>
              </a:defRPr>
            </a:lvl9pPr>
          </a:lstStyle>
          <a:p>
            <a:pPr eaLnBrk="1" hangingPunct="1">
              <a:lnSpc>
                <a:spcPct val="100000"/>
              </a:lnSpc>
              <a:spcBef>
                <a:spcPct val="0"/>
              </a:spcBef>
              <a:buFontTx/>
              <a:buNone/>
            </a:pPr>
            <a:r>
              <a:rPr lang="zh-CN" altLang="en-US" sz="2000">
                <a:solidFill>
                  <a:schemeClr val="tx1"/>
                </a:solidFill>
                <a:latin typeface="Times New Roman" pitchFamily="18" charset="0"/>
              </a:rPr>
              <a:t>案例四：</a:t>
            </a:r>
            <a:r>
              <a:rPr lang="en-US" altLang="en-US" sz="2000" i="1">
                <a:solidFill>
                  <a:srgbClr val="000000"/>
                </a:solidFill>
                <a:latin typeface="Times New Roman" pitchFamily="18" charset="0"/>
              </a:rPr>
              <a:t>Volume 182 - </a:t>
            </a:r>
            <a:r>
              <a:rPr lang="en-US" altLang="zh-CN" sz="2000" i="1">
                <a:solidFill>
                  <a:srgbClr val="221E1F"/>
                </a:solidFill>
                <a:latin typeface="Times New Roman" pitchFamily="18" charset="0"/>
              </a:rPr>
              <a:t>Guide to Protein Purification </a:t>
            </a:r>
            <a:r>
              <a:rPr lang="zh-CN" altLang="en-US" sz="2000">
                <a:solidFill>
                  <a:srgbClr val="221E1F"/>
                </a:solidFill>
                <a:latin typeface="Times New Roman" pitchFamily="18" charset="0"/>
              </a:rPr>
              <a:t>蛋白质分离纯化</a:t>
            </a:r>
            <a:endParaRPr lang="zh-CN" altLang="zh-CN" sz="2000" b="0">
              <a:solidFill>
                <a:schemeClr val="tx1"/>
              </a:solidFill>
              <a:latin typeface="Times New Roman" pitchFamily="18" charset="0"/>
            </a:endParaRPr>
          </a:p>
          <a:p>
            <a:pPr eaLnBrk="1" hangingPunct="1">
              <a:lnSpc>
                <a:spcPct val="100000"/>
              </a:lnSpc>
              <a:spcBef>
                <a:spcPct val="0"/>
              </a:spcBef>
              <a:buFontTx/>
              <a:buNone/>
            </a:pPr>
            <a:endParaRPr lang="en-US" altLang="en-US" sz="2200">
              <a:solidFill>
                <a:schemeClr val="tx1"/>
              </a:solidFill>
              <a:latin typeface="Times New Roman" pitchFamily="18" charset="0"/>
            </a:endParaRPr>
          </a:p>
        </p:txBody>
      </p:sp>
    </p:spTree>
    <p:extLst>
      <p:ext uri="{BB962C8B-B14F-4D97-AF65-F5344CB8AC3E}">
        <p14:creationId xmlns:p14="http://schemas.microsoft.com/office/powerpoint/2010/main" val="1674634497"/>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VARPPTCOMPATIBLERD03" val="RXP"/>
  <p:tag name="VARPPTTYPE" val="RXP"/>
  <p:tag name="VARPPTSLIDEFORMAT" val="RXP"/>
  <p:tag name="VARPPTCOMPATIBLE4" val="RXP"/>
  <p:tag name="VARSAVEMESSAGETIMESTAMP" val="RXP2015/3/5"/>
</p:tagLst>
</file>

<file path=ppt/theme/theme1.xml><?xml version="1.0" encoding="utf-8"?>
<a:theme xmlns:a="http://schemas.openxmlformats.org/drawingml/2006/main" name="6_Office Theme">
  <a:themeElements>
    <a:clrScheme name="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3_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ELS_Template4">
  <a:themeElements>
    <a:clrScheme name="ELS_Template4 9">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000000"/>
      </a:hlink>
      <a:folHlink>
        <a:srgbClr val="000000"/>
      </a:folHlink>
    </a:clrScheme>
    <a:fontScheme name="ELS_Template4">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LS_Template4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LS_Template4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LS_Template4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LS_Template4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LS_Template4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LS_Template4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LS_Template4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ELS_Template4 8">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000000"/>
        </a:hlink>
        <a:folHlink>
          <a:srgbClr val="969696"/>
        </a:folHlink>
      </a:clrScheme>
      <a:clrMap bg1="lt1" tx1="dk1" bg2="lt2" tx2="dk2" accent1="accent1" accent2="accent2" accent3="accent3" accent4="accent4" accent5="accent5" accent6="accent6" hlink="hlink" folHlink="folHlink"/>
    </a:extraClrScheme>
    <a:extraClrScheme>
      <a:clrScheme name="ELS_Template4 9">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6_Office Theme">
  <a:themeElements>
    <a:clrScheme name="16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6_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16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Office Theme">
  <a:themeElements>
    <a:clrScheme name="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3_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
      <a:dk1>
        <a:srgbClr val="000000"/>
      </a:dk1>
      <a:lt1>
        <a:srgbClr val="A41E24"/>
      </a:lt1>
      <a:dk2>
        <a:srgbClr val="A7A7A7"/>
      </a:dk2>
      <a:lt2>
        <a:srgbClr val="535353"/>
      </a:lt2>
      <a:accent1>
        <a:srgbClr val="BBE0E3"/>
      </a:accent1>
      <a:accent2>
        <a:srgbClr val="333399"/>
      </a:accent2>
      <a:accent3>
        <a:srgbClr val="CFABAC"/>
      </a:accent3>
      <a:accent4>
        <a:srgbClr val="000000"/>
      </a:accent4>
      <a:accent5>
        <a:srgbClr val="DAEDEF"/>
      </a:accent5>
      <a:accent6>
        <a:srgbClr val="2D2D8A"/>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BBE0E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spDef>
    <a:lnDef>
      <a:spPr bwMode="auto">
        <a:xfrm>
          <a:off x="0" y="0"/>
          <a:ext cx="1" cy="1"/>
        </a:xfrm>
        <a:custGeom>
          <a:avLst/>
          <a:gdLst/>
          <a:ahLst/>
          <a:cxnLst/>
          <a:rect l="0" t="0" r="0" b="0"/>
          <a:pathLst/>
        </a:custGeom>
        <a:solidFill>
          <a:srgbClr val="FFFFFF"/>
        </a:solidFill>
        <a:ln w="25400" cap="flat" cmpd="sng" algn="ctr">
          <a:solidFill>
            <a:srgbClr val="BBE0E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lnDef>
  </a:objectDefaults>
  <a:extraClrSchemeLst/>
</a:theme>
</file>

<file path=ppt/theme/theme14.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3_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Office Theme">
  <a:themeElements>
    <a:clrScheme name="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3_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Office Theme">
  <a:themeElements>
    <a:clrScheme name="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3_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4_Office Theme">
  <a:themeElements>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3_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rgbClr val="FF000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12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2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rgbClr val="FF000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12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2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rgbClr val="FF000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12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2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ELS_Template4">
  <a:themeElements>
    <a:clrScheme name="ELS_Template4 9">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000000"/>
      </a:hlink>
      <a:folHlink>
        <a:srgbClr val="000000"/>
      </a:folHlink>
    </a:clrScheme>
    <a:fontScheme name="ELS_Template4">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LS_Template4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LS_Template4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LS_Template4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LS_Template4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LS_Template4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LS_Template4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LS_Template4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ELS_Template4 8">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000000"/>
        </a:hlink>
        <a:folHlink>
          <a:srgbClr val="969696"/>
        </a:folHlink>
      </a:clrScheme>
      <a:clrMap bg1="lt1" tx1="dk1" bg2="lt2" tx2="dk2" accent1="accent1" accent2="accent2" accent3="accent3" accent4="accent4" accent5="accent5" accent6="accent6" hlink="hlink" folHlink="folHlink"/>
    </a:extraClrScheme>
    <a:extraClrScheme>
      <a:clrScheme name="ELS_Template4 9">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2.xml><?xml version="1.0" encoding="utf-8"?>
<a:themeOverride xmlns:a="http://schemas.openxmlformats.org/drawingml/2006/main">
  <a:clrScheme name="Elsevier Master Brand">
    <a:dk1>
      <a:srgbClr val="53565A"/>
    </a:dk1>
    <a:lt1>
      <a:srgbClr val="FFFFFF"/>
    </a:lt1>
    <a:dk2>
      <a:srgbClr val="FF8200"/>
    </a:dk2>
    <a:lt2>
      <a:srgbClr val="A7A8AA"/>
    </a:lt2>
    <a:accent1>
      <a:srgbClr val="FF8200"/>
    </a:accent1>
    <a:accent2>
      <a:srgbClr val="53565A"/>
    </a:accent2>
    <a:accent3>
      <a:srgbClr val="A7A8AA"/>
    </a:accent3>
    <a:accent4>
      <a:srgbClr val="007398"/>
    </a:accent4>
    <a:accent5>
      <a:srgbClr val="FFFFFF"/>
    </a:accent5>
    <a:accent6>
      <a:srgbClr val="EAAA00"/>
    </a:accent6>
    <a:hlink>
      <a:srgbClr val="FFFFFF"/>
    </a:hlink>
    <a:folHlink>
      <a:srgbClr val="FFFFFF"/>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65758</TotalTime>
  <Pages>0</Pages>
  <Words>6099</Words>
  <Characters>0</Characters>
  <Application>Microsoft Office PowerPoint</Application>
  <DocSecurity>0</DocSecurity>
  <PresentationFormat>全屏显示(4:3)</PresentationFormat>
  <Lines>0</Lines>
  <Paragraphs>839</Paragraphs>
  <Slides>121</Slides>
  <Notes>32</Notes>
  <HiddenSlides>0</HiddenSlides>
  <MMClips>0</MMClips>
  <ScaleCrop>false</ScaleCrop>
  <HeadingPairs>
    <vt:vector size="8" baseType="variant">
      <vt:variant>
        <vt:lpstr>已用的字体</vt:lpstr>
      </vt:variant>
      <vt:variant>
        <vt:i4>21</vt:i4>
      </vt:variant>
      <vt:variant>
        <vt:lpstr>主题</vt:lpstr>
      </vt:variant>
      <vt:variant>
        <vt:i4>13</vt:i4>
      </vt:variant>
      <vt:variant>
        <vt:lpstr>嵌入 OLE 服务器</vt:lpstr>
      </vt:variant>
      <vt:variant>
        <vt:i4>3</vt:i4>
      </vt:variant>
      <vt:variant>
        <vt:lpstr>幻灯片标题</vt:lpstr>
      </vt:variant>
      <vt:variant>
        <vt:i4>121</vt:i4>
      </vt:variant>
    </vt:vector>
  </HeadingPairs>
  <TitlesOfParts>
    <vt:vector size="158" baseType="lpstr">
      <vt:lpstr>Arial Unicode MS</vt:lpstr>
      <vt:lpstr>HG丸ｺﾞｼｯｸM-PRO</vt:lpstr>
      <vt:lpstr>微軟正黑體</vt:lpstr>
      <vt:lpstr>MS PGothic</vt:lpstr>
      <vt:lpstr>MS PGothic</vt:lpstr>
      <vt:lpstr>黑体</vt:lpstr>
      <vt:lpstr>宋体</vt:lpstr>
      <vt:lpstr>微软雅黑</vt:lpstr>
      <vt:lpstr>Arial</vt:lpstr>
      <vt:lpstr>Arial Bold</vt:lpstr>
      <vt:lpstr>Arial Narrow</vt:lpstr>
      <vt:lpstr>Calibri</vt:lpstr>
      <vt:lpstr>Comic Sans MS</vt:lpstr>
      <vt:lpstr>Courier New</vt:lpstr>
      <vt:lpstr>Georgia</vt:lpstr>
      <vt:lpstr>Helvetica</vt:lpstr>
      <vt:lpstr>Tahoma</vt:lpstr>
      <vt:lpstr>Times</vt:lpstr>
      <vt:lpstr>Times New Roman</vt:lpstr>
      <vt:lpstr>Verdana</vt:lpstr>
      <vt:lpstr>Wingdings</vt:lpstr>
      <vt:lpstr>6_Office Theme</vt:lpstr>
      <vt:lpstr>4_Office Theme</vt:lpstr>
      <vt:lpstr>7_Office Theme</vt:lpstr>
      <vt:lpstr>5_Office Theme</vt:lpstr>
      <vt:lpstr>14_Office Theme</vt:lpstr>
      <vt:lpstr>1_Blank</vt:lpstr>
      <vt:lpstr>5_Blank</vt:lpstr>
      <vt:lpstr>2_Blank</vt:lpstr>
      <vt:lpstr>1_ELS_Template4</vt:lpstr>
      <vt:lpstr>2_ELS_Template4</vt:lpstr>
      <vt:lpstr>16_Office Theme</vt:lpstr>
      <vt:lpstr>3_Office Theme</vt:lpstr>
      <vt:lpstr>Office Theme</vt:lpstr>
      <vt:lpstr>Image</vt:lpstr>
      <vt:lpstr>Visio</vt:lpstr>
      <vt:lpstr>Microsoft Excel 图表</vt:lpstr>
      <vt:lpstr>PowerPoint 演示文稿</vt:lpstr>
      <vt:lpstr> 内容</vt:lpstr>
      <vt:lpstr>Elsevier出版社及ScienceDirect简介</vt:lpstr>
      <vt:lpstr>PowerPoint 演示文稿</vt:lpstr>
      <vt:lpstr>PowerPoint 演示文稿</vt:lpstr>
      <vt:lpstr>PowerPoint 演示文稿</vt:lpstr>
      <vt:lpstr>PowerPoint 演示文稿</vt:lpstr>
      <vt:lpstr>如何设置ScienceDirect 远程登录</vt:lpstr>
      <vt:lpstr>总结</vt:lpstr>
      <vt:lpstr>PowerPoint 演示文稿</vt:lpstr>
      <vt:lpstr>PowerPoint 演示文稿</vt:lpstr>
      <vt:lpstr>PowerPoint 演示文稿</vt:lpstr>
      <vt:lpstr>ScienceDirect的使用</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全文页面 Interactive Plots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Mendeley的使用</vt:lpstr>
      <vt:lpstr>PowerPoint 演示文稿</vt:lpstr>
      <vt:lpstr>PowerPoint 演示文稿</vt:lpstr>
      <vt:lpstr>在ScienceDirect中检索所需文献</vt:lpstr>
      <vt:lpstr>通过摘要阅读选择所需文献，选择并导入至Mendeley</vt:lpstr>
      <vt:lpstr>或者点击文章题目，进入全文界面进行阅读。后导入至Mendeley进行文件管理</vt:lpstr>
      <vt:lpstr>或在Mendeley中进行文献的阅读和管理</vt:lpstr>
      <vt:lpstr>Mendeley中进行文献阅读，标注和评论。以及查看文献的书目信息</vt:lpstr>
      <vt:lpstr>将文献通过Mendeley引用至您的手稿中</vt:lpstr>
      <vt:lpstr>PowerPoint 演示文稿</vt:lpstr>
      <vt:lpstr>Elsevier期刊投稿常识</vt:lpstr>
      <vt:lpstr>PowerPoint 演示文稿</vt:lpstr>
      <vt:lpstr>全文界面：互动坐标图</vt:lpstr>
      <vt:lpstr>最新出版趋势– Audio/Video</vt:lpstr>
      <vt:lpstr>Mendeley – meet fellow scientists, share your work</vt:lpstr>
      <vt:lpstr>Mendeley – meet fellow scientists, share your work</vt:lpstr>
      <vt:lpstr>PowerPoint 演示文稿</vt:lpstr>
      <vt:lpstr>  内容</vt:lpstr>
      <vt:lpstr>  Elsevier学术期刊出版流程</vt:lpstr>
      <vt:lpstr>   a.寻找合适的期刊</vt:lpstr>
      <vt:lpstr>  Elsevier Journal Finder</vt:lpstr>
      <vt:lpstr>   b.准备论文</vt:lpstr>
      <vt:lpstr>   c.提交论文</vt:lpstr>
      <vt:lpstr>   d.检查状态</vt:lpstr>
      <vt:lpstr>  Communication with Editor and Reviewers</vt:lpstr>
      <vt:lpstr>      Cover Letter</vt:lpstr>
      <vt:lpstr>  注意事项</vt:lpstr>
      <vt:lpstr>PowerPoint 演示文稿</vt:lpstr>
      <vt:lpstr>    Elsevier Editorial System (EES)</vt:lpstr>
      <vt:lpstr>  进入期刊页面（也可通过快速检索直接进入）</vt:lpstr>
      <vt:lpstr>  期刊EES主页 http://ees.elsevier.com/jpol/</vt:lpstr>
      <vt:lpstr>  初次使用需注册/登陆</vt:lpstr>
      <vt:lpstr>  作者主页</vt:lpstr>
      <vt:lpstr>  稿件源文件需分别上传</vt:lpstr>
      <vt:lpstr>  系统将稿件生成PDF文件</vt:lpstr>
      <vt:lpstr>  确认投稿</vt:lpstr>
      <vt:lpstr>    稿件修改</vt:lpstr>
      <vt:lpstr>查询稿件状态</vt:lpstr>
      <vt:lpstr>  正在测试的新平台EVISE</vt:lpstr>
      <vt:lpstr>PowerPoint 演示文稿</vt:lpstr>
      <vt:lpstr>爱思唯尔作者权利</vt:lpstr>
      <vt:lpstr>  原创性问题 </vt:lpstr>
      <vt:lpstr>  CrossCheck</vt:lpstr>
      <vt:lpstr>PowerPoint 演示文稿</vt:lpstr>
      <vt:lpstr>PowerPoint 演示文稿</vt:lpstr>
      <vt:lpstr>  推荐阅读</vt:lpstr>
      <vt:lpstr>www.elsevier.com/trainingwebcasts </vt:lpstr>
      <vt:lpstr>PowerPoint 演示文稿</vt:lpstr>
      <vt:lpstr>PowerPoint 演示文稿</vt:lpstr>
      <vt:lpstr>Methods in Enzymology 酶学方法（丛书）</vt:lpstr>
      <vt:lpstr>PowerPoint 演示文稿</vt:lpstr>
      <vt:lpstr>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TJCU</cp:lastModifiedBy>
  <cp:revision>399</cp:revision>
  <cp:lastPrinted>2013-12-11T13:42:28Z</cp:lastPrinted>
  <dcterms:created xsi:type="dcterms:W3CDTF">2013-04-20T08:23:25Z</dcterms:created>
  <dcterms:modified xsi:type="dcterms:W3CDTF">2017-11-23T07:11:53Z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2052-8.1.0.3656</vt:lpwstr>
  </property>
</Properties>
</file>