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3" r:id="rId3"/>
    <p:sldMasterId id="2147483721" r:id="rId4"/>
  </p:sldMasterIdLst>
  <p:notesMasterIdLst>
    <p:notesMasterId r:id="rId30"/>
  </p:notesMasterIdLst>
  <p:sldIdLst>
    <p:sldId id="256" r:id="rId5"/>
    <p:sldId id="460" r:id="rId6"/>
    <p:sldId id="462" r:id="rId7"/>
    <p:sldId id="475" r:id="rId8"/>
    <p:sldId id="503" r:id="rId9"/>
    <p:sldId id="504" r:id="rId10"/>
    <p:sldId id="505" r:id="rId11"/>
    <p:sldId id="506" r:id="rId12"/>
    <p:sldId id="507" r:id="rId13"/>
    <p:sldId id="508" r:id="rId14"/>
    <p:sldId id="482" r:id="rId15"/>
    <p:sldId id="483" r:id="rId16"/>
    <p:sldId id="488" r:id="rId17"/>
    <p:sldId id="489" r:id="rId18"/>
    <p:sldId id="490" r:id="rId19"/>
    <p:sldId id="499" r:id="rId20"/>
    <p:sldId id="498" r:id="rId21"/>
    <p:sldId id="492" r:id="rId22"/>
    <p:sldId id="493" r:id="rId23"/>
    <p:sldId id="500" r:id="rId24"/>
    <p:sldId id="501" r:id="rId25"/>
    <p:sldId id="502" r:id="rId26"/>
    <p:sldId id="486" r:id="rId27"/>
    <p:sldId id="439" r:id="rId28"/>
    <p:sldId id="441" r:id="rId29"/>
  </p:sldIdLst>
  <p:sldSz cx="12196763" cy="6858000"/>
  <p:notesSz cx="6858000" cy="9144000"/>
  <p:defaultTex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17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339"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509"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678"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5848" algn="l" defTabSz="914339" rtl="0" eaLnBrk="1" latinLnBrk="0" hangingPunct="1">
      <a:defRPr kern="1200">
        <a:solidFill>
          <a:schemeClr val="tx1"/>
        </a:solidFill>
        <a:latin typeface="Arial" pitchFamily="34" charset="0"/>
        <a:ea typeface="宋体" pitchFamily="2" charset="-122"/>
        <a:cs typeface="+mn-cs"/>
      </a:defRPr>
    </a:lvl6pPr>
    <a:lvl7pPr marL="2743016" algn="l" defTabSz="914339" rtl="0" eaLnBrk="1" latinLnBrk="0" hangingPunct="1">
      <a:defRPr kern="1200">
        <a:solidFill>
          <a:schemeClr val="tx1"/>
        </a:solidFill>
        <a:latin typeface="Arial" pitchFamily="34" charset="0"/>
        <a:ea typeface="宋体" pitchFamily="2" charset="-122"/>
        <a:cs typeface="+mn-cs"/>
      </a:defRPr>
    </a:lvl7pPr>
    <a:lvl8pPr marL="3200187" algn="l" defTabSz="914339" rtl="0" eaLnBrk="1" latinLnBrk="0" hangingPunct="1">
      <a:defRPr kern="1200">
        <a:solidFill>
          <a:schemeClr val="tx1"/>
        </a:solidFill>
        <a:latin typeface="Arial" pitchFamily="34" charset="0"/>
        <a:ea typeface="宋体" pitchFamily="2" charset="-122"/>
        <a:cs typeface="+mn-cs"/>
      </a:defRPr>
    </a:lvl8pPr>
    <a:lvl9pPr marL="3657355" algn="l" defTabSz="914339"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xmlns="">
        <p15:guide id="1" orient="horz" pos="2159">
          <p15:clr>
            <a:srgbClr val="A4A3A4"/>
          </p15:clr>
        </p15:guide>
        <p15:guide id="2" pos="38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FF7C80"/>
    <a:srgbClr val="4FBCE3"/>
    <a:srgbClr val="FFE200"/>
    <a:srgbClr val="F8F8F8"/>
    <a:srgbClr val="4DFDE0"/>
    <a:srgbClr val="000000"/>
    <a:srgbClr val="23A5C3"/>
    <a:srgbClr val="D01C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42" autoAdjust="0"/>
    <p:restoredTop sz="85246" autoAdjust="0"/>
  </p:normalViewPr>
  <p:slideViewPr>
    <p:cSldViewPr snapToObjects="1">
      <p:cViewPr>
        <p:scale>
          <a:sx n="90" d="100"/>
          <a:sy n="90" d="100"/>
        </p:scale>
        <p:origin x="-1158" y="-168"/>
      </p:cViewPr>
      <p:guideLst>
        <p:guide orient="horz" pos="2159"/>
        <p:guide pos="38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endParaRPr lang="zh-CN"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fld id="{3A93C214-0B12-46AB-8A79-327EE726E8C2}" type="datetimeFigureOut">
              <a:rPr lang="zh-CN" altLang="en-US"/>
              <a:pPr/>
              <a:t>2018/11/15</a:t>
            </a:fld>
            <a:endParaRPr lang="en-US"/>
          </a:p>
        </p:txBody>
      </p:sp>
      <p:sp>
        <p:nvSpPr>
          <p:cNvPr id="4100" name="Rectangle 4"/>
          <p:cNvSpPr>
            <a:spLocks noGrp="1" noRot="1" noChangeAspect="1" noChangeArrowheads="1"/>
          </p:cNvSpPr>
          <p:nvPr>
            <p:ph type="sldImg" idx="2"/>
          </p:nvPr>
        </p:nvSpPr>
        <p:spPr bwMode="auto">
          <a:xfrm>
            <a:off x="381000" y="685800"/>
            <a:ext cx="6096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B36EE78B-84D8-412F-BC69-ACC7C447BAFC}" type="slidenum">
              <a:rPr lang="zh-CN" altLang="en-US"/>
              <a:pPr/>
              <a:t>‹#›</a:t>
            </a:fld>
            <a:endParaRPr lang="en-US"/>
          </a:p>
        </p:txBody>
      </p:sp>
    </p:spTree>
    <p:extLst>
      <p:ext uri="{BB962C8B-B14F-4D97-AF65-F5344CB8AC3E}">
        <p14:creationId xmlns:p14="http://schemas.microsoft.com/office/powerpoint/2010/main" val="39605988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1pPr>
    <a:lvl2pPr marL="45717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2pPr>
    <a:lvl3pPr marL="914339"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3pPr>
    <a:lvl4pPr marL="1371509"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4pPr>
    <a:lvl5pPr marL="1828678"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5pPr>
    <a:lvl6pPr marL="2285848" algn="l" defTabSz="914339" rtl="0" eaLnBrk="1" latinLnBrk="0" hangingPunct="1">
      <a:defRPr sz="1200" kern="1200">
        <a:solidFill>
          <a:schemeClr val="tx1"/>
        </a:solidFill>
        <a:latin typeface="+mn-lt"/>
        <a:ea typeface="+mn-ea"/>
        <a:cs typeface="+mn-cs"/>
      </a:defRPr>
    </a:lvl6pPr>
    <a:lvl7pPr marL="2743016" algn="l" defTabSz="914339" rtl="0" eaLnBrk="1" latinLnBrk="0" hangingPunct="1">
      <a:defRPr sz="1200" kern="1200">
        <a:solidFill>
          <a:schemeClr val="tx1"/>
        </a:solidFill>
        <a:latin typeface="+mn-lt"/>
        <a:ea typeface="+mn-ea"/>
        <a:cs typeface="+mn-cs"/>
      </a:defRPr>
    </a:lvl7pPr>
    <a:lvl8pPr marL="3200187" algn="l" defTabSz="914339" rtl="0" eaLnBrk="1" latinLnBrk="0" hangingPunct="1">
      <a:defRPr sz="1200" kern="1200">
        <a:solidFill>
          <a:schemeClr val="tx1"/>
        </a:solidFill>
        <a:latin typeface="+mn-lt"/>
        <a:ea typeface="+mn-ea"/>
        <a:cs typeface="+mn-cs"/>
      </a:defRPr>
    </a:lvl8pPr>
    <a:lvl9pPr marL="3657355" algn="l" defTabSz="91433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36EE78B-84D8-412F-BC69-ACC7C447BAFC}" type="slidenum">
              <a:rPr lang="zh-CN" altLang="en-US" smtClean="0"/>
              <a:pPr/>
              <a:t>1</a:t>
            </a:fld>
            <a:endParaRPr lang="en-US"/>
          </a:p>
        </p:txBody>
      </p:sp>
    </p:spTree>
    <p:extLst>
      <p:ext uri="{BB962C8B-B14F-4D97-AF65-F5344CB8AC3E}">
        <p14:creationId xmlns:p14="http://schemas.microsoft.com/office/powerpoint/2010/main" val="2233865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smtClean="0">
              <a:solidFill>
                <a:schemeClr val="tx1"/>
              </a:solidFill>
              <a:effectLst/>
              <a:latin typeface="Calibri" pitchFamily="34" charset="0"/>
              <a:ea typeface="宋体" pitchFamily="2" charset="-122"/>
              <a:cs typeface="+mn-cs"/>
            </a:endParaRPr>
          </a:p>
        </p:txBody>
      </p:sp>
      <p:sp>
        <p:nvSpPr>
          <p:cNvPr id="4" name="灯片编号占位符 3"/>
          <p:cNvSpPr>
            <a:spLocks noGrp="1"/>
          </p:cNvSpPr>
          <p:nvPr>
            <p:ph type="sldNum" sz="quarter" idx="10"/>
          </p:nvPr>
        </p:nvSpPr>
        <p:spPr/>
        <p:txBody>
          <a:bodyPr/>
          <a:lstStyle/>
          <a:p>
            <a:fld id="{B36EE78B-84D8-412F-BC69-ACC7C447BAFC}" type="slidenum">
              <a:rPr lang="zh-CN" altLang="en-US" smtClean="0"/>
              <a:pPr/>
              <a:t>10</a:t>
            </a:fld>
            <a:endParaRPr lang="en-US"/>
          </a:p>
        </p:txBody>
      </p:sp>
    </p:spTree>
    <p:extLst>
      <p:ext uri="{BB962C8B-B14F-4D97-AF65-F5344CB8AC3E}">
        <p14:creationId xmlns:p14="http://schemas.microsoft.com/office/powerpoint/2010/main" val="168594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B36EE78B-84D8-412F-BC69-ACC7C447BAFC}" type="slidenum">
              <a:rPr lang="zh-CN" altLang="en-US" smtClean="0"/>
              <a:pPr/>
              <a:t>2</a:t>
            </a:fld>
            <a:endParaRPr lang="en-US"/>
          </a:p>
        </p:txBody>
      </p:sp>
    </p:spTree>
    <p:extLst>
      <p:ext uri="{BB962C8B-B14F-4D97-AF65-F5344CB8AC3E}">
        <p14:creationId xmlns:p14="http://schemas.microsoft.com/office/powerpoint/2010/main" val="483566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36EE78B-84D8-412F-BC69-ACC7C447BAFC}" type="slidenum">
              <a:rPr lang="zh-CN" altLang="en-US" smtClean="0"/>
              <a:pPr/>
              <a:t>3</a:t>
            </a:fld>
            <a:endParaRPr lang="en-US"/>
          </a:p>
        </p:txBody>
      </p:sp>
    </p:spTree>
    <p:extLst>
      <p:ext uri="{BB962C8B-B14F-4D97-AF65-F5344CB8AC3E}">
        <p14:creationId xmlns:p14="http://schemas.microsoft.com/office/powerpoint/2010/main" val="3045654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36EE78B-84D8-412F-BC69-ACC7C447BAFC}" type="slidenum">
              <a:rPr lang="zh-CN" altLang="en-US" smtClean="0"/>
              <a:pPr/>
              <a:t>4</a:t>
            </a:fld>
            <a:endParaRPr lang="en-US"/>
          </a:p>
        </p:txBody>
      </p:sp>
    </p:spTree>
    <p:extLst>
      <p:ext uri="{BB962C8B-B14F-4D97-AF65-F5344CB8AC3E}">
        <p14:creationId xmlns:p14="http://schemas.microsoft.com/office/powerpoint/2010/main" val="4210039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36EE78B-84D8-412F-BC69-ACC7C447BAFC}" type="slidenum">
              <a:rPr lang="zh-CN" altLang="en-US" smtClean="0"/>
              <a:pPr/>
              <a:t>5</a:t>
            </a:fld>
            <a:endParaRPr lang="en-US"/>
          </a:p>
        </p:txBody>
      </p:sp>
    </p:spTree>
    <p:extLst>
      <p:ext uri="{BB962C8B-B14F-4D97-AF65-F5344CB8AC3E}">
        <p14:creationId xmlns:p14="http://schemas.microsoft.com/office/powerpoint/2010/main" val="1011905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36EE78B-84D8-412F-BC69-ACC7C447BAFC}" type="slidenum">
              <a:rPr lang="zh-CN" altLang="en-US" smtClean="0"/>
              <a:pPr/>
              <a:t>6</a:t>
            </a:fld>
            <a:endParaRPr lang="en-US"/>
          </a:p>
        </p:txBody>
      </p:sp>
    </p:spTree>
    <p:extLst>
      <p:ext uri="{BB962C8B-B14F-4D97-AF65-F5344CB8AC3E}">
        <p14:creationId xmlns:p14="http://schemas.microsoft.com/office/powerpoint/2010/main" val="2900671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36EE78B-84D8-412F-BC69-ACC7C447BAFC}" type="slidenum">
              <a:rPr lang="zh-CN" altLang="en-US" smtClean="0"/>
              <a:pPr/>
              <a:t>7</a:t>
            </a:fld>
            <a:endParaRPr lang="en-US"/>
          </a:p>
        </p:txBody>
      </p:sp>
    </p:spTree>
    <p:extLst>
      <p:ext uri="{BB962C8B-B14F-4D97-AF65-F5344CB8AC3E}">
        <p14:creationId xmlns:p14="http://schemas.microsoft.com/office/powerpoint/2010/main" val="3433620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36EE78B-84D8-412F-BC69-ACC7C447BAFC}" type="slidenum">
              <a:rPr lang="zh-CN" altLang="en-US" smtClean="0"/>
              <a:pPr/>
              <a:t>8</a:t>
            </a:fld>
            <a:endParaRPr lang="en-US"/>
          </a:p>
        </p:txBody>
      </p:sp>
    </p:spTree>
    <p:extLst>
      <p:ext uri="{BB962C8B-B14F-4D97-AF65-F5344CB8AC3E}">
        <p14:creationId xmlns:p14="http://schemas.microsoft.com/office/powerpoint/2010/main" val="788922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36EE78B-84D8-412F-BC69-ACC7C447BAFC}" type="slidenum">
              <a:rPr lang="zh-CN" altLang="en-US" smtClean="0"/>
              <a:pPr/>
              <a:t>9</a:t>
            </a:fld>
            <a:endParaRPr lang="en-US"/>
          </a:p>
        </p:txBody>
      </p:sp>
    </p:spTree>
    <p:extLst>
      <p:ext uri="{BB962C8B-B14F-4D97-AF65-F5344CB8AC3E}">
        <p14:creationId xmlns:p14="http://schemas.microsoft.com/office/powerpoint/2010/main" val="2519731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7963"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1" y="3886200"/>
            <a:ext cx="8539163" cy="1752600"/>
          </a:xfrm>
        </p:spPr>
        <p:txBody>
          <a:bodyPr/>
          <a:lstStyle>
            <a:lvl1pPr marL="0" indent="0" algn="ctr">
              <a:buNone/>
              <a:defRPr/>
            </a:lvl1pPr>
            <a:lvl2pPr marL="457170" indent="0" algn="ctr">
              <a:buNone/>
              <a:defRPr/>
            </a:lvl2pPr>
            <a:lvl3pPr marL="914339" indent="0" algn="ctr">
              <a:buNone/>
              <a:defRPr/>
            </a:lvl3pPr>
            <a:lvl4pPr marL="1371509" indent="0" algn="ctr">
              <a:buNone/>
              <a:defRPr/>
            </a:lvl4pPr>
            <a:lvl5pPr marL="1828678" indent="0" algn="ctr">
              <a:buNone/>
              <a:defRPr/>
            </a:lvl5pPr>
            <a:lvl6pPr marL="2285848" indent="0" algn="ctr">
              <a:buNone/>
              <a:defRPr/>
            </a:lvl6pPr>
            <a:lvl7pPr marL="2743016" indent="0" algn="ctr">
              <a:buNone/>
              <a:defRPr/>
            </a:lvl7pPr>
            <a:lvl8pPr marL="3200187" indent="0" algn="ctr">
              <a:buNone/>
              <a:defRPr/>
            </a:lvl8pPr>
            <a:lvl9pPr marL="3657355"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375005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92634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2"/>
            <a:ext cx="2743201" cy="521811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1" y="908052"/>
            <a:ext cx="8081963" cy="521811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593752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7963"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1" y="3886200"/>
            <a:ext cx="8539163" cy="1752600"/>
          </a:xfrm>
        </p:spPr>
        <p:txBody>
          <a:bodyPr/>
          <a:lstStyle>
            <a:lvl1pPr marL="0" indent="0" algn="ctr">
              <a:buNone/>
              <a:defRPr/>
            </a:lvl1pPr>
            <a:lvl2pPr marL="457170" indent="0" algn="ctr">
              <a:buNone/>
              <a:defRPr/>
            </a:lvl2pPr>
            <a:lvl3pPr marL="914339" indent="0" algn="ctr">
              <a:buNone/>
              <a:defRPr/>
            </a:lvl3pPr>
            <a:lvl4pPr marL="1371509" indent="0" algn="ctr">
              <a:buNone/>
              <a:defRPr/>
            </a:lvl4pPr>
            <a:lvl5pPr marL="1828678" indent="0" algn="ctr">
              <a:buNone/>
              <a:defRPr/>
            </a:lvl5pPr>
            <a:lvl6pPr marL="2285848" indent="0" algn="ctr">
              <a:buNone/>
              <a:defRPr/>
            </a:lvl6pPr>
            <a:lvl7pPr marL="2743016" indent="0" algn="ctr">
              <a:buNone/>
              <a:defRPr/>
            </a:lvl7pPr>
            <a:lvl8pPr marL="3200187" indent="0" algn="ctr">
              <a:buNone/>
              <a:defRPr/>
            </a:lvl8pPr>
            <a:lvl9pPr marL="3657355"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2111399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319585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4" y="4406901"/>
            <a:ext cx="10366375"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4" y="2906713"/>
            <a:ext cx="10366375" cy="1500187"/>
          </a:xfrm>
        </p:spPr>
        <p:txBody>
          <a:bodyPr anchor="b"/>
          <a:lstStyle>
            <a:lvl1pPr marL="0" indent="0">
              <a:buNone/>
              <a:defRPr sz="2000"/>
            </a:lvl1pPr>
            <a:lvl2pPr marL="457170" indent="0">
              <a:buNone/>
              <a:defRPr sz="1700"/>
            </a:lvl2pPr>
            <a:lvl3pPr marL="914339" indent="0">
              <a:buNone/>
              <a:defRPr sz="1600"/>
            </a:lvl3pPr>
            <a:lvl4pPr marL="1371509" indent="0">
              <a:buNone/>
              <a:defRPr sz="1300"/>
            </a:lvl4pPr>
            <a:lvl5pPr marL="1828678" indent="0">
              <a:buNone/>
              <a:defRPr sz="1300"/>
            </a:lvl5pPr>
            <a:lvl6pPr marL="2285848" indent="0">
              <a:buNone/>
              <a:defRPr sz="1300"/>
            </a:lvl6pPr>
            <a:lvl7pPr marL="2743016" indent="0">
              <a:buNone/>
              <a:defRPr sz="1300"/>
            </a:lvl7pPr>
            <a:lvl8pPr marL="3200187" indent="0">
              <a:buNone/>
              <a:defRPr sz="1300"/>
            </a:lvl8pPr>
            <a:lvl9pPr marL="3657355" indent="0">
              <a:buNone/>
              <a:defRPr sz="1300"/>
            </a:lvl9pPr>
          </a:lstStyle>
          <a:p>
            <a:pPr lvl="0"/>
            <a:r>
              <a:rPr lang="zh-CN" altLang="en-US" smtClean="0"/>
              <a:t>单击此处编辑母版文本样式</a:t>
            </a:r>
          </a:p>
        </p:txBody>
      </p:sp>
    </p:spTree>
    <p:extLst>
      <p:ext uri="{BB962C8B-B14F-4D97-AF65-F5344CB8AC3E}">
        <p14:creationId xmlns:p14="http://schemas.microsoft.com/office/powerpoint/2010/main" val="4011293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599" y="1600201"/>
            <a:ext cx="5411788"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3788" y="1600201"/>
            <a:ext cx="5413375"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875254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39"/>
            <a:ext cx="10977563"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1" y="1535113"/>
            <a:ext cx="5389563" cy="639763"/>
          </a:xfrm>
        </p:spPr>
        <p:txBody>
          <a:bodyPr anchor="b"/>
          <a:lstStyle>
            <a:lvl1pPr marL="0" indent="0">
              <a:buNone/>
              <a:defRPr sz="2400" b="1"/>
            </a:lvl1pPr>
            <a:lvl2pPr marL="457170" indent="0">
              <a:buNone/>
              <a:defRPr sz="2000" b="1"/>
            </a:lvl2pPr>
            <a:lvl3pPr marL="914339" indent="0">
              <a:buNone/>
              <a:defRPr sz="1700" b="1"/>
            </a:lvl3pPr>
            <a:lvl4pPr marL="1371509" indent="0">
              <a:buNone/>
              <a:defRPr sz="1600" b="1"/>
            </a:lvl4pPr>
            <a:lvl5pPr marL="1828678" indent="0">
              <a:buNone/>
              <a:defRPr sz="1600" b="1"/>
            </a:lvl5pPr>
            <a:lvl6pPr marL="2285848" indent="0">
              <a:buNone/>
              <a:defRPr sz="1600" b="1"/>
            </a:lvl6pPr>
            <a:lvl7pPr marL="2743016" indent="0">
              <a:buNone/>
              <a:defRPr sz="1600" b="1"/>
            </a:lvl7pPr>
            <a:lvl8pPr marL="3200187" indent="0">
              <a:buNone/>
              <a:defRPr sz="1600" b="1"/>
            </a:lvl8pPr>
            <a:lvl9pPr marL="365735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1" y="2174875"/>
            <a:ext cx="5389563"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6013" y="1535113"/>
            <a:ext cx="5391151" cy="639763"/>
          </a:xfrm>
        </p:spPr>
        <p:txBody>
          <a:bodyPr anchor="b"/>
          <a:lstStyle>
            <a:lvl1pPr marL="0" indent="0">
              <a:buNone/>
              <a:defRPr sz="2400" b="1"/>
            </a:lvl1pPr>
            <a:lvl2pPr marL="457170" indent="0">
              <a:buNone/>
              <a:defRPr sz="2000" b="1"/>
            </a:lvl2pPr>
            <a:lvl3pPr marL="914339" indent="0">
              <a:buNone/>
              <a:defRPr sz="1700" b="1"/>
            </a:lvl3pPr>
            <a:lvl4pPr marL="1371509" indent="0">
              <a:buNone/>
              <a:defRPr sz="1600" b="1"/>
            </a:lvl4pPr>
            <a:lvl5pPr marL="1828678" indent="0">
              <a:buNone/>
              <a:defRPr sz="1600" b="1"/>
            </a:lvl5pPr>
            <a:lvl6pPr marL="2285848" indent="0">
              <a:buNone/>
              <a:defRPr sz="1600" b="1"/>
            </a:lvl6pPr>
            <a:lvl7pPr marL="2743016" indent="0">
              <a:buNone/>
              <a:defRPr sz="1600" b="1"/>
            </a:lvl7pPr>
            <a:lvl8pPr marL="3200187" indent="0">
              <a:buNone/>
              <a:defRPr sz="1600" b="1"/>
            </a:lvl8pPr>
            <a:lvl9pPr marL="365735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6013" y="2174875"/>
            <a:ext cx="5391151"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7209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751414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34024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49"/>
            <a:ext cx="4013201"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8850" y="273052"/>
            <a:ext cx="68183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2"/>
            <a:ext cx="4013201" cy="4691063"/>
          </a:xfrm>
        </p:spPr>
        <p:txBody>
          <a:bodyPr/>
          <a:lstStyle>
            <a:lvl1pPr marL="0" indent="0">
              <a:buNone/>
              <a:defRPr sz="1300"/>
            </a:lvl1pPr>
            <a:lvl2pPr marL="457170" indent="0">
              <a:buNone/>
              <a:defRPr sz="1200"/>
            </a:lvl2pPr>
            <a:lvl3pPr marL="914339" indent="0">
              <a:buNone/>
              <a:defRPr sz="900"/>
            </a:lvl3pPr>
            <a:lvl4pPr marL="1371509" indent="0">
              <a:buNone/>
              <a:defRPr sz="900"/>
            </a:lvl4pPr>
            <a:lvl5pPr marL="1828678" indent="0">
              <a:buNone/>
              <a:defRPr sz="900"/>
            </a:lvl5pPr>
            <a:lvl6pPr marL="2285848" indent="0">
              <a:buNone/>
              <a:defRPr sz="900"/>
            </a:lvl6pPr>
            <a:lvl7pPr marL="2743016" indent="0">
              <a:buNone/>
              <a:defRPr sz="900"/>
            </a:lvl7pPr>
            <a:lvl8pPr marL="3200187" indent="0">
              <a:buNone/>
              <a:defRPr sz="900"/>
            </a:lvl8pPr>
            <a:lvl9pPr marL="3657355"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63545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404434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0600"/>
            <a:ext cx="7318375"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775" y="612775"/>
            <a:ext cx="7318375" cy="4114800"/>
          </a:xfrm>
        </p:spPr>
        <p:txBody>
          <a:bodyPr/>
          <a:lstStyle>
            <a:lvl1pPr marL="0" indent="0">
              <a:buNone/>
              <a:defRPr sz="3200"/>
            </a:lvl1pPr>
            <a:lvl2pPr marL="457170" indent="0">
              <a:buNone/>
              <a:defRPr sz="2800"/>
            </a:lvl2pPr>
            <a:lvl3pPr marL="914339" indent="0">
              <a:buNone/>
              <a:defRPr sz="2400"/>
            </a:lvl3pPr>
            <a:lvl4pPr marL="1371509" indent="0">
              <a:buNone/>
              <a:defRPr sz="2000"/>
            </a:lvl4pPr>
            <a:lvl5pPr marL="1828678" indent="0">
              <a:buNone/>
              <a:defRPr sz="2000"/>
            </a:lvl5pPr>
            <a:lvl6pPr marL="2285848" indent="0">
              <a:buNone/>
              <a:defRPr sz="2000"/>
            </a:lvl6pPr>
            <a:lvl7pPr marL="2743016" indent="0">
              <a:buNone/>
              <a:defRPr sz="2000"/>
            </a:lvl7pPr>
            <a:lvl8pPr marL="3200187" indent="0">
              <a:buNone/>
              <a:defRPr sz="2000"/>
            </a:lvl8pPr>
            <a:lvl9pPr marL="3657355" indent="0">
              <a:buNone/>
              <a:defRPr sz="2000"/>
            </a:lvl9pPr>
          </a:lstStyle>
          <a:p>
            <a:endParaRPr lang="zh-CN" altLang="en-US"/>
          </a:p>
        </p:txBody>
      </p:sp>
      <p:sp>
        <p:nvSpPr>
          <p:cNvPr id="4" name="文本占位符 3"/>
          <p:cNvSpPr>
            <a:spLocks noGrp="1"/>
          </p:cNvSpPr>
          <p:nvPr>
            <p:ph type="body" sz="half" idx="2"/>
          </p:nvPr>
        </p:nvSpPr>
        <p:spPr>
          <a:xfrm>
            <a:off x="2390775" y="5367338"/>
            <a:ext cx="7318375" cy="804863"/>
          </a:xfrm>
        </p:spPr>
        <p:txBody>
          <a:bodyPr/>
          <a:lstStyle>
            <a:lvl1pPr marL="0" indent="0">
              <a:buNone/>
              <a:defRPr sz="1300"/>
            </a:lvl1pPr>
            <a:lvl2pPr marL="457170" indent="0">
              <a:buNone/>
              <a:defRPr sz="1200"/>
            </a:lvl2pPr>
            <a:lvl3pPr marL="914339" indent="0">
              <a:buNone/>
              <a:defRPr sz="900"/>
            </a:lvl3pPr>
            <a:lvl4pPr marL="1371509" indent="0">
              <a:buNone/>
              <a:defRPr sz="900"/>
            </a:lvl4pPr>
            <a:lvl5pPr marL="1828678" indent="0">
              <a:buNone/>
              <a:defRPr sz="900"/>
            </a:lvl5pPr>
            <a:lvl6pPr marL="2285848" indent="0">
              <a:buNone/>
              <a:defRPr sz="900"/>
            </a:lvl6pPr>
            <a:lvl7pPr marL="2743016" indent="0">
              <a:buNone/>
              <a:defRPr sz="900"/>
            </a:lvl7pPr>
            <a:lvl8pPr marL="3200187" indent="0">
              <a:buNone/>
              <a:defRPr sz="900"/>
            </a:lvl8pPr>
            <a:lvl9pPr marL="3657355"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076110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897402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2"/>
            <a:ext cx="2743201" cy="521811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1" y="908052"/>
            <a:ext cx="8081963" cy="521811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080511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7963"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1" y="3886200"/>
            <a:ext cx="8539163" cy="1752600"/>
          </a:xfrm>
        </p:spPr>
        <p:txBody>
          <a:bodyPr/>
          <a:lstStyle>
            <a:lvl1pPr marL="0" indent="0" algn="ctr">
              <a:buNone/>
              <a:defRPr/>
            </a:lvl1pPr>
            <a:lvl2pPr marL="457170" indent="0" algn="ctr">
              <a:buNone/>
              <a:defRPr/>
            </a:lvl2pPr>
            <a:lvl3pPr marL="914339" indent="0" algn="ctr">
              <a:buNone/>
              <a:defRPr/>
            </a:lvl3pPr>
            <a:lvl4pPr marL="1371509" indent="0" algn="ctr">
              <a:buNone/>
              <a:defRPr/>
            </a:lvl4pPr>
            <a:lvl5pPr marL="1828678" indent="0" algn="ctr">
              <a:buNone/>
              <a:defRPr/>
            </a:lvl5pPr>
            <a:lvl6pPr marL="2285848" indent="0" algn="ctr">
              <a:buNone/>
              <a:defRPr/>
            </a:lvl6pPr>
            <a:lvl7pPr marL="2743016" indent="0" algn="ctr">
              <a:buNone/>
              <a:defRPr/>
            </a:lvl7pPr>
            <a:lvl8pPr marL="3200187" indent="0" algn="ctr">
              <a:buNone/>
              <a:defRPr/>
            </a:lvl8pPr>
            <a:lvl9pPr marL="3657355"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934899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65948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4" y="4406901"/>
            <a:ext cx="10366375"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4" y="2906713"/>
            <a:ext cx="10366375" cy="1500187"/>
          </a:xfrm>
        </p:spPr>
        <p:txBody>
          <a:bodyPr anchor="b"/>
          <a:lstStyle>
            <a:lvl1pPr marL="0" indent="0">
              <a:buNone/>
              <a:defRPr sz="2000"/>
            </a:lvl1pPr>
            <a:lvl2pPr marL="457170" indent="0">
              <a:buNone/>
              <a:defRPr sz="1700"/>
            </a:lvl2pPr>
            <a:lvl3pPr marL="914339" indent="0">
              <a:buNone/>
              <a:defRPr sz="1600"/>
            </a:lvl3pPr>
            <a:lvl4pPr marL="1371509" indent="0">
              <a:buNone/>
              <a:defRPr sz="1300"/>
            </a:lvl4pPr>
            <a:lvl5pPr marL="1828678" indent="0">
              <a:buNone/>
              <a:defRPr sz="1300"/>
            </a:lvl5pPr>
            <a:lvl6pPr marL="2285848" indent="0">
              <a:buNone/>
              <a:defRPr sz="1300"/>
            </a:lvl6pPr>
            <a:lvl7pPr marL="2743016" indent="0">
              <a:buNone/>
              <a:defRPr sz="1300"/>
            </a:lvl7pPr>
            <a:lvl8pPr marL="3200187" indent="0">
              <a:buNone/>
              <a:defRPr sz="1300"/>
            </a:lvl8pPr>
            <a:lvl9pPr marL="3657355" indent="0">
              <a:buNone/>
              <a:defRPr sz="1300"/>
            </a:lvl9pPr>
          </a:lstStyle>
          <a:p>
            <a:pPr lvl="0"/>
            <a:r>
              <a:rPr lang="zh-CN" altLang="en-US" smtClean="0"/>
              <a:t>单击此处编辑母版文本样式</a:t>
            </a:r>
          </a:p>
        </p:txBody>
      </p:sp>
    </p:spTree>
    <p:extLst>
      <p:ext uri="{BB962C8B-B14F-4D97-AF65-F5344CB8AC3E}">
        <p14:creationId xmlns:p14="http://schemas.microsoft.com/office/powerpoint/2010/main" val="1243061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599" y="1600201"/>
            <a:ext cx="5411788"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3788" y="1600201"/>
            <a:ext cx="5413375"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3950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39"/>
            <a:ext cx="10977563"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1" y="1535113"/>
            <a:ext cx="5389563" cy="639763"/>
          </a:xfrm>
        </p:spPr>
        <p:txBody>
          <a:bodyPr anchor="b"/>
          <a:lstStyle>
            <a:lvl1pPr marL="0" indent="0">
              <a:buNone/>
              <a:defRPr sz="2400" b="1"/>
            </a:lvl1pPr>
            <a:lvl2pPr marL="457170" indent="0">
              <a:buNone/>
              <a:defRPr sz="2000" b="1"/>
            </a:lvl2pPr>
            <a:lvl3pPr marL="914339" indent="0">
              <a:buNone/>
              <a:defRPr sz="1700" b="1"/>
            </a:lvl3pPr>
            <a:lvl4pPr marL="1371509" indent="0">
              <a:buNone/>
              <a:defRPr sz="1600" b="1"/>
            </a:lvl4pPr>
            <a:lvl5pPr marL="1828678" indent="0">
              <a:buNone/>
              <a:defRPr sz="1600" b="1"/>
            </a:lvl5pPr>
            <a:lvl6pPr marL="2285848" indent="0">
              <a:buNone/>
              <a:defRPr sz="1600" b="1"/>
            </a:lvl6pPr>
            <a:lvl7pPr marL="2743016" indent="0">
              <a:buNone/>
              <a:defRPr sz="1600" b="1"/>
            </a:lvl7pPr>
            <a:lvl8pPr marL="3200187" indent="0">
              <a:buNone/>
              <a:defRPr sz="1600" b="1"/>
            </a:lvl8pPr>
            <a:lvl9pPr marL="365735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1" y="2174875"/>
            <a:ext cx="5389563"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6013" y="1535113"/>
            <a:ext cx="5391151" cy="639763"/>
          </a:xfrm>
        </p:spPr>
        <p:txBody>
          <a:bodyPr anchor="b"/>
          <a:lstStyle>
            <a:lvl1pPr marL="0" indent="0">
              <a:buNone/>
              <a:defRPr sz="2400" b="1"/>
            </a:lvl1pPr>
            <a:lvl2pPr marL="457170" indent="0">
              <a:buNone/>
              <a:defRPr sz="2000" b="1"/>
            </a:lvl2pPr>
            <a:lvl3pPr marL="914339" indent="0">
              <a:buNone/>
              <a:defRPr sz="1700" b="1"/>
            </a:lvl3pPr>
            <a:lvl4pPr marL="1371509" indent="0">
              <a:buNone/>
              <a:defRPr sz="1600" b="1"/>
            </a:lvl4pPr>
            <a:lvl5pPr marL="1828678" indent="0">
              <a:buNone/>
              <a:defRPr sz="1600" b="1"/>
            </a:lvl5pPr>
            <a:lvl6pPr marL="2285848" indent="0">
              <a:buNone/>
              <a:defRPr sz="1600" b="1"/>
            </a:lvl6pPr>
            <a:lvl7pPr marL="2743016" indent="0">
              <a:buNone/>
              <a:defRPr sz="1600" b="1"/>
            </a:lvl7pPr>
            <a:lvl8pPr marL="3200187" indent="0">
              <a:buNone/>
              <a:defRPr sz="1600" b="1"/>
            </a:lvl8pPr>
            <a:lvl9pPr marL="365735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6013" y="2174875"/>
            <a:ext cx="5391151"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127355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497136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52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4" y="4406901"/>
            <a:ext cx="10366375"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4" y="2906713"/>
            <a:ext cx="10366375" cy="1500187"/>
          </a:xfrm>
        </p:spPr>
        <p:txBody>
          <a:bodyPr anchor="b"/>
          <a:lstStyle>
            <a:lvl1pPr marL="0" indent="0">
              <a:buNone/>
              <a:defRPr sz="2000"/>
            </a:lvl1pPr>
            <a:lvl2pPr marL="457170" indent="0">
              <a:buNone/>
              <a:defRPr sz="1700"/>
            </a:lvl2pPr>
            <a:lvl3pPr marL="914339" indent="0">
              <a:buNone/>
              <a:defRPr sz="1600"/>
            </a:lvl3pPr>
            <a:lvl4pPr marL="1371509" indent="0">
              <a:buNone/>
              <a:defRPr sz="1300"/>
            </a:lvl4pPr>
            <a:lvl5pPr marL="1828678" indent="0">
              <a:buNone/>
              <a:defRPr sz="1300"/>
            </a:lvl5pPr>
            <a:lvl6pPr marL="2285848" indent="0">
              <a:buNone/>
              <a:defRPr sz="1300"/>
            </a:lvl6pPr>
            <a:lvl7pPr marL="2743016" indent="0">
              <a:buNone/>
              <a:defRPr sz="1300"/>
            </a:lvl7pPr>
            <a:lvl8pPr marL="3200187" indent="0">
              <a:buNone/>
              <a:defRPr sz="1300"/>
            </a:lvl8pPr>
            <a:lvl9pPr marL="3657355" indent="0">
              <a:buNone/>
              <a:defRPr sz="1300"/>
            </a:lvl9pPr>
          </a:lstStyle>
          <a:p>
            <a:pPr lvl="0"/>
            <a:r>
              <a:rPr lang="zh-CN" altLang="en-US" smtClean="0"/>
              <a:t>单击此处编辑母版文本样式</a:t>
            </a:r>
          </a:p>
        </p:txBody>
      </p:sp>
    </p:spTree>
    <p:extLst>
      <p:ext uri="{BB962C8B-B14F-4D97-AF65-F5344CB8AC3E}">
        <p14:creationId xmlns:p14="http://schemas.microsoft.com/office/powerpoint/2010/main" val="35167593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49"/>
            <a:ext cx="4013201"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8850" y="273052"/>
            <a:ext cx="68183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2"/>
            <a:ext cx="4013201" cy="4691063"/>
          </a:xfrm>
        </p:spPr>
        <p:txBody>
          <a:bodyPr/>
          <a:lstStyle>
            <a:lvl1pPr marL="0" indent="0">
              <a:buNone/>
              <a:defRPr sz="1300"/>
            </a:lvl1pPr>
            <a:lvl2pPr marL="457170" indent="0">
              <a:buNone/>
              <a:defRPr sz="1200"/>
            </a:lvl2pPr>
            <a:lvl3pPr marL="914339" indent="0">
              <a:buNone/>
              <a:defRPr sz="900"/>
            </a:lvl3pPr>
            <a:lvl4pPr marL="1371509" indent="0">
              <a:buNone/>
              <a:defRPr sz="900"/>
            </a:lvl4pPr>
            <a:lvl5pPr marL="1828678" indent="0">
              <a:buNone/>
              <a:defRPr sz="900"/>
            </a:lvl5pPr>
            <a:lvl6pPr marL="2285848" indent="0">
              <a:buNone/>
              <a:defRPr sz="900"/>
            </a:lvl6pPr>
            <a:lvl7pPr marL="2743016" indent="0">
              <a:buNone/>
              <a:defRPr sz="900"/>
            </a:lvl7pPr>
            <a:lvl8pPr marL="3200187" indent="0">
              <a:buNone/>
              <a:defRPr sz="900"/>
            </a:lvl8pPr>
            <a:lvl9pPr marL="3657355"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531683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0600"/>
            <a:ext cx="7318375"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775" y="612775"/>
            <a:ext cx="7318375" cy="4114800"/>
          </a:xfrm>
        </p:spPr>
        <p:txBody>
          <a:bodyPr/>
          <a:lstStyle>
            <a:lvl1pPr marL="0" indent="0">
              <a:buNone/>
              <a:defRPr sz="3200"/>
            </a:lvl1pPr>
            <a:lvl2pPr marL="457170" indent="0">
              <a:buNone/>
              <a:defRPr sz="2800"/>
            </a:lvl2pPr>
            <a:lvl3pPr marL="914339" indent="0">
              <a:buNone/>
              <a:defRPr sz="2400"/>
            </a:lvl3pPr>
            <a:lvl4pPr marL="1371509" indent="0">
              <a:buNone/>
              <a:defRPr sz="2000"/>
            </a:lvl4pPr>
            <a:lvl5pPr marL="1828678" indent="0">
              <a:buNone/>
              <a:defRPr sz="2000"/>
            </a:lvl5pPr>
            <a:lvl6pPr marL="2285848" indent="0">
              <a:buNone/>
              <a:defRPr sz="2000"/>
            </a:lvl6pPr>
            <a:lvl7pPr marL="2743016" indent="0">
              <a:buNone/>
              <a:defRPr sz="2000"/>
            </a:lvl7pPr>
            <a:lvl8pPr marL="3200187" indent="0">
              <a:buNone/>
              <a:defRPr sz="2000"/>
            </a:lvl8pPr>
            <a:lvl9pPr marL="3657355" indent="0">
              <a:buNone/>
              <a:defRPr sz="2000"/>
            </a:lvl9pPr>
          </a:lstStyle>
          <a:p>
            <a:endParaRPr lang="zh-CN" altLang="en-US"/>
          </a:p>
        </p:txBody>
      </p:sp>
      <p:sp>
        <p:nvSpPr>
          <p:cNvPr id="4" name="文本占位符 3"/>
          <p:cNvSpPr>
            <a:spLocks noGrp="1"/>
          </p:cNvSpPr>
          <p:nvPr>
            <p:ph type="body" sz="half" idx="2"/>
          </p:nvPr>
        </p:nvSpPr>
        <p:spPr>
          <a:xfrm>
            <a:off x="2390775" y="5367338"/>
            <a:ext cx="7318375" cy="804863"/>
          </a:xfrm>
        </p:spPr>
        <p:txBody>
          <a:bodyPr/>
          <a:lstStyle>
            <a:lvl1pPr marL="0" indent="0">
              <a:buNone/>
              <a:defRPr sz="1300"/>
            </a:lvl1pPr>
            <a:lvl2pPr marL="457170" indent="0">
              <a:buNone/>
              <a:defRPr sz="1200"/>
            </a:lvl2pPr>
            <a:lvl3pPr marL="914339" indent="0">
              <a:buNone/>
              <a:defRPr sz="900"/>
            </a:lvl3pPr>
            <a:lvl4pPr marL="1371509" indent="0">
              <a:buNone/>
              <a:defRPr sz="900"/>
            </a:lvl4pPr>
            <a:lvl5pPr marL="1828678" indent="0">
              <a:buNone/>
              <a:defRPr sz="900"/>
            </a:lvl5pPr>
            <a:lvl6pPr marL="2285848" indent="0">
              <a:buNone/>
              <a:defRPr sz="900"/>
            </a:lvl6pPr>
            <a:lvl7pPr marL="2743016" indent="0">
              <a:buNone/>
              <a:defRPr sz="900"/>
            </a:lvl7pPr>
            <a:lvl8pPr marL="3200187" indent="0">
              <a:buNone/>
              <a:defRPr sz="900"/>
            </a:lvl8pPr>
            <a:lvl9pPr marL="3657355"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07998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859246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2"/>
            <a:ext cx="2743201" cy="521811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1" y="908052"/>
            <a:ext cx="8081963" cy="521811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201448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数库幻灯片">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4742" y="164637"/>
            <a:ext cx="1213298" cy="56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552447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Picture 2" descr="C:\Users\Administrator\Desktop\【数据公园材料】From Jieli_20170207\logo\数据公园中文LOGO白色.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08827" y="240067"/>
            <a:ext cx="1487936" cy="596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69399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460" y="4406901"/>
            <a:ext cx="10367249" cy="1362075"/>
          </a:xfrm>
        </p:spPr>
        <p:txBody>
          <a:bodyPr anchor="t"/>
          <a:lstStyle>
            <a:lvl1pPr algn="l">
              <a:defRPr sz="53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460" y="2906713"/>
            <a:ext cx="10367249" cy="1500187"/>
          </a:xfrm>
        </p:spPr>
        <p:txBody>
          <a:bodyPr anchor="b"/>
          <a:lstStyle>
            <a:lvl1pPr marL="0" indent="0">
              <a:buNone/>
              <a:defRPr sz="2700">
                <a:solidFill>
                  <a:schemeClr val="tx1">
                    <a:tint val="75000"/>
                  </a:schemeClr>
                </a:solidFill>
              </a:defRPr>
            </a:lvl1pPr>
            <a:lvl2pPr marL="609722" indent="0">
              <a:buNone/>
              <a:defRPr sz="2400">
                <a:solidFill>
                  <a:schemeClr val="tx1">
                    <a:tint val="75000"/>
                  </a:schemeClr>
                </a:solidFill>
              </a:defRPr>
            </a:lvl2pPr>
            <a:lvl3pPr marL="1219444" indent="0">
              <a:buNone/>
              <a:defRPr sz="2100">
                <a:solidFill>
                  <a:schemeClr val="tx1">
                    <a:tint val="75000"/>
                  </a:schemeClr>
                </a:solidFill>
              </a:defRPr>
            </a:lvl3pPr>
            <a:lvl4pPr marL="1829166" indent="0">
              <a:buNone/>
              <a:defRPr sz="1900">
                <a:solidFill>
                  <a:schemeClr val="tx1">
                    <a:tint val="75000"/>
                  </a:schemeClr>
                </a:solidFill>
              </a:defRPr>
            </a:lvl4pPr>
            <a:lvl5pPr marL="2438888" indent="0">
              <a:buNone/>
              <a:defRPr sz="1900">
                <a:solidFill>
                  <a:schemeClr val="tx1">
                    <a:tint val="75000"/>
                  </a:schemeClr>
                </a:solidFill>
              </a:defRPr>
            </a:lvl5pPr>
            <a:lvl6pPr marL="3048610" indent="0">
              <a:buNone/>
              <a:defRPr sz="1900">
                <a:solidFill>
                  <a:schemeClr val="tx1">
                    <a:tint val="75000"/>
                  </a:schemeClr>
                </a:solidFill>
              </a:defRPr>
            </a:lvl6pPr>
            <a:lvl7pPr marL="3658332" indent="0">
              <a:buNone/>
              <a:defRPr sz="1900">
                <a:solidFill>
                  <a:schemeClr val="tx1">
                    <a:tint val="75000"/>
                  </a:schemeClr>
                </a:solidFill>
              </a:defRPr>
            </a:lvl7pPr>
            <a:lvl8pPr marL="4268053" indent="0">
              <a:buNone/>
              <a:defRPr sz="1900">
                <a:solidFill>
                  <a:schemeClr val="tx1">
                    <a:tint val="75000"/>
                  </a:schemeClr>
                </a:solidFill>
              </a:defRPr>
            </a:lvl8pPr>
            <a:lvl9pPr marL="4877775" indent="0">
              <a:buNone/>
              <a:defRPr sz="19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98921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838" y="1600201"/>
            <a:ext cx="5386904"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200021" y="1600201"/>
            <a:ext cx="5386904"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4094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838" y="1535113"/>
            <a:ext cx="5389022" cy="639763"/>
          </a:xfrm>
        </p:spPr>
        <p:txBody>
          <a:bodyPr anchor="b"/>
          <a:lstStyle>
            <a:lvl1pPr marL="0" indent="0">
              <a:buNone/>
              <a:defRPr sz="3200" b="1"/>
            </a:lvl1pPr>
            <a:lvl2pPr marL="609722" indent="0">
              <a:buNone/>
              <a:defRPr sz="2700" b="1"/>
            </a:lvl2pPr>
            <a:lvl3pPr marL="1219444" indent="0">
              <a:buNone/>
              <a:defRPr sz="2400" b="1"/>
            </a:lvl3pPr>
            <a:lvl4pPr marL="1829166" indent="0">
              <a:buNone/>
              <a:defRPr sz="2100" b="1"/>
            </a:lvl4pPr>
            <a:lvl5pPr marL="2438888" indent="0">
              <a:buNone/>
              <a:defRPr sz="2100" b="1"/>
            </a:lvl5pPr>
            <a:lvl6pPr marL="3048610" indent="0">
              <a:buNone/>
              <a:defRPr sz="2100" b="1"/>
            </a:lvl6pPr>
            <a:lvl7pPr marL="3658332" indent="0">
              <a:buNone/>
              <a:defRPr sz="2100" b="1"/>
            </a:lvl7pPr>
            <a:lvl8pPr marL="4268053" indent="0">
              <a:buNone/>
              <a:defRPr sz="2100" b="1"/>
            </a:lvl8pPr>
            <a:lvl9pPr marL="4877775" indent="0">
              <a:buNone/>
              <a:defRPr sz="2100" b="1"/>
            </a:lvl9pPr>
          </a:lstStyle>
          <a:p>
            <a:pPr lvl="0"/>
            <a:r>
              <a:rPr lang="zh-CN" altLang="en-US" smtClean="0"/>
              <a:t>单击此处编辑母版文本样式</a:t>
            </a:r>
          </a:p>
        </p:txBody>
      </p:sp>
      <p:sp>
        <p:nvSpPr>
          <p:cNvPr id="4" name="内容占位符 3"/>
          <p:cNvSpPr>
            <a:spLocks noGrp="1"/>
          </p:cNvSpPr>
          <p:nvPr>
            <p:ph sz="half" idx="2"/>
          </p:nvPr>
        </p:nvSpPr>
        <p:spPr>
          <a:xfrm>
            <a:off x="609838" y="2174875"/>
            <a:ext cx="5389022"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5788" y="1535113"/>
            <a:ext cx="5391139" cy="639763"/>
          </a:xfrm>
        </p:spPr>
        <p:txBody>
          <a:bodyPr anchor="b"/>
          <a:lstStyle>
            <a:lvl1pPr marL="0" indent="0">
              <a:buNone/>
              <a:defRPr sz="3200" b="1"/>
            </a:lvl1pPr>
            <a:lvl2pPr marL="609722" indent="0">
              <a:buNone/>
              <a:defRPr sz="2700" b="1"/>
            </a:lvl2pPr>
            <a:lvl3pPr marL="1219444" indent="0">
              <a:buNone/>
              <a:defRPr sz="2400" b="1"/>
            </a:lvl3pPr>
            <a:lvl4pPr marL="1829166" indent="0">
              <a:buNone/>
              <a:defRPr sz="2100" b="1"/>
            </a:lvl4pPr>
            <a:lvl5pPr marL="2438888" indent="0">
              <a:buNone/>
              <a:defRPr sz="2100" b="1"/>
            </a:lvl5pPr>
            <a:lvl6pPr marL="3048610" indent="0">
              <a:buNone/>
              <a:defRPr sz="2100" b="1"/>
            </a:lvl6pPr>
            <a:lvl7pPr marL="3658332" indent="0">
              <a:buNone/>
              <a:defRPr sz="2100" b="1"/>
            </a:lvl7pPr>
            <a:lvl8pPr marL="4268053" indent="0">
              <a:buNone/>
              <a:defRPr sz="2100" b="1"/>
            </a:lvl8pPr>
            <a:lvl9pPr marL="4877775" indent="0">
              <a:buNone/>
              <a:defRPr sz="2100" b="1"/>
            </a:lvl9pPr>
          </a:lstStyle>
          <a:p>
            <a:pPr lvl="0"/>
            <a:r>
              <a:rPr lang="zh-CN" altLang="en-US" smtClean="0"/>
              <a:t>单击此处编辑母版文本样式</a:t>
            </a:r>
          </a:p>
        </p:txBody>
      </p:sp>
      <p:sp>
        <p:nvSpPr>
          <p:cNvPr id="6" name="内容占位符 5"/>
          <p:cNvSpPr>
            <a:spLocks noGrp="1"/>
          </p:cNvSpPr>
          <p:nvPr>
            <p:ph sz="quarter" idx="4"/>
          </p:nvPr>
        </p:nvSpPr>
        <p:spPr>
          <a:xfrm>
            <a:off x="6195788" y="2174875"/>
            <a:ext cx="5391139"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2018/11/15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13338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2018/11/15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2068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599" y="1600201"/>
            <a:ext cx="5411788"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3788" y="1600201"/>
            <a:ext cx="5413375"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273101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8166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840" y="273049"/>
            <a:ext cx="4012651" cy="1162051"/>
          </a:xfrm>
        </p:spPr>
        <p:txBody>
          <a:bodyPr anchor="b"/>
          <a:lstStyle>
            <a:lvl1pPr algn="l">
              <a:defRPr sz="27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8596" y="273052"/>
            <a:ext cx="6818329"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840" y="1435102"/>
            <a:ext cx="4012651" cy="4691063"/>
          </a:xfrm>
        </p:spPr>
        <p:txBody>
          <a:bodyPr/>
          <a:lstStyle>
            <a:lvl1pPr marL="0" indent="0">
              <a:buNone/>
              <a:defRPr sz="1900"/>
            </a:lvl1pPr>
            <a:lvl2pPr marL="609722" indent="0">
              <a:buNone/>
              <a:defRPr sz="1600"/>
            </a:lvl2pPr>
            <a:lvl3pPr marL="1219444" indent="0">
              <a:buNone/>
              <a:defRPr sz="1300"/>
            </a:lvl3pPr>
            <a:lvl4pPr marL="1829166" indent="0">
              <a:buNone/>
              <a:defRPr sz="1200"/>
            </a:lvl4pPr>
            <a:lvl5pPr marL="2438888" indent="0">
              <a:buNone/>
              <a:defRPr sz="1200"/>
            </a:lvl5pPr>
            <a:lvl6pPr marL="3048610" indent="0">
              <a:buNone/>
              <a:defRPr sz="1200"/>
            </a:lvl6pPr>
            <a:lvl7pPr marL="3658332" indent="0">
              <a:buNone/>
              <a:defRPr sz="1200"/>
            </a:lvl7pPr>
            <a:lvl8pPr marL="4268053" indent="0">
              <a:buNone/>
              <a:defRPr sz="1200"/>
            </a:lvl8pPr>
            <a:lvl9pPr marL="4877775"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36627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651" y="4800600"/>
            <a:ext cx="7318058" cy="566739"/>
          </a:xfrm>
        </p:spPr>
        <p:txBody>
          <a:bodyPr anchor="b"/>
          <a:lstStyle>
            <a:lvl1pPr algn="l">
              <a:defRPr sz="27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651" y="612775"/>
            <a:ext cx="7318058" cy="4114800"/>
          </a:xfrm>
        </p:spPr>
        <p:txBody>
          <a:bodyPr/>
          <a:lstStyle>
            <a:lvl1pPr marL="0" indent="0">
              <a:buNone/>
              <a:defRPr sz="4300"/>
            </a:lvl1pPr>
            <a:lvl2pPr marL="609722" indent="0">
              <a:buNone/>
              <a:defRPr sz="3700"/>
            </a:lvl2pPr>
            <a:lvl3pPr marL="1219444" indent="0">
              <a:buNone/>
              <a:defRPr sz="3200"/>
            </a:lvl3pPr>
            <a:lvl4pPr marL="1829166" indent="0">
              <a:buNone/>
              <a:defRPr sz="2700"/>
            </a:lvl4pPr>
            <a:lvl5pPr marL="2438888" indent="0">
              <a:buNone/>
              <a:defRPr sz="2700"/>
            </a:lvl5pPr>
            <a:lvl6pPr marL="3048610" indent="0">
              <a:buNone/>
              <a:defRPr sz="2700"/>
            </a:lvl6pPr>
            <a:lvl7pPr marL="3658332" indent="0">
              <a:buNone/>
              <a:defRPr sz="2700"/>
            </a:lvl7pPr>
            <a:lvl8pPr marL="4268053" indent="0">
              <a:buNone/>
              <a:defRPr sz="2700"/>
            </a:lvl8pPr>
            <a:lvl9pPr marL="4877775" indent="0">
              <a:buNone/>
              <a:defRPr sz="2700"/>
            </a:lvl9pPr>
          </a:lstStyle>
          <a:p>
            <a:endParaRPr lang="zh-CN" altLang="en-US"/>
          </a:p>
        </p:txBody>
      </p:sp>
      <p:sp>
        <p:nvSpPr>
          <p:cNvPr id="4" name="文本占位符 3"/>
          <p:cNvSpPr>
            <a:spLocks noGrp="1"/>
          </p:cNvSpPr>
          <p:nvPr>
            <p:ph type="body" sz="half" idx="2"/>
          </p:nvPr>
        </p:nvSpPr>
        <p:spPr>
          <a:xfrm>
            <a:off x="2390651" y="5367338"/>
            <a:ext cx="7318058" cy="804863"/>
          </a:xfrm>
        </p:spPr>
        <p:txBody>
          <a:bodyPr/>
          <a:lstStyle>
            <a:lvl1pPr marL="0" indent="0">
              <a:buNone/>
              <a:defRPr sz="1900"/>
            </a:lvl1pPr>
            <a:lvl2pPr marL="609722" indent="0">
              <a:buNone/>
              <a:defRPr sz="1600"/>
            </a:lvl2pPr>
            <a:lvl3pPr marL="1219444" indent="0">
              <a:buNone/>
              <a:defRPr sz="1300"/>
            </a:lvl3pPr>
            <a:lvl4pPr marL="1829166" indent="0">
              <a:buNone/>
              <a:defRPr sz="1200"/>
            </a:lvl4pPr>
            <a:lvl5pPr marL="2438888" indent="0">
              <a:buNone/>
              <a:defRPr sz="1200"/>
            </a:lvl5pPr>
            <a:lvl6pPr marL="3048610" indent="0">
              <a:buNone/>
              <a:defRPr sz="1200"/>
            </a:lvl6pPr>
            <a:lvl7pPr marL="3658332" indent="0">
              <a:buNone/>
              <a:defRPr sz="1200"/>
            </a:lvl7pPr>
            <a:lvl8pPr marL="4268053" indent="0">
              <a:buNone/>
              <a:defRPr sz="1200"/>
            </a:lvl8pPr>
            <a:lvl9pPr marL="4877775"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5115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02623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2653" y="274639"/>
            <a:ext cx="2744272"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838" y="274639"/>
            <a:ext cx="8029536"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3175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39"/>
            <a:ext cx="10977563"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1" y="1535113"/>
            <a:ext cx="5389563" cy="639763"/>
          </a:xfrm>
        </p:spPr>
        <p:txBody>
          <a:bodyPr anchor="b"/>
          <a:lstStyle>
            <a:lvl1pPr marL="0" indent="0">
              <a:buNone/>
              <a:defRPr sz="2400" b="1"/>
            </a:lvl1pPr>
            <a:lvl2pPr marL="457170" indent="0">
              <a:buNone/>
              <a:defRPr sz="2000" b="1"/>
            </a:lvl2pPr>
            <a:lvl3pPr marL="914339" indent="0">
              <a:buNone/>
              <a:defRPr sz="1700" b="1"/>
            </a:lvl3pPr>
            <a:lvl4pPr marL="1371509" indent="0">
              <a:buNone/>
              <a:defRPr sz="1600" b="1"/>
            </a:lvl4pPr>
            <a:lvl5pPr marL="1828678" indent="0">
              <a:buNone/>
              <a:defRPr sz="1600" b="1"/>
            </a:lvl5pPr>
            <a:lvl6pPr marL="2285848" indent="0">
              <a:buNone/>
              <a:defRPr sz="1600" b="1"/>
            </a:lvl6pPr>
            <a:lvl7pPr marL="2743016" indent="0">
              <a:buNone/>
              <a:defRPr sz="1600" b="1"/>
            </a:lvl7pPr>
            <a:lvl8pPr marL="3200187" indent="0">
              <a:buNone/>
              <a:defRPr sz="1600" b="1"/>
            </a:lvl8pPr>
            <a:lvl9pPr marL="365735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1" y="2174875"/>
            <a:ext cx="5389563"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6013" y="1535113"/>
            <a:ext cx="5391151" cy="639763"/>
          </a:xfrm>
        </p:spPr>
        <p:txBody>
          <a:bodyPr anchor="b"/>
          <a:lstStyle>
            <a:lvl1pPr marL="0" indent="0">
              <a:buNone/>
              <a:defRPr sz="2400" b="1"/>
            </a:lvl1pPr>
            <a:lvl2pPr marL="457170" indent="0">
              <a:buNone/>
              <a:defRPr sz="2000" b="1"/>
            </a:lvl2pPr>
            <a:lvl3pPr marL="914339" indent="0">
              <a:buNone/>
              <a:defRPr sz="1700" b="1"/>
            </a:lvl3pPr>
            <a:lvl4pPr marL="1371509" indent="0">
              <a:buNone/>
              <a:defRPr sz="1600" b="1"/>
            </a:lvl4pPr>
            <a:lvl5pPr marL="1828678" indent="0">
              <a:buNone/>
              <a:defRPr sz="1600" b="1"/>
            </a:lvl5pPr>
            <a:lvl6pPr marL="2285848" indent="0">
              <a:buNone/>
              <a:defRPr sz="1600" b="1"/>
            </a:lvl6pPr>
            <a:lvl7pPr marL="2743016" indent="0">
              <a:buNone/>
              <a:defRPr sz="1600" b="1"/>
            </a:lvl7pPr>
            <a:lvl8pPr marL="3200187" indent="0">
              <a:buNone/>
              <a:defRPr sz="1600" b="1"/>
            </a:lvl8pPr>
            <a:lvl9pPr marL="365735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6013" y="2174875"/>
            <a:ext cx="5391151"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872899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320767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389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49"/>
            <a:ext cx="4013201"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8850" y="273052"/>
            <a:ext cx="68183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2"/>
            <a:ext cx="4013201" cy="4691063"/>
          </a:xfrm>
        </p:spPr>
        <p:txBody>
          <a:bodyPr/>
          <a:lstStyle>
            <a:lvl1pPr marL="0" indent="0">
              <a:buNone/>
              <a:defRPr sz="1300"/>
            </a:lvl1pPr>
            <a:lvl2pPr marL="457170" indent="0">
              <a:buNone/>
              <a:defRPr sz="1200"/>
            </a:lvl2pPr>
            <a:lvl3pPr marL="914339" indent="0">
              <a:buNone/>
              <a:defRPr sz="900"/>
            </a:lvl3pPr>
            <a:lvl4pPr marL="1371509" indent="0">
              <a:buNone/>
              <a:defRPr sz="900"/>
            </a:lvl4pPr>
            <a:lvl5pPr marL="1828678" indent="0">
              <a:buNone/>
              <a:defRPr sz="900"/>
            </a:lvl5pPr>
            <a:lvl6pPr marL="2285848" indent="0">
              <a:buNone/>
              <a:defRPr sz="900"/>
            </a:lvl6pPr>
            <a:lvl7pPr marL="2743016" indent="0">
              <a:buNone/>
              <a:defRPr sz="900"/>
            </a:lvl7pPr>
            <a:lvl8pPr marL="3200187" indent="0">
              <a:buNone/>
              <a:defRPr sz="900"/>
            </a:lvl8pPr>
            <a:lvl9pPr marL="3657355"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69182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0600"/>
            <a:ext cx="7318375"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775" y="612775"/>
            <a:ext cx="7318375" cy="4114800"/>
          </a:xfrm>
        </p:spPr>
        <p:txBody>
          <a:bodyPr/>
          <a:lstStyle>
            <a:lvl1pPr marL="0" indent="0">
              <a:buNone/>
              <a:defRPr sz="3200"/>
            </a:lvl1pPr>
            <a:lvl2pPr marL="457170" indent="0">
              <a:buNone/>
              <a:defRPr sz="2800"/>
            </a:lvl2pPr>
            <a:lvl3pPr marL="914339" indent="0">
              <a:buNone/>
              <a:defRPr sz="2400"/>
            </a:lvl3pPr>
            <a:lvl4pPr marL="1371509" indent="0">
              <a:buNone/>
              <a:defRPr sz="2000"/>
            </a:lvl4pPr>
            <a:lvl5pPr marL="1828678" indent="0">
              <a:buNone/>
              <a:defRPr sz="2000"/>
            </a:lvl5pPr>
            <a:lvl6pPr marL="2285848" indent="0">
              <a:buNone/>
              <a:defRPr sz="2000"/>
            </a:lvl6pPr>
            <a:lvl7pPr marL="2743016" indent="0">
              <a:buNone/>
              <a:defRPr sz="2000"/>
            </a:lvl7pPr>
            <a:lvl8pPr marL="3200187" indent="0">
              <a:buNone/>
              <a:defRPr sz="2000"/>
            </a:lvl8pPr>
            <a:lvl9pPr marL="3657355" indent="0">
              <a:buNone/>
              <a:defRPr sz="2000"/>
            </a:lvl9pPr>
          </a:lstStyle>
          <a:p>
            <a:endParaRPr lang="zh-CN" altLang="en-US"/>
          </a:p>
        </p:txBody>
      </p:sp>
      <p:sp>
        <p:nvSpPr>
          <p:cNvPr id="4" name="文本占位符 3"/>
          <p:cNvSpPr>
            <a:spLocks noGrp="1"/>
          </p:cNvSpPr>
          <p:nvPr>
            <p:ph type="body" sz="half" idx="2"/>
          </p:nvPr>
        </p:nvSpPr>
        <p:spPr>
          <a:xfrm>
            <a:off x="2390775" y="5367338"/>
            <a:ext cx="7318375" cy="804863"/>
          </a:xfrm>
        </p:spPr>
        <p:txBody>
          <a:bodyPr/>
          <a:lstStyle>
            <a:lvl1pPr marL="0" indent="0">
              <a:buNone/>
              <a:defRPr sz="1300"/>
            </a:lvl1pPr>
            <a:lvl2pPr marL="457170" indent="0">
              <a:buNone/>
              <a:defRPr sz="1200"/>
            </a:lvl2pPr>
            <a:lvl3pPr marL="914339" indent="0">
              <a:buNone/>
              <a:defRPr sz="900"/>
            </a:lvl3pPr>
            <a:lvl4pPr marL="1371509" indent="0">
              <a:buNone/>
              <a:defRPr sz="900"/>
            </a:lvl4pPr>
            <a:lvl5pPr marL="1828678" indent="0">
              <a:buNone/>
              <a:defRPr sz="900"/>
            </a:lvl5pPr>
            <a:lvl6pPr marL="2285848" indent="0">
              <a:buNone/>
              <a:defRPr sz="900"/>
            </a:lvl6pPr>
            <a:lvl7pPr marL="2743016" indent="0">
              <a:buNone/>
              <a:defRPr sz="900"/>
            </a:lvl7pPr>
            <a:lvl8pPr marL="3200187" indent="0">
              <a:buNone/>
              <a:defRPr sz="900"/>
            </a:lvl8pPr>
            <a:lvl9pPr marL="3657355"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592941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1" y="908051"/>
            <a:ext cx="109775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zh-CN" smtClean="0"/>
              <a:t>单击此处编辑母版标题样式</a:t>
            </a:r>
          </a:p>
        </p:txBody>
      </p:sp>
      <p:sp>
        <p:nvSpPr>
          <p:cNvPr id="1027" name="Rectangle 3"/>
          <p:cNvSpPr>
            <a:spLocks noGrp="1" noChangeArrowheads="1"/>
          </p:cNvSpPr>
          <p:nvPr>
            <p:ph type="body" idx="1"/>
          </p:nvPr>
        </p:nvSpPr>
        <p:spPr bwMode="auto">
          <a:xfrm>
            <a:off x="609601" y="1600201"/>
            <a:ext cx="109775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zh-CN" smtClean="0"/>
              <a:t>单击此处编辑母版文本样式</a:t>
            </a:r>
          </a:p>
          <a:p>
            <a:pPr lvl="1"/>
            <a:r>
              <a:rPr lang="zh-CN" smtClean="0"/>
              <a:t>第二级</a:t>
            </a: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17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339"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509"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678" algn="l" rtl="0" eaLnBrk="0" fontAlgn="base" hangingPunct="0">
        <a:spcBef>
          <a:spcPct val="0"/>
        </a:spcBef>
        <a:spcAft>
          <a:spcPct val="0"/>
        </a:spcAft>
        <a:defRPr sz="2400">
          <a:solidFill>
            <a:schemeClr val="tx2"/>
          </a:solidFill>
          <a:latin typeface="Arial" pitchFamily="34" charset="0"/>
          <a:ea typeface="微软雅黑" pitchFamily="34" charset="-122"/>
        </a:defRPr>
      </a:lvl9pPr>
    </p:titleStyle>
    <p:bodyStyle>
      <a:lvl1pPr marL="342877" indent="-342877" algn="l" rtl="0" eaLnBrk="0" fontAlgn="base" hangingPunct="0">
        <a:spcBef>
          <a:spcPct val="20000"/>
        </a:spcBef>
        <a:spcAft>
          <a:spcPct val="0"/>
        </a:spcAft>
        <a:buChar char="•"/>
        <a:defRPr sz="2000">
          <a:solidFill>
            <a:schemeClr val="tx1"/>
          </a:solidFill>
          <a:latin typeface="+mn-lt"/>
          <a:ea typeface="+mn-ea"/>
          <a:cs typeface="+mn-cs"/>
        </a:defRPr>
      </a:lvl1pPr>
      <a:lvl2pPr marL="742901" indent="-285730" algn="l" rtl="0" eaLnBrk="0" fontAlgn="base" hangingPunct="0">
        <a:spcBef>
          <a:spcPct val="20000"/>
        </a:spcBef>
        <a:spcAft>
          <a:spcPct val="0"/>
        </a:spcAft>
        <a:buChar char="–"/>
        <a:defRPr sz="2000">
          <a:solidFill>
            <a:schemeClr val="tx1"/>
          </a:solidFill>
          <a:latin typeface="+mn-lt"/>
          <a:ea typeface="仿宋_GB2312" pitchFamily="1" charset="-122"/>
        </a:defRPr>
      </a:lvl2pPr>
      <a:lvl3pPr marL="1142923" indent="-228584" algn="l" rtl="0" eaLnBrk="0" fontAlgn="base" hangingPunct="0">
        <a:spcBef>
          <a:spcPct val="20000"/>
        </a:spcBef>
        <a:spcAft>
          <a:spcPct val="0"/>
        </a:spcAft>
        <a:buChar char="•"/>
        <a:defRPr sz="2400">
          <a:solidFill>
            <a:schemeClr val="tx1"/>
          </a:solidFill>
          <a:latin typeface="+mn-lt"/>
          <a:ea typeface="宋体" pitchFamily="2" charset="-122"/>
        </a:defRPr>
      </a:lvl3pPr>
      <a:lvl4pPr marL="1600093" indent="-228584" algn="l" rtl="0" eaLnBrk="0" fontAlgn="base" hangingPunct="0">
        <a:spcBef>
          <a:spcPct val="20000"/>
        </a:spcBef>
        <a:spcAft>
          <a:spcPct val="0"/>
        </a:spcAft>
        <a:buChar char="–"/>
        <a:defRPr sz="2000">
          <a:solidFill>
            <a:schemeClr val="tx1"/>
          </a:solidFill>
          <a:latin typeface="+mn-lt"/>
          <a:ea typeface="宋体" pitchFamily="2" charset="-122"/>
        </a:defRPr>
      </a:lvl4pPr>
      <a:lvl5pPr marL="2057263" indent="-228584" algn="l" rtl="0" eaLnBrk="0" fontAlgn="base" hangingPunct="0">
        <a:spcBef>
          <a:spcPct val="20000"/>
        </a:spcBef>
        <a:spcAft>
          <a:spcPct val="0"/>
        </a:spcAft>
        <a:buChar char="»"/>
        <a:defRPr sz="2000">
          <a:solidFill>
            <a:schemeClr val="tx1"/>
          </a:solidFill>
          <a:latin typeface="+mn-lt"/>
          <a:ea typeface="宋体" pitchFamily="2" charset="-122"/>
        </a:defRPr>
      </a:lvl5pPr>
      <a:lvl6pPr marL="2514432" indent="-228584" algn="l" rtl="0" eaLnBrk="0" fontAlgn="base" hangingPunct="0">
        <a:spcBef>
          <a:spcPct val="20000"/>
        </a:spcBef>
        <a:spcAft>
          <a:spcPct val="0"/>
        </a:spcAft>
        <a:buChar char="»"/>
        <a:defRPr sz="2000">
          <a:solidFill>
            <a:schemeClr val="tx1"/>
          </a:solidFill>
          <a:latin typeface="+mn-lt"/>
          <a:ea typeface="宋体" pitchFamily="2" charset="-122"/>
        </a:defRPr>
      </a:lvl6pPr>
      <a:lvl7pPr marL="2971602" indent="-228584" algn="l" rtl="0" eaLnBrk="0" fontAlgn="base" hangingPunct="0">
        <a:spcBef>
          <a:spcPct val="20000"/>
        </a:spcBef>
        <a:spcAft>
          <a:spcPct val="0"/>
        </a:spcAft>
        <a:buChar char="»"/>
        <a:defRPr sz="2000">
          <a:solidFill>
            <a:schemeClr val="tx1"/>
          </a:solidFill>
          <a:latin typeface="+mn-lt"/>
          <a:ea typeface="宋体" pitchFamily="2" charset="-122"/>
        </a:defRPr>
      </a:lvl7pPr>
      <a:lvl8pPr marL="3428771" indent="-228584" algn="l" rtl="0" eaLnBrk="0" fontAlgn="base" hangingPunct="0">
        <a:spcBef>
          <a:spcPct val="20000"/>
        </a:spcBef>
        <a:spcAft>
          <a:spcPct val="0"/>
        </a:spcAft>
        <a:buChar char="»"/>
        <a:defRPr sz="2000">
          <a:solidFill>
            <a:schemeClr val="tx1"/>
          </a:solidFill>
          <a:latin typeface="+mn-lt"/>
          <a:ea typeface="宋体" pitchFamily="2" charset="-122"/>
        </a:defRPr>
      </a:lvl8pPr>
      <a:lvl9pPr marL="3885941" indent="-228584" algn="l" rtl="0" eaLnBrk="0" fontAlgn="base" hangingPunct="0">
        <a:spcBef>
          <a:spcPct val="20000"/>
        </a:spcBef>
        <a:spcAft>
          <a:spcPct val="0"/>
        </a:spcAft>
        <a:buChar char="»"/>
        <a:defRPr sz="2000">
          <a:solidFill>
            <a:schemeClr val="tx1"/>
          </a:solidFill>
          <a:latin typeface="+mn-lt"/>
          <a:ea typeface="宋体" pitchFamily="2" charset="-122"/>
        </a:defRPr>
      </a:lvl9pPr>
    </p:bodyStyle>
    <p:otherStyle>
      <a:defPPr>
        <a:defRPr lang="zh-CN"/>
      </a:defPPr>
      <a:lvl1pPr marL="0" algn="l" defTabSz="914339" rtl="0" eaLnBrk="1" latinLnBrk="0" hangingPunct="1">
        <a:defRPr sz="1700" kern="1200">
          <a:solidFill>
            <a:schemeClr val="tx1"/>
          </a:solidFill>
          <a:latin typeface="+mn-lt"/>
          <a:ea typeface="+mn-ea"/>
          <a:cs typeface="+mn-cs"/>
        </a:defRPr>
      </a:lvl1pPr>
      <a:lvl2pPr marL="457170" algn="l" defTabSz="914339" rtl="0" eaLnBrk="1" latinLnBrk="0" hangingPunct="1">
        <a:defRPr sz="1700" kern="1200">
          <a:solidFill>
            <a:schemeClr val="tx1"/>
          </a:solidFill>
          <a:latin typeface="+mn-lt"/>
          <a:ea typeface="+mn-ea"/>
          <a:cs typeface="+mn-cs"/>
        </a:defRPr>
      </a:lvl2pPr>
      <a:lvl3pPr marL="914339" algn="l" defTabSz="914339" rtl="0" eaLnBrk="1" latinLnBrk="0" hangingPunct="1">
        <a:defRPr sz="1700" kern="1200">
          <a:solidFill>
            <a:schemeClr val="tx1"/>
          </a:solidFill>
          <a:latin typeface="+mn-lt"/>
          <a:ea typeface="+mn-ea"/>
          <a:cs typeface="+mn-cs"/>
        </a:defRPr>
      </a:lvl3pPr>
      <a:lvl4pPr marL="1371509" algn="l" defTabSz="914339" rtl="0" eaLnBrk="1" latinLnBrk="0" hangingPunct="1">
        <a:defRPr sz="1700" kern="1200">
          <a:solidFill>
            <a:schemeClr val="tx1"/>
          </a:solidFill>
          <a:latin typeface="+mn-lt"/>
          <a:ea typeface="+mn-ea"/>
          <a:cs typeface="+mn-cs"/>
        </a:defRPr>
      </a:lvl4pPr>
      <a:lvl5pPr marL="1828678" algn="l" defTabSz="914339" rtl="0" eaLnBrk="1" latinLnBrk="0" hangingPunct="1">
        <a:defRPr sz="1700" kern="1200">
          <a:solidFill>
            <a:schemeClr val="tx1"/>
          </a:solidFill>
          <a:latin typeface="+mn-lt"/>
          <a:ea typeface="+mn-ea"/>
          <a:cs typeface="+mn-cs"/>
        </a:defRPr>
      </a:lvl5pPr>
      <a:lvl6pPr marL="2285848" algn="l" defTabSz="914339" rtl="0" eaLnBrk="1" latinLnBrk="0" hangingPunct="1">
        <a:defRPr sz="1700" kern="1200">
          <a:solidFill>
            <a:schemeClr val="tx1"/>
          </a:solidFill>
          <a:latin typeface="+mn-lt"/>
          <a:ea typeface="+mn-ea"/>
          <a:cs typeface="+mn-cs"/>
        </a:defRPr>
      </a:lvl6pPr>
      <a:lvl7pPr marL="2743016" algn="l" defTabSz="914339" rtl="0" eaLnBrk="1" latinLnBrk="0" hangingPunct="1">
        <a:defRPr sz="1700" kern="1200">
          <a:solidFill>
            <a:schemeClr val="tx1"/>
          </a:solidFill>
          <a:latin typeface="+mn-lt"/>
          <a:ea typeface="+mn-ea"/>
          <a:cs typeface="+mn-cs"/>
        </a:defRPr>
      </a:lvl7pPr>
      <a:lvl8pPr marL="3200187" algn="l" defTabSz="914339" rtl="0" eaLnBrk="1" latinLnBrk="0" hangingPunct="1">
        <a:defRPr sz="1700" kern="1200">
          <a:solidFill>
            <a:schemeClr val="tx1"/>
          </a:solidFill>
          <a:latin typeface="+mn-lt"/>
          <a:ea typeface="+mn-ea"/>
          <a:cs typeface="+mn-cs"/>
        </a:defRPr>
      </a:lvl8pPr>
      <a:lvl9pPr marL="3657355" algn="l" defTabSz="914339"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1" y="908051"/>
            <a:ext cx="109775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zh-CN" smtClean="0"/>
              <a:t>单击此处编辑母版标题样式</a:t>
            </a:r>
          </a:p>
        </p:txBody>
      </p:sp>
      <p:sp>
        <p:nvSpPr>
          <p:cNvPr id="2051" name="Rectangle 3"/>
          <p:cNvSpPr>
            <a:spLocks noGrp="1" noChangeArrowheads="1"/>
          </p:cNvSpPr>
          <p:nvPr>
            <p:ph type="body" idx="1"/>
          </p:nvPr>
        </p:nvSpPr>
        <p:spPr bwMode="auto">
          <a:xfrm>
            <a:off x="609601" y="1600201"/>
            <a:ext cx="109775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zh-CN" smtClean="0"/>
              <a:t>单击此处编辑母版文本样式</a:t>
            </a:r>
          </a:p>
          <a:p>
            <a:pPr lvl="1"/>
            <a:r>
              <a:rPr lang="zh-CN" smtClean="0"/>
              <a:t>第二级</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17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339"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509"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678" algn="l" rtl="0" eaLnBrk="0" fontAlgn="base" hangingPunct="0">
        <a:spcBef>
          <a:spcPct val="0"/>
        </a:spcBef>
        <a:spcAft>
          <a:spcPct val="0"/>
        </a:spcAft>
        <a:defRPr sz="2400">
          <a:solidFill>
            <a:schemeClr val="tx2"/>
          </a:solidFill>
          <a:latin typeface="Arial" pitchFamily="34" charset="0"/>
          <a:ea typeface="微软雅黑" pitchFamily="34" charset="-122"/>
        </a:defRPr>
      </a:lvl9pPr>
    </p:titleStyle>
    <p:bodyStyle>
      <a:lvl1pPr marL="342877" indent="-342877" algn="l" rtl="0" eaLnBrk="0" fontAlgn="base" hangingPunct="0">
        <a:spcBef>
          <a:spcPct val="20000"/>
        </a:spcBef>
        <a:spcAft>
          <a:spcPct val="0"/>
        </a:spcAft>
        <a:buChar char="•"/>
        <a:defRPr sz="2000">
          <a:solidFill>
            <a:schemeClr val="tx1"/>
          </a:solidFill>
          <a:latin typeface="+mn-lt"/>
          <a:ea typeface="+mn-ea"/>
          <a:cs typeface="+mn-cs"/>
        </a:defRPr>
      </a:lvl1pPr>
      <a:lvl2pPr marL="742901" indent="-285730" algn="l" rtl="0" eaLnBrk="0" fontAlgn="base" hangingPunct="0">
        <a:spcBef>
          <a:spcPct val="20000"/>
        </a:spcBef>
        <a:spcAft>
          <a:spcPct val="0"/>
        </a:spcAft>
        <a:buChar char="–"/>
        <a:defRPr sz="2000">
          <a:solidFill>
            <a:schemeClr val="tx1"/>
          </a:solidFill>
          <a:latin typeface="+mn-lt"/>
          <a:ea typeface="仿宋_GB2312" pitchFamily="1" charset="-122"/>
        </a:defRPr>
      </a:lvl2pPr>
      <a:lvl3pPr marL="1142923" indent="-228584" algn="l" rtl="0" eaLnBrk="0" fontAlgn="base" hangingPunct="0">
        <a:spcBef>
          <a:spcPct val="20000"/>
        </a:spcBef>
        <a:spcAft>
          <a:spcPct val="0"/>
        </a:spcAft>
        <a:buChar char="•"/>
        <a:defRPr sz="2400">
          <a:solidFill>
            <a:schemeClr val="tx1"/>
          </a:solidFill>
          <a:latin typeface="+mn-lt"/>
          <a:ea typeface="宋体" pitchFamily="2" charset="-122"/>
        </a:defRPr>
      </a:lvl3pPr>
      <a:lvl4pPr marL="1600093" indent="-228584" algn="l" rtl="0" eaLnBrk="0" fontAlgn="base" hangingPunct="0">
        <a:spcBef>
          <a:spcPct val="20000"/>
        </a:spcBef>
        <a:spcAft>
          <a:spcPct val="0"/>
        </a:spcAft>
        <a:buChar char="–"/>
        <a:defRPr sz="2000">
          <a:solidFill>
            <a:schemeClr val="tx1"/>
          </a:solidFill>
          <a:latin typeface="+mn-lt"/>
          <a:ea typeface="宋体" pitchFamily="2" charset="-122"/>
        </a:defRPr>
      </a:lvl4pPr>
      <a:lvl5pPr marL="2057263" indent="-228584" algn="l" rtl="0" eaLnBrk="0" fontAlgn="base" hangingPunct="0">
        <a:spcBef>
          <a:spcPct val="20000"/>
        </a:spcBef>
        <a:spcAft>
          <a:spcPct val="0"/>
        </a:spcAft>
        <a:buChar char="»"/>
        <a:defRPr sz="2000">
          <a:solidFill>
            <a:schemeClr val="tx1"/>
          </a:solidFill>
          <a:latin typeface="+mn-lt"/>
          <a:ea typeface="宋体" pitchFamily="2" charset="-122"/>
        </a:defRPr>
      </a:lvl5pPr>
      <a:lvl6pPr marL="2514432" indent="-228584" algn="l" rtl="0" eaLnBrk="0" fontAlgn="base" hangingPunct="0">
        <a:spcBef>
          <a:spcPct val="20000"/>
        </a:spcBef>
        <a:spcAft>
          <a:spcPct val="0"/>
        </a:spcAft>
        <a:buChar char="»"/>
        <a:defRPr sz="2000">
          <a:solidFill>
            <a:schemeClr val="tx1"/>
          </a:solidFill>
          <a:latin typeface="+mn-lt"/>
          <a:ea typeface="宋体" pitchFamily="2" charset="-122"/>
        </a:defRPr>
      </a:lvl6pPr>
      <a:lvl7pPr marL="2971602" indent="-228584" algn="l" rtl="0" eaLnBrk="0" fontAlgn="base" hangingPunct="0">
        <a:spcBef>
          <a:spcPct val="20000"/>
        </a:spcBef>
        <a:spcAft>
          <a:spcPct val="0"/>
        </a:spcAft>
        <a:buChar char="»"/>
        <a:defRPr sz="2000">
          <a:solidFill>
            <a:schemeClr val="tx1"/>
          </a:solidFill>
          <a:latin typeface="+mn-lt"/>
          <a:ea typeface="宋体" pitchFamily="2" charset="-122"/>
        </a:defRPr>
      </a:lvl7pPr>
      <a:lvl8pPr marL="3428771" indent="-228584" algn="l" rtl="0" eaLnBrk="0" fontAlgn="base" hangingPunct="0">
        <a:spcBef>
          <a:spcPct val="20000"/>
        </a:spcBef>
        <a:spcAft>
          <a:spcPct val="0"/>
        </a:spcAft>
        <a:buChar char="»"/>
        <a:defRPr sz="2000">
          <a:solidFill>
            <a:schemeClr val="tx1"/>
          </a:solidFill>
          <a:latin typeface="+mn-lt"/>
          <a:ea typeface="宋体" pitchFamily="2" charset="-122"/>
        </a:defRPr>
      </a:lvl8pPr>
      <a:lvl9pPr marL="3885941" indent="-228584" algn="l" rtl="0" eaLnBrk="0" fontAlgn="base" hangingPunct="0">
        <a:spcBef>
          <a:spcPct val="20000"/>
        </a:spcBef>
        <a:spcAft>
          <a:spcPct val="0"/>
        </a:spcAft>
        <a:buChar char="»"/>
        <a:defRPr sz="2000">
          <a:solidFill>
            <a:schemeClr val="tx1"/>
          </a:solidFill>
          <a:latin typeface="+mn-lt"/>
          <a:ea typeface="宋体" pitchFamily="2" charset="-122"/>
        </a:defRPr>
      </a:lvl9pPr>
    </p:bodyStyle>
    <p:otherStyle>
      <a:defPPr>
        <a:defRPr lang="zh-CN"/>
      </a:defPPr>
      <a:lvl1pPr marL="0" algn="l" defTabSz="914339" rtl="0" eaLnBrk="1" latinLnBrk="0" hangingPunct="1">
        <a:defRPr sz="1700" kern="1200">
          <a:solidFill>
            <a:schemeClr val="tx1"/>
          </a:solidFill>
          <a:latin typeface="+mn-lt"/>
          <a:ea typeface="+mn-ea"/>
          <a:cs typeface="+mn-cs"/>
        </a:defRPr>
      </a:lvl1pPr>
      <a:lvl2pPr marL="457170" algn="l" defTabSz="914339" rtl="0" eaLnBrk="1" latinLnBrk="0" hangingPunct="1">
        <a:defRPr sz="1700" kern="1200">
          <a:solidFill>
            <a:schemeClr val="tx1"/>
          </a:solidFill>
          <a:latin typeface="+mn-lt"/>
          <a:ea typeface="+mn-ea"/>
          <a:cs typeface="+mn-cs"/>
        </a:defRPr>
      </a:lvl2pPr>
      <a:lvl3pPr marL="914339" algn="l" defTabSz="914339" rtl="0" eaLnBrk="1" latinLnBrk="0" hangingPunct="1">
        <a:defRPr sz="1700" kern="1200">
          <a:solidFill>
            <a:schemeClr val="tx1"/>
          </a:solidFill>
          <a:latin typeface="+mn-lt"/>
          <a:ea typeface="+mn-ea"/>
          <a:cs typeface="+mn-cs"/>
        </a:defRPr>
      </a:lvl3pPr>
      <a:lvl4pPr marL="1371509" algn="l" defTabSz="914339" rtl="0" eaLnBrk="1" latinLnBrk="0" hangingPunct="1">
        <a:defRPr sz="1700" kern="1200">
          <a:solidFill>
            <a:schemeClr val="tx1"/>
          </a:solidFill>
          <a:latin typeface="+mn-lt"/>
          <a:ea typeface="+mn-ea"/>
          <a:cs typeface="+mn-cs"/>
        </a:defRPr>
      </a:lvl4pPr>
      <a:lvl5pPr marL="1828678" algn="l" defTabSz="914339" rtl="0" eaLnBrk="1" latinLnBrk="0" hangingPunct="1">
        <a:defRPr sz="1700" kern="1200">
          <a:solidFill>
            <a:schemeClr val="tx1"/>
          </a:solidFill>
          <a:latin typeface="+mn-lt"/>
          <a:ea typeface="+mn-ea"/>
          <a:cs typeface="+mn-cs"/>
        </a:defRPr>
      </a:lvl5pPr>
      <a:lvl6pPr marL="2285848" algn="l" defTabSz="914339" rtl="0" eaLnBrk="1" latinLnBrk="0" hangingPunct="1">
        <a:defRPr sz="1700" kern="1200">
          <a:solidFill>
            <a:schemeClr val="tx1"/>
          </a:solidFill>
          <a:latin typeface="+mn-lt"/>
          <a:ea typeface="+mn-ea"/>
          <a:cs typeface="+mn-cs"/>
        </a:defRPr>
      </a:lvl6pPr>
      <a:lvl7pPr marL="2743016" algn="l" defTabSz="914339" rtl="0" eaLnBrk="1" latinLnBrk="0" hangingPunct="1">
        <a:defRPr sz="1700" kern="1200">
          <a:solidFill>
            <a:schemeClr val="tx1"/>
          </a:solidFill>
          <a:latin typeface="+mn-lt"/>
          <a:ea typeface="+mn-ea"/>
          <a:cs typeface="+mn-cs"/>
        </a:defRPr>
      </a:lvl7pPr>
      <a:lvl8pPr marL="3200187" algn="l" defTabSz="914339" rtl="0" eaLnBrk="1" latinLnBrk="0" hangingPunct="1">
        <a:defRPr sz="1700" kern="1200">
          <a:solidFill>
            <a:schemeClr val="tx1"/>
          </a:solidFill>
          <a:latin typeface="+mn-lt"/>
          <a:ea typeface="+mn-ea"/>
          <a:cs typeface="+mn-cs"/>
        </a:defRPr>
      </a:lvl8pPr>
      <a:lvl9pPr marL="3657355" algn="l" defTabSz="914339"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1" y="908051"/>
            <a:ext cx="109775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zh-CN" smtClean="0"/>
              <a:t>单击此处编辑母版标题样式</a:t>
            </a:r>
          </a:p>
        </p:txBody>
      </p:sp>
      <p:sp>
        <p:nvSpPr>
          <p:cNvPr id="3075" name="Rectangle 3"/>
          <p:cNvSpPr>
            <a:spLocks noGrp="1" noChangeArrowheads="1"/>
          </p:cNvSpPr>
          <p:nvPr>
            <p:ph type="body" idx="1"/>
          </p:nvPr>
        </p:nvSpPr>
        <p:spPr bwMode="auto">
          <a:xfrm>
            <a:off x="609601" y="1600201"/>
            <a:ext cx="109775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zh-CN" smtClean="0"/>
              <a:t>单击此处编辑母版文本样式</a:t>
            </a:r>
          </a:p>
          <a:p>
            <a:pPr lvl="1"/>
            <a:r>
              <a:rPr lang="zh-CN" smtClean="0"/>
              <a:t>第二级</a:t>
            </a: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17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339"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509"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678" algn="l" rtl="0" eaLnBrk="0" fontAlgn="base" hangingPunct="0">
        <a:spcBef>
          <a:spcPct val="0"/>
        </a:spcBef>
        <a:spcAft>
          <a:spcPct val="0"/>
        </a:spcAft>
        <a:defRPr sz="2400">
          <a:solidFill>
            <a:schemeClr val="tx2"/>
          </a:solidFill>
          <a:latin typeface="Arial" pitchFamily="34" charset="0"/>
          <a:ea typeface="微软雅黑" pitchFamily="34" charset="-122"/>
        </a:defRPr>
      </a:lvl9pPr>
    </p:titleStyle>
    <p:bodyStyle>
      <a:lvl1pPr marL="342877" indent="-342877" algn="l" rtl="0" eaLnBrk="0" fontAlgn="base" hangingPunct="0">
        <a:spcBef>
          <a:spcPct val="20000"/>
        </a:spcBef>
        <a:spcAft>
          <a:spcPct val="0"/>
        </a:spcAft>
        <a:buChar char="•"/>
        <a:defRPr sz="2000">
          <a:solidFill>
            <a:schemeClr val="tx1"/>
          </a:solidFill>
          <a:latin typeface="+mn-lt"/>
          <a:ea typeface="+mn-ea"/>
          <a:cs typeface="+mn-cs"/>
        </a:defRPr>
      </a:lvl1pPr>
      <a:lvl2pPr marL="742901" indent="-285730" algn="l" rtl="0" eaLnBrk="0" fontAlgn="base" hangingPunct="0">
        <a:spcBef>
          <a:spcPct val="20000"/>
        </a:spcBef>
        <a:spcAft>
          <a:spcPct val="0"/>
        </a:spcAft>
        <a:buChar char="–"/>
        <a:defRPr sz="2000">
          <a:solidFill>
            <a:schemeClr val="tx1"/>
          </a:solidFill>
          <a:latin typeface="+mn-lt"/>
          <a:ea typeface="仿宋_GB2312" pitchFamily="1" charset="-122"/>
        </a:defRPr>
      </a:lvl2pPr>
      <a:lvl3pPr marL="1142923" indent="-228584" algn="l" rtl="0" eaLnBrk="0" fontAlgn="base" hangingPunct="0">
        <a:spcBef>
          <a:spcPct val="20000"/>
        </a:spcBef>
        <a:spcAft>
          <a:spcPct val="0"/>
        </a:spcAft>
        <a:buChar char="•"/>
        <a:defRPr sz="2400">
          <a:solidFill>
            <a:schemeClr val="tx1"/>
          </a:solidFill>
          <a:latin typeface="+mn-lt"/>
          <a:ea typeface="宋体" pitchFamily="2" charset="-122"/>
        </a:defRPr>
      </a:lvl3pPr>
      <a:lvl4pPr marL="1600093" indent="-228584" algn="l" rtl="0" eaLnBrk="0" fontAlgn="base" hangingPunct="0">
        <a:spcBef>
          <a:spcPct val="20000"/>
        </a:spcBef>
        <a:spcAft>
          <a:spcPct val="0"/>
        </a:spcAft>
        <a:buChar char="–"/>
        <a:defRPr sz="2000">
          <a:solidFill>
            <a:schemeClr val="tx1"/>
          </a:solidFill>
          <a:latin typeface="+mn-lt"/>
          <a:ea typeface="宋体" pitchFamily="2" charset="-122"/>
        </a:defRPr>
      </a:lvl4pPr>
      <a:lvl5pPr marL="2057263" indent="-228584" algn="l" rtl="0" eaLnBrk="0" fontAlgn="base" hangingPunct="0">
        <a:spcBef>
          <a:spcPct val="20000"/>
        </a:spcBef>
        <a:spcAft>
          <a:spcPct val="0"/>
        </a:spcAft>
        <a:buChar char="»"/>
        <a:defRPr sz="2000">
          <a:solidFill>
            <a:schemeClr val="tx1"/>
          </a:solidFill>
          <a:latin typeface="+mn-lt"/>
          <a:ea typeface="宋体" pitchFamily="2" charset="-122"/>
        </a:defRPr>
      </a:lvl5pPr>
      <a:lvl6pPr marL="2514432" indent="-228584" algn="l" rtl="0" eaLnBrk="0" fontAlgn="base" hangingPunct="0">
        <a:spcBef>
          <a:spcPct val="20000"/>
        </a:spcBef>
        <a:spcAft>
          <a:spcPct val="0"/>
        </a:spcAft>
        <a:buChar char="»"/>
        <a:defRPr sz="2000">
          <a:solidFill>
            <a:schemeClr val="tx1"/>
          </a:solidFill>
          <a:latin typeface="+mn-lt"/>
          <a:ea typeface="宋体" pitchFamily="2" charset="-122"/>
        </a:defRPr>
      </a:lvl6pPr>
      <a:lvl7pPr marL="2971602" indent="-228584" algn="l" rtl="0" eaLnBrk="0" fontAlgn="base" hangingPunct="0">
        <a:spcBef>
          <a:spcPct val="20000"/>
        </a:spcBef>
        <a:spcAft>
          <a:spcPct val="0"/>
        </a:spcAft>
        <a:buChar char="»"/>
        <a:defRPr sz="2000">
          <a:solidFill>
            <a:schemeClr val="tx1"/>
          </a:solidFill>
          <a:latin typeface="+mn-lt"/>
          <a:ea typeface="宋体" pitchFamily="2" charset="-122"/>
        </a:defRPr>
      </a:lvl7pPr>
      <a:lvl8pPr marL="3428771" indent="-228584" algn="l" rtl="0" eaLnBrk="0" fontAlgn="base" hangingPunct="0">
        <a:spcBef>
          <a:spcPct val="20000"/>
        </a:spcBef>
        <a:spcAft>
          <a:spcPct val="0"/>
        </a:spcAft>
        <a:buChar char="»"/>
        <a:defRPr sz="2000">
          <a:solidFill>
            <a:schemeClr val="tx1"/>
          </a:solidFill>
          <a:latin typeface="+mn-lt"/>
          <a:ea typeface="宋体" pitchFamily="2" charset="-122"/>
        </a:defRPr>
      </a:lvl8pPr>
      <a:lvl9pPr marL="3885941" indent="-228584" algn="l" rtl="0" eaLnBrk="0" fontAlgn="base" hangingPunct="0">
        <a:spcBef>
          <a:spcPct val="20000"/>
        </a:spcBef>
        <a:spcAft>
          <a:spcPct val="0"/>
        </a:spcAft>
        <a:buChar char="»"/>
        <a:defRPr sz="2000">
          <a:solidFill>
            <a:schemeClr val="tx1"/>
          </a:solidFill>
          <a:latin typeface="+mn-lt"/>
          <a:ea typeface="宋体" pitchFamily="2" charset="-122"/>
        </a:defRPr>
      </a:lvl9pPr>
    </p:bodyStyle>
    <p:otherStyle>
      <a:defPPr>
        <a:defRPr lang="zh-CN"/>
      </a:defPPr>
      <a:lvl1pPr marL="0" algn="l" defTabSz="914339" rtl="0" eaLnBrk="1" latinLnBrk="0" hangingPunct="1">
        <a:defRPr sz="1700" kern="1200">
          <a:solidFill>
            <a:schemeClr val="tx1"/>
          </a:solidFill>
          <a:latin typeface="+mn-lt"/>
          <a:ea typeface="+mn-ea"/>
          <a:cs typeface="+mn-cs"/>
        </a:defRPr>
      </a:lvl1pPr>
      <a:lvl2pPr marL="457170" algn="l" defTabSz="914339" rtl="0" eaLnBrk="1" latinLnBrk="0" hangingPunct="1">
        <a:defRPr sz="1700" kern="1200">
          <a:solidFill>
            <a:schemeClr val="tx1"/>
          </a:solidFill>
          <a:latin typeface="+mn-lt"/>
          <a:ea typeface="+mn-ea"/>
          <a:cs typeface="+mn-cs"/>
        </a:defRPr>
      </a:lvl2pPr>
      <a:lvl3pPr marL="914339" algn="l" defTabSz="914339" rtl="0" eaLnBrk="1" latinLnBrk="0" hangingPunct="1">
        <a:defRPr sz="1700" kern="1200">
          <a:solidFill>
            <a:schemeClr val="tx1"/>
          </a:solidFill>
          <a:latin typeface="+mn-lt"/>
          <a:ea typeface="+mn-ea"/>
          <a:cs typeface="+mn-cs"/>
        </a:defRPr>
      </a:lvl3pPr>
      <a:lvl4pPr marL="1371509" algn="l" defTabSz="914339" rtl="0" eaLnBrk="1" latinLnBrk="0" hangingPunct="1">
        <a:defRPr sz="1700" kern="1200">
          <a:solidFill>
            <a:schemeClr val="tx1"/>
          </a:solidFill>
          <a:latin typeface="+mn-lt"/>
          <a:ea typeface="+mn-ea"/>
          <a:cs typeface="+mn-cs"/>
        </a:defRPr>
      </a:lvl4pPr>
      <a:lvl5pPr marL="1828678" algn="l" defTabSz="914339" rtl="0" eaLnBrk="1" latinLnBrk="0" hangingPunct="1">
        <a:defRPr sz="1700" kern="1200">
          <a:solidFill>
            <a:schemeClr val="tx1"/>
          </a:solidFill>
          <a:latin typeface="+mn-lt"/>
          <a:ea typeface="+mn-ea"/>
          <a:cs typeface="+mn-cs"/>
        </a:defRPr>
      </a:lvl5pPr>
      <a:lvl6pPr marL="2285848" algn="l" defTabSz="914339" rtl="0" eaLnBrk="1" latinLnBrk="0" hangingPunct="1">
        <a:defRPr sz="1700" kern="1200">
          <a:solidFill>
            <a:schemeClr val="tx1"/>
          </a:solidFill>
          <a:latin typeface="+mn-lt"/>
          <a:ea typeface="+mn-ea"/>
          <a:cs typeface="+mn-cs"/>
        </a:defRPr>
      </a:lvl6pPr>
      <a:lvl7pPr marL="2743016" algn="l" defTabSz="914339" rtl="0" eaLnBrk="1" latinLnBrk="0" hangingPunct="1">
        <a:defRPr sz="1700" kern="1200">
          <a:solidFill>
            <a:schemeClr val="tx1"/>
          </a:solidFill>
          <a:latin typeface="+mn-lt"/>
          <a:ea typeface="+mn-ea"/>
          <a:cs typeface="+mn-cs"/>
        </a:defRPr>
      </a:lvl7pPr>
      <a:lvl8pPr marL="3200187" algn="l" defTabSz="914339" rtl="0" eaLnBrk="1" latinLnBrk="0" hangingPunct="1">
        <a:defRPr sz="1700" kern="1200">
          <a:solidFill>
            <a:schemeClr val="tx1"/>
          </a:solidFill>
          <a:latin typeface="+mn-lt"/>
          <a:ea typeface="+mn-ea"/>
          <a:cs typeface="+mn-cs"/>
        </a:defRPr>
      </a:lvl8pPr>
      <a:lvl9pPr marL="3657355" algn="l" defTabSz="914339"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838" y="274639"/>
            <a:ext cx="10977087" cy="1143000"/>
          </a:xfrm>
          <a:prstGeom prst="rect">
            <a:avLst/>
          </a:prstGeom>
        </p:spPr>
        <p:txBody>
          <a:bodyPr vert="horz" lIns="121944" tIns="60972" rIns="121944" bIns="60972"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838" y="1600201"/>
            <a:ext cx="10977087" cy="4525963"/>
          </a:xfrm>
          <a:prstGeom prst="rect">
            <a:avLst/>
          </a:prstGeom>
        </p:spPr>
        <p:txBody>
          <a:bodyPr vert="horz" lIns="121944" tIns="60972" rIns="121944" bIns="60972"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838" y="6356351"/>
            <a:ext cx="2845911" cy="365125"/>
          </a:xfrm>
          <a:prstGeom prst="rect">
            <a:avLst/>
          </a:prstGeom>
        </p:spPr>
        <p:txBody>
          <a:bodyPr vert="horz" lIns="121944" tIns="60972" rIns="121944" bIns="60972" rtlCol="0" anchor="ctr"/>
          <a:lstStyle>
            <a:lvl1pPr algn="l">
              <a:defRPr sz="1600">
                <a:solidFill>
                  <a:schemeClr val="tx1">
                    <a:tint val="75000"/>
                  </a:schemeClr>
                </a:solidFill>
              </a:defRPr>
            </a:lvl1pPr>
          </a:lstStyle>
          <a:p>
            <a:pPr defTabSz="1219444" fontAlgn="auto">
              <a:spcBef>
                <a:spcPts val="0"/>
              </a:spcBef>
              <a:spcAft>
                <a:spcPts val="0"/>
              </a:spcAft>
              <a:buFontTx/>
              <a:buNone/>
            </a:pPr>
            <a:fld id="{530820CF-B880-4189-942D-D702A7CBA730}" type="datetimeFigureOut">
              <a:rPr lang="zh-CN" altLang="en-US" smtClean="0">
                <a:solidFill>
                  <a:prstClr val="black">
                    <a:tint val="75000"/>
                  </a:prstClr>
                </a:solidFill>
                <a:latin typeface="Calibri"/>
                <a:ea typeface="宋体"/>
              </a:rPr>
              <a:pPr defTabSz="1219444" fontAlgn="auto">
                <a:spcBef>
                  <a:spcPts val="0"/>
                </a:spcBef>
                <a:spcAft>
                  <a:spcPts val="0"/>
                </a:spcAft>
                <a:buFontTx/>
                <a:buNone/>
              </a:pPr>
              <a:t>2018/11/15</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4167228" y="6356351"/>
            <a:ext cx="3862308" cy="365125"/>
          </a:xfrm>
          <a:prstGeom prst="rect">
            <a:avLst/>
          </a:prstGeom>
        </p:spPr>
        <p:txBody>
          <a:bodyPr vert="horz" lIns="121944" tIns="60972" rIns="121944" bIns="60972" rtlCol="0" anchor="ctr"/>
          <a:lstStyle>
            <a:lvl1pPr algn="ctr">
              <a:defRPr sz="1600">
                <a:solidFill>
                  <a:schemeClr val="tx1">
                    <a:tint val="75000"/>
                  </a:schemeClr>
                </a:solidFill>
              </a:defRPr>
            </a:lvl1pPr>
          </a:lstStyle>
          <a:p>
            <a:pPr defTabSz="1219444" fontAlgn="auto">
              <a:spcBef>
                <a:spcPts val="0"/>
              </a:spcBef>
              <a:spcAft>
                <a:spcPts val="0"/>
              </a:spcAft>
              <a:buFontTx/>
              <a:buNone/>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8741014" y="6356351"/>
            <a:ext cx="2845911" cy="365125"/>
          </a:xfrm>
          <a:prstGeom prst="rect">
            <a:avLst/>
          </a:prstGeom>
        </p:spPr>
        <p:txBody>
          <a:bodyPr vert="horz" lIns="121944" tIns="60972" rIns="121944" bIns="60972" rtlCol="0" anchor="ctr"/>
          <a:lstStyle>
            <a:lvl1pPr algn="r">
              <a:defRPr sz="1600">
                <a:solidFill>
                  <a:schemeClr val="tx1">
                    <a:tint val="75000"/>
                  </a:schemeClr>
                </a:solidFill>
              </a:defRPr>
            </a:lvl1pPr>
          </a:lstStyle>
          <a:p>
            <a:pPr defTabSz="1219444" fontAlgn="auto">
              <a:spcBef>
                <a:spcPts val="0"/>
              </a:spcBef>
              <a:spcAft>
                <a:spcPts val="0"/>
              </a:spcAft>
              <a:buFontTx/>
              <a:buNone/>
            </a:pPr>
            <a:fld id="{0C913308-F349-4B6D-A68A-DD1791B4A57B}" type="slidenum">
              <a:rPr lang="zh-CN" altLang="en-US" smtClean="0">
                <a:solidFill>
                  <a:prstClr val="black">
                    <a:tint val="75000"/>
                  </a:prstClr>
                </a:solidFill>
                <a:latin typeface="Calibri"/>
                <a:ea typeface="宋体"/>
              </a:rPr>
              <a:pPr defTabSz="1219444" fontAlgn="auto">
                <a:spcBef>
                  <a:spcPts val="0"/>
                </a:spcBef>
                <a:spcAft>
                  <a:spcPts val="0"/>
                </a:spcAft>
                <a:buFontTx/>
                <a:buNone/>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25765846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iming>
    <p:tnLst>
      <p:par>
        <p:cTn id="1" dur="indefinite" restart="never" nodeType="tmRoot"/>
      </p:par>
    </p:tnLst>
  </p:timing>
  <p:txStyles>
    <p:titleStyle>
      <a:lvl1pPr algn="ctr" defTabSz="1219444" rtl="0" eaLnBrk="1" latinLnBrk="0" hangingPunct="1">
        <a:spcBef>
          <a:spcPct val="0"/>
        </a:spcBef>
        <a:buNone/>
        <a:defRPr sz="5900" kern="1200">
          <a:solidFill>
            <a:schemeClr val="tx1"/>
          </a:solidFill>
          <a:latin typeface="+mj-lt"/>
          <a:ea typeface="+mj-ea"/>
          <a:cs typeface="+mj-cs"/>
        </a:defRPr>
      </a:lvl1pPr>
    </p:titleStyle>
    <p:bodyStyle>
      <a:lvl1pPr marL="457291" indent="-457291" algn="l" defTabSz="121944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798" indent="-381076" algn="l" defTabSz="1219444"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4305" indent="-304861" algn="l" defTabSz="121944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4027"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749"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ctrTitle" idx="4294967295"/>
          </p:nvPr>
        </p:nvSpPr>
        <p:spPr>
          <a:xfrm>
            <a:off x="3457148" y="3573016"/>
            <a:ext cx="5282468" cy="795363"/>
          </a:xfrm>
        </p:spPr>
        <p:txBody>
          <a:bodyPr/>
          <a:lstStyle/>
          <a:p>
            <a:pPr algn="ctr" eaLnBrk="1" hangingPunct="1"/>
            <a:r>
              <a:rPr lang="zh-CN" altLang="en-US" sz="3600" dirty="0">
                <a:solidFill>
                  <a:srgbClr val="2B2E30"/>
                </a:solidFill>
              </a:rPr>
              <a:t>设计</a:t>
            </a:r>
            <a:r>
              <a:rPr lang="zh-CN" altLang="en-US" sz="3600" dirty="0" smtClean="0">
                <a:solidFill>
                  <a:srgbClr val="2B2E30"/>
                </a:solidFill>
              </a:rPr>
              <a:t>创新</a:t>
            </a:r>
            <a:r>
              <a:rPr lang="zh-CN" altLang="en-US" sz="3600" dirty="0">
                <a:solidFill>
                  <a:srgbClr val="2B2E30"/>
                </a:solidFill>
              </a:rPr>
              <a:t>趋势分析数据库</a:t>
            </a:r>
          </a:p>
        </p:txBody>
      </p:sp>
      <p:sp>
        <p:nvSpPr>
          <p:cNvPr id="5125" name="Rectangle 4"/>
          <p:cNvSpPr txBox="1">
            <a:spLocks noChangeArrowheads="1"/>
          </p:cNvSpPr>
          <p:nvPr/>
        </p:nvSpPr>
        <p:spPr bwMode="auto">
          <a:xfrm>
            <a:off x="3927265" y="4797152"/>
            <a:ext cx="4342234"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spcBef>
                <a:spcPct val="20000"/>
              </a:spcBef>
            </a:pPr>
            <a:r>
              <a:rPr lang="zh-CN" altLang="en-US" sz="2000" dirty="0">
                <a:solidFill>
                  <a:srgbClr val="2B2E30"/>
                </a:solidFill>
                <a:ea typeface="微软雅黑" pitchFamily="34" charset="-122"/>
              </a:rPr>
              <a:t>● 洞察前沿趋势        ● 提升创新素养</a:t>
            </a:r>
            <a:endParaRPr lang="en-US" altLang="zh-CN" sz="2000" dirty="0">
              <a:solidFill>
                <a:srgbClr val="2B2E30"/>
              </a:solidFill>
              <a:ea typeface="微软雅黑" pitchFamily="34" charset="-122"/>
            </a:endParaRPr>
          </a:p>
          <a:p>
            <a:pPr eaLnBrk="1" hangingPunct="1">
              <a:spcBef>
                <a:spcPct val="20000"/>
              </a:spcBef>
            </a:pPr>
            <a:r>
              <a:rPr lang="zh-CN" altLang="en-US" sz="2000" dirty="0">
                <a:solidFill>
                  <a:srgbClr val="2B2E30"/>
                </a:solidFill>
                <a:ea typeface="微软雅黑" pitchFamily="34" charset="-122"/>
              </a:rPr>
              <a:t>● 丰富教学案例        ● 助力科研创造</a:t>
            </a:r>
          </a:p>
        </p:txBody>
      </p:sp>
      <p:pic>
        <p:nvPicPr>
          <p:cNvPr id="1026" name="Picture 2" descr="C:\Users\王洪磊\Desktop\数据公园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3" y="-1509936"/>
            <a:ext cx="13011150" cy="731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pic>
        <p:nvPicPr>
          <p:cNvPr id="5" name="Picture 3" descr="C:\Users\王洪磊\Desktop\DataPark\9 项目\4 项目：微信小程序（白云）\2 PPT\Logo\数据公园logo绿色.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58421" y="1556792"/>
            <a:ext cx="4344756" cy="3496342"/>
          </a:xfrm>
          <a:prstGeom prst="rect">
            <a:avLst/>
          </a:prstGeom>
          <a:noFill/>
        </p:spPr>
        <p:txBody>
          <a:bodyPr wrap="square" rtlCol="0">
            <a:spAutoFit/>
          </a:bodyPr>
          <a:lstStyle/>
          <a:p>
            <a:pPr>
              <a:lnSpc>
                <a:spcPct val="120000"/>
              </a:lnSpc>
              <a:spcAft>
                <a:spcPts val="600"/>
              </a:spcAft>
            </a:pPr>
            <a:r>
              <a:rPr lang="zh-CN" altLang="en-US" sz="3200" b="1" dirty="0" smtClean="0">
                <a:solidFill>
                  <a:srgbClr val="FFC000"/>
                </a:solidFill>
                <a:latin typeface="微软雅黑 Light" panose="020B0502040204020203" pitchFamily="34" charset="-122"/>
                <a:ea typeface="微软雅黑 Light" panose="020B0502040204020203" pitchFamily="34" charset="-122"/>
              </a:rPr>
              <a:t>品牌趋势和商业数据</a:t>
            </a:r>
            <a:endParaRPr lang="en-US" altLang="zh-CN" sz="3200" b="1" dirty="0" smtClean="0">
              <a:solidFill>
                <a:srgbClr val="FFC000"/>
              </a:solidFill>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a:latin typeface="微软雅黑 Light" panose="020B0502040204020203" pitchFamily="34" charset="-122"/>
                <a:ea typeface="微软雅黑 Light" panose="020B0502040204020203" pitchFamily="34" charset="-122"/>
              </a:rPr>
              <a:t>数据</a:t>
            </a:r>
            <a:r>
              <a:rPr lang="zh-CN" altLang="en-US" sz="2000" dirty="0" smtClean="0">
                <a:latin typeface="微软雅黑 Light" panose="020B0502040204020203" pitchFamily="34" charset="-122"/>
                <a:ea typeface="微软雅黑 Light" panose="020B0502040204020203" pitchFamily="34" charset="-122"/>
              </a:rPr>
              <a:t>公园捕捉不同领域的最新品牌趋势和动态，</a:t>
            </a:r>
            <a:r>
              <a:rPr lang="zh-CN" altLang="en-US" sz="2000" dirty="0">
                <a:latin typeface="微软雅黑 Light" panose="020B0502040204020203" pitchFamily="34" charset="-122"/>
                <a:ea typeface="微软雅黑 Light" panose="020B0502040204020203" pitchFamily="34" charset="-122"/>
              </a:rPr>
              <a:t>从快速时尚到数字化</a:t>
            </a:r>
            <a:r>
              <a:rPr lang="zh-CN" altLang="en-US" sz="2000" dirty="0" smtClean="0">
                <a:latin typeface="微软雅黑 Light" panose="020B0502040204020203" pitchFamily="34" charset="-122"/>
                <a:ea typeface="微软雅黑 Light" panose="020B0502040204020203" pitchFamily="34" charset="-122"/>
              </a:rPr>
              <a:t>营销</a:t>
            </a:r>
            <a:r>
              <a:rPr lang="zh-CN" altLang="en-US" sz="2000" dirty="0">
                <a:latin typeface="微软雅黑 Light" panose="020B0502040204020203" pitchFamily="34" charset="-122"/>
                <a:ea typeface="微软雅黑 Light" panose="020B0502040204020203" pitchFamily="34" charset="-122"/>
              </a:rPr>
              <a:t>，</a:t>
            </a:r>
            <a:r>
              <a:rPr lang="zh-CN" altLang="en-US" sz="2000" dirty="0" smtClean="0">
                <a:latin typeface="微软雅黑 Light" panose="020B0502040204020203" pitchFamily="34" charset="-122"/>
                <a:ea typeface="微软雅黑 Light" panose="020B0502040204020203" pitchFamily="34" charset="-122"/>
              </a:rPr>
              <a:t>帮助你和你的团队建立全球视野的品牌洞察力。</a:t>
            </a:r>
            <a:endParaRPr lang="en-US" altLang="zh-CN" sz="2000"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品牌的市场表现和商业数据分析有助于你和你的团队快速发展和推进正确的品牌设计创新。</a:t>
            </a:r>
            <a:endParaRPr lang="en-US" altLang="zh-CN" sz="2000" dirty="0" smtClean="0">
              <a:latin typeface="微软雅黑 Light" panose="020B0502040204020203" pitchFamily="34" charset="-122"/>
              <a:ea typeface="微软雅黑 Light" panose="020B0502040204020203" pitchFamily="34" charset="-122"/>
            </a:endParaRPr>
          </a:p>
        </p:txBody>
      </p:sp>
      <p:pic>
        <p:nvPicPr>
          <p:cNvPr id="4099" name="Picture 3" descr="C:\Users\王洪磊\Desktop\DataPark\9 项目\4 项目：微信小程序（白云）\2 PPT素材\图片\微信图片_201805111749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
            <a:ext cx="5162763" cy="342899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公司彩页_品牌背面"/>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1" y="3429000"/>
            <a:ext cx="497205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07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2027" y="548680"/>
            <a:ext cx="6372708" cy="1277273"/>
          </a:xfrm>
          <a:prstGeom prst="rect">
            <a:avLst/>
          </a:prstGeom>
          <a:noFill/>
        </p:spPr>
        <p:txBody>
          <a:bodyPr wrap="square" rtlCol="0">
            <a:spAutoFit/>
          </a:bodyPr>
          <a:lstStyle/>
          <a:p>
            <a:pPr algn="ctr">
              <a:lnSpc>
                <a:spcPct val="120000"/>
              </a:lnSpc>
              <a:spcAft>
                <a:spcPts val="600"/>
              </a:spcAft>
            </a:pPr>
            <a:r>
              <a:rPr lang="en-US" altLang="zh-CN" sz="4000" b="1" dirty="0" err="1" smtClean="0">
                <a:solidFill>
                  <a:srgbClr val="FF7C80"/>
                </a:solidFill>
                <a:latin typeface="微软雅黑 Light" panose="020B0502040204020203" pitchFamily="34" charset="-122"/>
                <a:ea typeface="微软雅黑 Light" panose="020B0502040204020203" pitchFamily="34" charset="-122"/>
              </a:rPr>
              <a:t>DataPark</a:t>
            </a:r>
            <a:r>
              <a:rPr lang="zh-CN" altLang="en-US" sz="4000" dirty="0" smtClean="0">
                <a:latin typeface="微软雅黑 Light" panose="020B0502040204020203" pitchFamily="34" charset="-122"/>
                <a:ea typeface="微软雅黑 Light" panose="020B0502040204020203" pitchFamily="34" charset="-122"/>
              </a:rPr>
              <a:t>数据公园产品定位</a:t>
            </a:r>
            <a:endParaRPr lang="en-US" altLang="zh-CN" sz="3200" dirty="0" smtClean="0">
              <a:latin typeface="微软雅黑 Light" panose="020B0502040204020203" pitchFamily="34" charset="-122"/>
              <a:ea typeface="微软雅黑 Light" panose="020B0502040204020203" pitchFamily="34" charset="-122"/>
            </a:endParaRPr>
          </a:p>
          <a:p>
            <a:pPr algn="ct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基于如何拓展师生的设计创新视野和创新能力角度</a:t>
            </a:r>
            <a:endParaRPr lang="zh-CN" altLang="en-US" sz="2000" dirty="0">
              <a:latin typeface="微软雅黑 Light" panose="020B0502040204020203" pitchFamily="34" charset="-122"/>
              <a:ea typeface="微软雅黑 Light" panose="020B0502040204020203" pitchFamily="34" charset="-122"/>
            </a:endParaRPr>
          </a:p>
        </p:txBody>
      </p:sp>
      <p:pic>
        <p:nvPicPr>
          <p:cNvPr id="7" name="Picture 3" descr="C:\Users\王洪磊\Desktop\DataPark\9 项目\4 项目：微信小程序（白云）\2 PPT\Logo\数据公园logo绿色.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王洪磊\Desktop\无标题.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8840"/>
            <a:ext cx="12196763" cy="451181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spTree>
    <p:extLst>
      <p:ext uri="{BB962C8B-B14F-4D97-AF65-F5344CB8AC3E}">
        <p14:creationId xmlns:p14="http://schemas.microsoft.com/office/powerpoint/2010/main" val="413587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2027" y="548680"/>
            <a:ext cx="6372708" cy="1277273"/>
          </a:xfrm>
          <a:prstGeom prst="rect">
            <a:avLst/>
          </a:prstGeom>
          <a:noFill/>
        </p:spPr>
        <p:txBody>
          <a:bodyPr wrap="square" rtlCol="0">
            <a:spAutoFit/>
          </a:bodyPr>
          <a:lstStyle/>
          <a:p>
            <a:pPr algn="ctr">
              <a:lnSpc>
                <a:spcPct val="120000"/>
              </a:lnSpc>
              <a:spcAft>
                <a:spcPts val="600"/>
              </a:spcAft>
            </a:pPr>
            <a:r>
              <a:rPr lang="en-US" altLang="zh-CN" sz="4000" b="1" dirty="0" err="1" smtClean="0">
                <a:solidFill>
                  <a:srgbClr val="FF7C80"/>
                </a:solidFill>
                <a:latin typeface="微软雅黑 Light" panose="020B0502040204020203" pitchFamily="34" charset="-122"/>
                <a:ea typeface="微软雅黑 Light" panose="020B0502040204020203" pitchFamily="34" charset="-122"/>
              </a:rPr>
              <a:t>DataPark</a:t>
            </a:r>
            <a:r>
              <a:rPr lang="zh-CN" altLang="en-US" sz="4000" dirty="0" smtClean="0">
                <a:latin typeface="微软雅黑 Light" panose="020B0502040204020203" pitchFamily="34" charset="-122"/>
                <a:ea typeface="微软雅黑 Light" panose="020B0502040204020203" pitchFamily="34" charset="-122"/>
              </a:rPr>
              <a:t>数据公园服务体系</a:t>
            </a:r>
            <a:endParaRPr lang="en-US" altLang="zh-CN" sz="3200" dirty="0" smtClean="0">
              <a:latin typeface="微软雅黑 Light" panose="020B0502040204020203" pitchFamily="34" charset="-122"/>
              <a:ea typeface="微软雅黑 Light" panose="020B0502040204020203" pitchFamily="34" charset="-122"/>
            </a:endParaRPr>
          </a:p>
          <a:p>
            <a:pPr algn="ct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从数据到服务全套体系</a:t>
            </a:r>
            <a:endParaRPr lang="zh-CN" altLang="en-US" sz="2000" dirty="0">
              <a:latin typeface="微软雅黑 Light" panose="020B0502040204020203" pitchFamily="34" charset="-122"/>
              <a:ea typeface="微软雅黑 Light" panose="020B0502040204020203" pitchFamily="34" charset="-122"/>
            </a:endParaRPr>
          </a:p>
        </p:txBody>
      </p:sp>
      <p:pic>
        <p:nvPicPr>
          <p:cNvPr id="7" name="Picture 3" descr="C:\Users\王洪磊\Desktop\DataPark\9 项目\4 项目：微信小程序（白云）\2 PPT\Logo\数据公园logo绿色.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pic>
        <p:nvPicPr>
          <p:cNvPr id="6146" name="Picture 2" descr="C:\Users\王洪磊\Desktop\无标题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5184"/>
            <a:ext cx="12196763" cy="477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7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0968" y="548680"/>
            <a:ext cx="7434826" cy="1277273"/>
          </a:xfrm>
          <a:prstGeom prst="rect">
            <a:avLst/>
          </a:prstGeom>
          <a:noFill/>
        </p:spPr>
        <p:txBody>
          <a:bodyPr wrap="square" rtlCol="0">
            <a:spAutoFit/>
          </a:bodyPr>
          <a:lstStyle/>
          <a:p>
            <a:pPr algn="ctr">
              <a:lnSpc>
                <a:spcPct val="120000"/>
              </a:lnSpc>
              <a:spcAft>
                <a:spcPts val="600"/>
              </a:spcAft>
            </a:pPr>
            <a:r>
              <a:rPr lang="en-US" altLang="zh-CN" sz="4000" b="1" dirty="0" err="1" smtClean="0">
                <a:solidFill>
                  <a:srgbClr val="FF7C80"/>
                </a:solidFill>
                <a:latin typeface="微软雅黑 Light" panose="020B0502040204020203" pitchFamily="34" charset="-122"/>
                <a:ea typeface="微软雅黑 Light" panose="020B0502040204020203" pitchFamily="34" charset="-122"/>
              </a:rPr>
              <a:t>DataPark</a:t>
            </a:r>
            <a:r>
              <a:rPr lang="zh-CN" altLang="en-US" sz="4000" dirty="0" smtClean="0">
                <a:latin typeface="微软雅黑 Light" panose="020B0502040204020203" pitchFamily="34" charset="-122"/>
                <a:ea typeface="微软雅黑 Light" panose="020B0502040204020203" pitchFamily="34" charset="-122"/>
              </a:rPr>
              <a:t>数据公园产品设计理念</a:t>
            </a:r>
            <a:endParaRPr lang="en-US" altLang="zh-CN" sz="3200" dirty="0" smtClean="0">
              <a:latin typeface="微软雅黑 Light" panose="020B0502040204020203" pitchFamily="34" charset="-122"/>
              <a:ea typeface="微软雅黑 Light" panose="020B0502040204020203" pitchFamily="34" charset="-122"/>
            </a:endParaRPr>
          </a:p>
          <a:p>
            <a:pPr algn="ct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从教学到实践应用综合知识平台</a:t>
            </a:r>
            <a:endParaRPr lang="zh-CN" altLang="en-US" sz="2000" dirty="0">
              <a:latin typeface="微软雅黑 Light" panose="020B0502040204020203" pitchFamily="34" charset="-122"/>
              <a:ea typeface="微软雅黑 Light" panose="020B0502040204020203" pitchFamily="34" charset="-122"/>
            </a:endParaRPr>
          </a:p>
        </p:txBody>
      </p:sp>
      <p:pic>
        <p:nvPicPr>
          <p:cNvPr id="7" name="Picture 3" descr="C:\Users\王洪磊\Desktop\DataPark\9 项目\4 项目：微信小程序（白云）\2 PPT\Logo\数据公园logo绿色.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pic>
        <p:nvPicPr>
          <p:cNvPr id="7170" name="Picture 2" descr="C:\Users\王洪磊\Desktop\无标题.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250" y="2008211"/>
            <a:ext cx="10338262" cy="4373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76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0968" y="548680"/>
            <a:ext cx="7434826" cy="1277273"/>
          </a:xfrm>
          <a:prstGeom prst="rect">
            <a:avLst/>
          </a:prstGeom>
          <a:noFill/>
        </p:spPr>
        <p:txBody>
          <a:bodyPr wrap="square" rtlCol="0">
            <a:spAutoFit/>
          </a:bodyPr>
          <a:lstStyle/>
          <a:p>
            <a:pPr algn="ctr">
              <a:lnSpc>
                <a:spcPct val="120000"/>
              </a:lnSpc>
              <a:spcAft>
                <a:spcPts val="600"/>
              </a:spcAft>
            </a:pPr>
            <a:r>
              <a:rPr lang="en-US" altLang="zh-CN" sz="4000" b="1" dirty="0" err="1" smtClean="0">
                <a:solidFill>
                  <a:srgbClr val="FF7C80"/>
                </a:solidFill>
                <a:latin typeface="微软雅黑 Light" panose="020B0502040204020203" pitchFamily="34" charset="-122"/>
                <a:ea typeface="微软雅黑 Light" panose="020B0502040204020203" pitchFamily="34" charset="-122"/>
              </a:rPr>
              <a:t>DataPark</a:t>
            </a:r>
            <a:r>
              <a:rPr lang="zh-CN" altLang="en-US" sz="4000" dirty="0" smtClean="0">
                <a:latin typeface="微软雅黑 Light" panose="020B0502040204020203" pitchFamily="34" charset="-122"/>
                <a:ea typeface="微软雅黑 Light" panose="020B0502040204020203" pitchFamily="34" charset="-122"/>
              </a:rPr>
              <a:t>数据公园产品应用场景</a:t>
            </a:r>
            <a:endParaRPr lang="en-US" altLang="zh-CN" sz="3200" dirty="0" smtClean="0">
              <a:latin typeface="微软雅黑 Light" panose="020B0502040204020203" pitchFamily="34" charset="-122"/>
              <a:ea typeface="微软雅黑 Light" panose="020B0502040204020203" pitchFamily="34" charset="-122"/>
            </a:endParaRPr>
          </a:p>
          <a:p>
            <a:pPr algn="ct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无论对于老师还是学生都有丰富的适用性</a:t>
            </a:r>
            <a:endParaRPr lang="zh-CN" altLang="en-US" sz="2000" dirty="0">
              <a:latin typeface="微软雅黑 Light" panose="020B0502040204020203" pitchFamily="34" charset="-122"/>
              <a:ea typeface="微软雅黑 Light" panose="020B0502040204020203" pitchFamily="34" charset="-122"/>
            </a:endParaRPr>
          </a:p>
        </p:txBody>
      </p:sp>
      <p:pic>
        <p:nvPicPr>
          <p:cNvPr id="7" name="Picture 3" descr="C:\Users\王洪磊\Desktop\DataPark\9 项目\4 项目：微信小程序（白云）\2 PPT\Logo\数据公园logo绿色.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pic>
        <p:nvPicPr>
          <p:cNvPr id="8194" name="Picture 2" descr="C:\Users\王洪磊\Desktop\无标题.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882" y="1916832"/>
            <a:ext cx="10102998" cy="4480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76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9397" y="548680"/>
            <a:ext cx="6997969" cy="1277273"/>
          </a:xfrm>
          <a:prstGeom prst="rect">
            <a:avLst/>
          </a:prstGeom>
          <a:noFill/>
        </p:spPr>
        <p:txBody>
          <a:bodyPr wrap="square" rtlCol="0">
            <a:spAutoFit/>
          </a:bodyPr>
          <a:lstStyle/>
          <a:p>
            <a:pPr algn="ctr">
              <a:lnSpc>
                <a:spcPct val="120000"/>
              </a:lnSpc>
              <a:spcAft>
                <a:spcPts val="600"/>
              </a:spcAft>
            </a:pPr>
            <a:r>
              <a:rPr lang="en-US" altLang="zh-CN" sz="4000" b="1" dirty="0" err="1" smtClean="0">
                <a:solidFill>
                  <a:srgbClr val="FF7C80"/>
                </a:solidFill>
                <a:latin typeface="微软雅黑 Light" panose="020B0502040204020203" pitchFamily="34" charset="-122"/>
                <a:ea typeface="微软雅黑 Light" panose="020B0502040204020203" pitchFamily="34" charset="-122"/>
              </a:rPr>
              <a:t>DataPark</a:t>
            </a:r>
            <a:r>
              <a:rPr lang="zh-CN" altLang="en-US" sz="4000" dirty="0" smtClean="0">
                <a:latin typeface="微软雅黑 Light" panose="020B0502040204020203" pitchFamily="34" charset="-122"/>
                <a:ea typeface="微软雅黑 Light" panose="020B0502040204020203" pitchFamily="34" charset="-122"/>
              </a:rPr>
              <a:t>数据公园丰富的资源</a:t>
            </a:r>
            <a:endParaRPr lang="en-US" altLang="zh-CN" sz="3200" dirty="0" smtClean="0">
              <a:latin typeface="微软雅黑 Light" panose="020B0502040204020203" pitchFamily="34" charset="-122"/>
              <a:ea typeface="微软雅黑 Light" panose="020B0502040204020203" pitchFamily="34" charset="-122"/>
            </a:endParaRPr>
          </a:p>
          <a:p>
            <a:pPr algn="ct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海量数据资源推动教育创新</a:t>
            </a:r>
            <a:endParaRPr lang="zh-CN" altLang="en-US" sz="2000" dirty="0">
              <a:latin typeface="微软雅黑 Light" panose="020B0502040204020203" pitchFamily="34" charset="-122"/>
              <a:ea typeface="微软雅黑 Light" panose="020B0502040204020203" pitchFamily="34" charset="-122"/>
            </a:endParaRPr>
          </a:p>
        </p:txBody>
      </p:sp>
      <p:pic>
        <p:nvPicPr>
          <p:cNvPr id="7" name="Picture 3" descr="C:\Users\王洪磊\Desktop\DataPark\9 项目\4 项目：微信小程序（白云）\2 PPT\Logo\数据公园logo绿色.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sp>
        <p:nvSpPr>
          <p:cNvPr id="6" name="标题 3"/>
          <p:cNvSpPr/>
          <p:nvPr/>
        </p:nvSpPr>
        <p:spPr>
          <a:xfrm>
            <a:off x="943449" y="2499125"/>
            <a:ext cx="1851295" cy="812800"/>
          </a:xfrm>
          <a:prstGeom prst="rect">
            <a:avLst/>
          </a:prstGeom>
        </p:spPr>
        <p:txBody>
          <a:bodyPr vert="horz" lIns="91434" tIns="45717" rIns="91434" bIns="4571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dirty="0">
                <a:solidFill>
                  <a:srgbClr val="F6307C"/>
                </a:solidFill>
                <a:latin typeface="微软雅黑" pitchFamily="34" charset="-122"/>
                <a:ea typeface="微软雅黑" pitchFamily="34" charset="-122"/>
                <a:sym typeface="+mn-ea"/>
              </a:rPr>
              <a:t>每月更新</a:t>
            </a:r>
            <a:endParaRPr lang="en-US" altLang="zh-CN" sz="2400" dirty="0">
              <a:solidFill>
                <a:srgbClr val="F6307C"/>
              </a:solidFill>
              <a:latin typeface="微软雅黑" pitchFamily="34" charset="-122"/>
              <a:ea typeface="微软雅黑" pitchFamily="34" charset="-122"/>
              <a:sym typeface="+mn-ea"/>
            </a:endParaRPr>
          </a:p>
        </p:txBody>
      </p:sp>
      <p:sp>
        <p:nvSpPr>
          <p:cNvPr id="8" name="标题 3"/>
          <p:cNvSpPr/>
          <p:nvPr/>
        </p:nvSpPr>
        <p:spPr>
          <a:xfrm>
            <a:off x="2794744" y="2321324"/>
            <a:ext cx="2090875" cy="1182915"/>
          </a:xfrm>
          <a:prstGeom prst="rect">
            <a:avLst/>
          </a:prstGeom>
        </p:spPr>
        <p:txBody>
          <a:bodyPr vert="horz" lIns="91434" tIns="45717" rIns="91434" bIns="4571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200"/>
              </a:spcBef>
            </a:pPr>
            <a:r>
              <a:rPr lang="en-US" altLang="zh-CN" sz="3600" dirty="0">
                <a:solidFill>
                  <a:srgbClr val="F6307C"/>
                </a:solidFill>
                <a:latin typeface="微软雅黑" pitchFamily="34" charset="-122"/>
                <a:ea typeface="微软雅黑" pitchFamily="34" charset="-122"/>
                <a:sym typeface="+mn-ea"/>
              </a:rPr>
              <a:t>600+</a:t>
            </a:r>
          </a:p>
          <a:p>
            <a:pPr algn="ctr">
              <a:spcBef>
                <a:spcPts val="1200"/>
              </a:spcBef>
            </a:pPr>
            <a:r>
              <a:rPr lang="zh-CN" altLang="en-US" sz="3600" dirty="0">
                <a:solidFill>
                  <a:srgbClr val="F6307C"/>
                </a:solidFill>
                <a:latin typeface="微软雅黑" pitchFamily="34" charset="-122"/>
                <a:ea typeface="微软雅黑" pitchFamily="34" charset="-122"/>
                <a:sym typeface="+mn-ea"/>
              </a:rPr>
              <a:t>报告</a:t>
            </a:r>
            <a:endParaRPr lang="en-US" altLang="zh-CN" sz="3600" dirty="0">
              <a:solidFill>
                <a:srgbClr val="F6307C"/>
              </a:solidFill>
              <a:latin typeface="微软雅黑" pitchFamily="34" charset="-122"/>
              <a:ea typeface="微软雅黑" pitchFamily="34" charset="-122"/>
              <a:sym typeface="+mn-ea"/>
            </a:endParaRPr>
          </a:p>
        </p:txBody>
      </p:sp>
      <p:sp>
        <p:nvSpPr>
          <p:cNvPr id="9" name="标题 3"/>
          <p:cNvSpPr/>
          <p:nvPr/>
        </p:nvSpPr>
        <p:spPr>
          <a:xfrm>
            <a:off x="4675460" y="2317696"/>
            <a:ext cx="2090875" cy="1182915"/>
          </a:xfrm>
          <a:prstGeom prst="rect">
            <a:avLst/>
          </a:prstGeom>
        </p:spPr>
        <p:txBody>
          <a:bodyPr vert="horz" lIns="91434" tIns="45717" rIns="91434" bIns="4571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200"/>
              </a:spcBef>
            </a:pPr>
            <a:r>
              <a:rPr lang="en-US" altLang="zh-CN" sz="3600" dirty="0">
                <a:solidFill>
                  <a:srgbClr val="F6307C"/>
                </a:solidFill>
                <a:latin typeface="微软雅黑" pitchFamily="34" charset="-122"/>
                <a:ea typeface="微软雅黑" pitchFamily="34" charset="-122"/>
                <a:sym typeface="+mn-ea"/>
              </a:rPr>
              <a:t>5</a:t>
            </a:r>
            <a:r>
              <a:rPr lang="zh-CN" altLang="en-US" sz="3600" dirty="0">
                <a:solidFill>
                  <a:srgbClr val="F6307C"/>
                </a:solidFill>
                <a:latin typeface="微软雅黑" pitchFamily="34" charset="-122"/>
                <a:ea typeface="微软雅黑" pitchFamily="34" charset="-122"/>
                <a:sym typeface="+mn-ea"/>
              </a:rPr>
              <a:t>万</a:t>
            </a:r>
            <a:r>
              <a:rPr lang="en-US" altLang="zh-CN" sz="3600" dirty="0">
                <a:solidFill>
                  <a:srgbClr val="F6307C"/>
                </a:solidFill>
                <a:latin typeface="微软雅黑" pitchFamily="34" charset="-122"/>
                <a:ea typeface="微软雅黑" pitchFamily="34" charset="-122"/>
                <a:sym typeface="+mn-ea"/>
              </a:rPr>
              <a:t>+</a:t>
            </a:r>
          </a:p>
          <a:p>
            <a:pPr algn="ctr">
              <a:spcBef>
                <a:spcPts val="1200"/>
              </a:spcBef>
            </a:pPr>
            <a:r>
              <a:rPr lang="zh-CN" altLang="en-US" sz="3600" dirty="0">
                <a:solidFill>
                  <a:srgbClr val="F6307C"/>
                </a:solidFill>
                <a:latin typeface="微软雅黑" pitchFamily="34" charset="-122"/>
                <a:ea typeface="微软雅黑" pitchFamily="34" charset="-122"/>
                <a:sym typeface="+mn-ea"/>
              </a:rPr>
              <a:t>资讯</a:t>
            </a:r>
            <a:endParaRPr lang="en-US" altLang="zh-CN" sz="3600" dirty="0">
              <a:solidFill>
                <a:srgbClr val="F6307C"/>
              </a:solidFill>
              <a:latin typeface="微软雅黑" pitchFamily="34" charset="-122"/>
              <a:ea typeface="微软雅黑" pitchFamily="34" charset="-122"/>
              <a:sym typeface="+mn-ea"/>
            </a:endParaRPr>
          </a:p>
        </p:txBody>
      </p:sp>
      <p:sp>
        <p:nvSpPr>
          <p:cNvPr id="10" name="标题 3"/>
          <p:cNvSpPr/>
          <p:nvPr/>
        </p:nvSpPr>
        <p:spPr>
          <a:xfrm>
            <a:off x="6530429" y="2314068"/>
            <a:ext cx="2090875" cy="1182915"/>
          </a:xfrm>
          <a:prstGeom prst="rect">
            <a:avLst/>
          </a:prstGeom>
        </p:spPr>
        <p:txBody>
          <a:bodyPr vert="horz" lIns="91434" tIns="45717" rIns="91434" bIns="4571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200"/>
              </a:spcBef>
            </a:pPr>
            <a:r>
              <a:rPr lang="en-US" altLang="zh-CN" sz="3600" dirty="0">
                <a:solidFill>
                  <a:srgbClr val="F6307C"/>
                </a:solidFill>
                <a:latin typeface="微软雅黑" pitchFamily="34" charset="-122"/>
                <a:ea typeface="微软雅黑" pitchFamily="34" charset="-122"/>
                <a:sym typeface="+mn-ea"/>
              </a:rPr>
              <a:t>60</a:t>
            </a:r>
            <a:r>
              <a:rPr lang="zh-CN" altLang="en-US" sz="3600" dirty="0">
                <a:solidFill>
                  <a:srgbClr val="F6307C"/>
                </a:solidFill>
                <a:latin typeface="微软雅黑" pitchFamily="34" charset="-122"/>
                <a:ea typeface="微软雅黑" pitchFamily="34" charset="-122"/>
                <a:sym typeface="+mn-ea"/>
              </a:rPr>
              <a:t>万</a:t>
            </a:r>
            <a:r>
              <a:rPr lang="en-US" altLang="zh-CN" sz="3600" dirty="0">
                <a:solidFill>
                  <a:srgbClr val="F6307C"/>
                </a:solidFill>
                <a:latin typeface="微软雅黑" pitchFamily="34" charset="-122"/>
                <a:ea typeface="微软雅黑" pitchFamily="34" charset="-122"/>
                <a:sym typeface="+mn-ea"/>
              </a:rPr>
              <a:t>+</a:t>
            </a:r>
          </a:p>
          <a:p>
            <a:pPr algn="ctr">
              <a:spcBef>
                <a:spcPts val="1200"/>
              </a:spcBef>
            </a:pPr>
            <a:r>
              <a:rPr lang="zh-CN" altLang="en-US" sz="3600" dirty="0">
                <a:solidFill>
                  <a:srgbClr val="F6307C"/>
                </a:solidFill>
                <a:latin typeface="微软雅黑" pitchFamily="34" charset="-122"/>
                <a:ea typeface="微软雅黑" pitchFamily="34" charset="-122"/>
                <a:sym typeface="+mn-ea"/>
              </a:rPr>
              <a:t>数据</a:t>
            </a:r>
            <a:endParaRPr lang="en-US" altLang="zh-CN" sz="3600" dirty="0">
              <a:solidFill>
                <a:srgbClr val="F6307C"/>
              </a:solidFill>
              <a:latin typeface="微软雅黑" pitchFamily="34" charset="-122"/>
              <a:ea typeface="微软雅黑" pitchFamily="34" charset="-122"/>
              <a:sym typeface="+mn-ea"/>
            </a:endParaRPr>
          </a:p>
        </p:txBody>
      </p:sp>
      <p:sp>
        <p:nvSpPr>
          <p:cNvPr id="11" name="标题 3"/>
          <p:cNvSpPr/>
          <p:nvPr/>
        </p:nvSpPr>
        <p:spPr>
          <a:xfrm>
            <a:off x="8832042" y="2310440"/>
            <a:ext cx="2090875" cy="1182915"/>
          </a:xfrm>
          <a:prstGeom prst="rect">
            <a:avLst/>
          </a:prstGeom>
        </p:spPr>
        <p:txBody>
          <a:bodyPr vert="horz" lIns="91434" tIns="45717" rIns="91434" bIns="4571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200"/>
              </a:spcBef>
            </a:pPr>
            <a:r>
              <a:rPr lang="en-US" altLang="zh-CN" sz="3600" dirty="0">
                <a:solidFill>
                  <a:srgbClr val="F6307C"/>
                </a:solidFill>
                <a:latin typeface="微软雅黑" pitchFamily="34" charset="-122"/>
                <a:ea typeface="微软雅黑" pitchFamily="34" charset="-122"/>
                <a:sym typeface="+mn-ea"/>
              </a:rPr>
              <a:t>10</a:t>
            </a:r>
            <a:r>
              <a:rPr lang="zh-CN" altLang="en-US" sz="3600" dirty="0">
                <a:solidFill>
                  <a:srgbClr val="F6307C"/>
                </a:solidFill>
                <a:latin typeface="微软雅黑" pitchFamily="34" charset="-122"/>
                <a:ea typeface="微软雅黑" pitchFamily="34" charset="-122"/>
                <a:sym typeface="+mn-ea"/>
              </a:rPr>
              <a:t>小时</a:t>
            </a:r>
            <a:r>
              <a:rPr lang="en-US" altLang="zh-CN" sz="3600" dirty="0">
                <a:solidFill>
                  <a:srgbClr val="F6307C"/>
                </a:solidFill>
                <a:latin typeface="微软雅黑" pitchFamily="34" charset="-122"/>
                <a:ea typeface="微软雅黑" pitchFamily="34" charset="-122"/>
                <a:sym typeface="+mn-ea"/>
              </a:rPr>
              <a:t>+</a:t>
            </a:r>
          </a:p>
          <a:p>
            <a:pPr algn="ctr">
              <a:spcBef>
                <a:spcPts val="1200"/>
              </a:spcBef>
            </a:pPr>
            <a:r>
              <a:rPr lang="zh-CN" altLang="en-US" sz="3600" dirty="0">
                <a:solidFill>
                  <a:srgbClr val="F6307C"/>
                </a:solidFill>
                <a:latin typeface="微软雅黑" pitchFamily="34" charset="-122"/>
                <a:ea typeface="微软雅黑" pitchFamily="34" charset="-122"/>
                <a:sym typeface="+mn-ea"/>
              </a:rPr>
              <a:t>视频</a:t>
            </a:r>
            <a:endParaRPr lang="en-US" altLang="zh-CN" sz="3600" dirty="0">
              <a:solidFill>
                <a:srgbClr val="F6307C"/>
              </a:solidFill>
              <a:latin typeface="微软雅黑" pitchFamily="34" charset="-122"/>
              <a:ea typeface="微软雅黑" pitchFamily="34" charset="-122"/>
              <a:sym typeface="+mn-ea"/>
            </a:endParaRPr>
          </a:p>
        </p:txBody>
      </p:sp>
      <p:cxnSp>
        <p:nvCxnSpPr>
          <p:cNvPr id="12" name="直接箭头连接符 11"/>
          <p:cNvCxnSpPr/>
          <p:nvPr/>
        </p:nvCxnSpPr>
        <p:spPr>
          <a:xfrm flipV="1">
            <a:off x="604536" y="3873690"/>
            <a:ext cx="10905497" cy="0"/>
          </a:xfrm>
          <a:prstGeom prst="straightConnector1">
            <a:avLst/>
          </a:prstGeom>
          <a:ln w="28575">
            <a:solidFill>
              <a:schemeClr val="accent5">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标题 3"/>
          <p:cNvSpPr/>
          <p:nvPr/>
        </p:nvSpPr>
        <p:spPr>
          <a:xfrm>
            <a:off x="944782" y="4512118"/>
            <a:ext cx="1851295" cy="812800"/>
          </a:xfrm>
          <a:prstGeom prst="rect">
            <a:avLst/>
          </a:prstGeom>
        </p:spPr>
        <p:txBody>
          <a:bodyPr vert="horz" lIns="91434" tIns="45717" rIns="91434" bIns="4571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dirty="0">
                <a:solidFill>
                  <a:srgbClr val="00B0F0"/>
                </a:solidFill>
                <a:latin typeface="微软雅黑" pitchFamily="34" charset="-122"/>
                <a:ea typeface="微软雅黑" pitchFamily="34" charset="-122"/>
                <a:sym typeface="+mn-ea"/>
              </a:rPr>
              <a:t>现有资源</a:t>
            </a:r>
            <a:endParaRPr lang="en-US" altLang="zh-CN" sz="2400" dirty="0">
              <a:solidFill>
                <a:srgbClr val="00B0F0"/>
              </a:solidFill>
              <a:latin typeface="微软雅黑" pitchFamily="34" charset="-122"/>
              <a:ea typeface="微软雅黑" pitchFamily="34" charset="-122"/>
              <a:sym typeface="+mn-ea"/>
            </a:endParaRPr>
          </a:p>
        </p:txBody>
      </p:sp>
      <p:sp>
        <p:nvSpPr>
          <p:cNvPr id="14" name="标题 3"/>
          <p:cNvSpPr/>
          <p:nvPr/>
        </p:nvSpPr>
        <p:spPr>
          <a:xfrm>
            <a:off x="2794743" y="4334317"/>
            <a:ext cx="2090875" cy="1182915"/>
          </a:xfrm>
          <a:prstGeom prst="rect">
            <a:avLst/>
          </a:prstGeom>
        </p:spPr>
        <p:txBody>
          <a:bodyPr vert="horz" lIns="91434" tIns="45717" rIns="91434" bIns="4571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200"/>
              </a:spcBef>
            </a:pPr>
            <a:r>
              <a:rPr lang="en-US" altLang="zh-CN" sz="3600" dirty="0">
                <a:solidFill>
                  <a:srgbClr val="00B0F0"/>
                </a:solidFill>
                <a:latin typeface="微软雅黑" pitchFamily="34" charset="-122"/>
                <a:ea typeface="微软雅黑" pitchFamily="34" charset="-122"/>
                <a:sym typeface="+mn-ea"/>
              </a:rPr>
              <a:t>3</a:t>
            </a:r>
            <a:r>
              <a:rPr lang="zh-CN" altLang="en-US" sz="3600" dirty="0">
                <a:solidFill>
                  <a:srgbClr val="00B0F0"/>
                </a:solidFill>
                <a:latin typeface="微软雅黑" pitchFamily="34" charset="-122"/>
                <a:ea typeface="微软雅黑" pitchFamily="34" charset="-122"/>
                <a:sym typeface="+mn-ea"/>
              </a:rPr>
              <a:t>万</a:t>
            </a:r>
            <a:r>
              <a:rPr lang="en-US" altLang="zh-CN" sz="3600" dirty="0">
                <a:solidFill>
                  <a:srgbClr val="00B0F0"/>
                </a:solidFill>
                <a:latin typeface="微软雅黑" pitchFamily="34" charset="-122"/>
                <a:ea typeface="微软雅黑" pitchFamily="34" charset="-122"/>
                <a:sym typeface="+mn-ea"/>
              </a:rPr>
              <a:t>+</a:t>
            </a:r>
          </a:p>
          <a:p>
            <a:pPr algn="ctr">
              <a:spcBef>
                <a:spcPts val="1200"/>
              </a:spcBef>
            </a:pPr>
            <a:r>
              <a:rPr lang="zh-CN" altLang="en-US" sz="3600" dirty="0">
                <a:solidFill>
                  <a:srgbClr val="00B0F0"/>
                </a:solidFill>
                <a:latin typeface="微软雅黑" pitchFamily="34" charset="-122"/>
                <a:ea typeface="微软雅黑" pitchFamily="34" charset="-122"/>
                <a:sym typeface="+mn-ea"/>
              </a:rPr>
              <a:t>报告</a:t>
            </a:r>
            <a:endParaRPr lang="en-US" altLang="zh-CN" sz="3600" dirty="0">
              <a:solidFill>
                <a:srgbClr val="00B0F0"/>
              </a:solidFill>
              <a:latin typeface="微软雅黑" pitchFamily="34" charset="-122"/>
              <a:ea typeface="微软雅黑" pitchFamily="34" charset="-122"/>
              <a:sym typeface="+mn-ea"/>
            </a:endParaRPr>
          </a:p>
        </p:txBody>
      </p:sp>
      <p:sp>
        <p:nvSpPr>
          <p:cNvPr id="15" name="标题 3"/>
          <p:cNvSpPr/>
          <p:nvPr/>
        </p:nvSpPr>
        <p:spPr>
          <a:xfrm>
            <a:off x="4675459" y="4323432"/>
            <a:ext cx="2090875" cy="1182915"/>
          </a:xfrm>
          <a:prstGeom prst="rect">
            <a:avLst/>
          </a:prstGeom>
        </p:spPr>
        <p:txBody>
          <a:bodyPr vert="horz" lIns="91434" tIns="45717" rIns="91434" bIns="4571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200"/>
              </a:spcBef>
            </a:pPr>
            <a:r>
              <a:rPr lang="en-US" altLang="zh-CN" sz="3600" dirty="0">
                <a:solidFill>
                  <a:srgbClr val="00B0F0"/>
                </a:solidFill>
                <a:latin typeface="微软雅黑" pitchFamily="34" charset="-122"/>
                <a:ea typeface="微软雅黑" pitchFamily="34" charset="-122"/>
                <a:sym typeface="+mn-ea"/>
              </a:rPr>
              <a:t>100</a:t>
            </a:r>
            <a:r>
              <a:rPr lang="zh-CN" altLang="en-US" sz="3600" dirty="0">
                <a:solidFill>
                  <a:srgbClr val="00B0F0"/>
                </a:solidFill>
                <a:latin typeface="微软雅黑" pitchFamily="34" charset="-122"/>
                <a:ea typeface="微软雅黑" pitchFamily="34" charset="-122"/>
                <a:sym typeface="+mn-ea"/>
              </a:rPr>
              <a:t>万</a:t>
            </a:r>
            <a:r>
              <a:rPr lang="en-US" altLang="zh-CN" sz="3600" dirty="0">
                <a:solidFill>
                  <a:srgbClr val="00B0F0"/>
                </a:solidFill>
                <a:latin typeface="微软雅黑" pitchFamily="34" charset="-122"/>
                <a:ea typeface="微软雅黑" pitchFamily="34" charset="-122"/>
                <a:sym typeface="+mn-ea"/>
              </a:rPr>
              <a:t>+</a:t>
            </a:r>
          </a:p>
          <a:p>
            <a:pPr algn="ctr">
              <a:spcBef>
                <a:spcPts val="1200"/>
              </a:spcBef>
            </a:pPr>
            <a:r>
              <a:rPr lang="zh-CN" altLang="en-US" sz="3600" dirty="0">
                <a:solidFill>
                  <a:srgbClr val="00B0F0"/>
                </a:solidFill>
                <a:latin typeface="微软雅黑" pitchFamily="34" charset="-122"/>
                <a:ea typeface="微软雅黑" pitchFamily="34" charset="-122"/>
                <a:sym typeface="+mn-ea"/>
              </a:rPr>
              <a:t>资讯</a:t>
            </a:r>
            <a:endParaRPr lang="en-US" altLang="zh-CN" sz="3600" dirty="0">
              <a:solidFill>
                <a:srgbClr val="00B0F0"/>
              </a:solidFill>
              <a:latin typeface="微软雅黑" pitchFamily="34" charset="-122"/>
              <a:ea typeface="微软雅黑" pitchFamily="34" charset="-122"/>
              <a:sym typeface="+mn-ea"/>
            </a:endParaRPr>
          </a:p>
        </p:txBody>
      </p:sp>
      <p:sp>
        <p:nvSpPr>
          <p:cNvPr id="17" name="标题 3"/>
          <p:cNvSpPr/>
          <p:nvPr/>
        </p:nvSpPr>
        <p:spPr>
          <a:xfrm>
            <a:off x="6530429" y="4327061"/>
            <a:ext cx="2090875" cy="1182915"/>
          </a:xfrm>
          <a:prstGeom prst="rect">
            <a:avLst/>
          </a:prstGeom>
        </p:spPr>
        <p:txBody>
          <a:bodyPr vert="horz" lIns="91434" tIns="45717" rIns="91434" bIns="4571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200"/>
              </a:spcBef>
            </a:pPr>
            <a:r>
              <a:rPr lang="en-US" altLang="zh-CN" sz="3600" dirty="0">
                <a:solidFill>
                  <a:srgbClr val="00B0F0"/>
                </a:solidFill>
                <a:latin typeface="微软雅黑" pitchFamily="34" charset="-122"/>
                <a:ea typeface="微软雅黑" pitchFamily="34" charset="-122"/>
                <a:sym typeface="+mn-ea"/>
              </a:rPr>
              <a:t>150</a:t>
            </a:r>
            <a:r>
              <a:rPr lang="zh-CN" altLang="en-US" sz="3600" dirty="0">
                <a:solidFill>
                  <a:srgbClr val="00B0F0"/>
                </a:solidFill>
                <a:latin typeface="微软雅黑" pitchFamily="34" charset="-122"/>
                <a:ea typeface="微软雅黑" pitchFamily="34" charset="-122"/>
                <a:sym typeface="+mn-ea"/>
              </a:rPr>
              <a:t>万</a:t>
            </a:r>
            <a:r>
              <a:rPr lang="en-US" altLang="zh-CN" sz="3600" dirty="0">
                <a:solidFill>
                  <a:srgbClr val="00B0F0"/>
                </a:solidFill>
                <a:latin typeface="微软雅黑" pitchFamily="34" charset="-122"/>
                <a:ea typeface="微软雅黑" pitchFamily="34" charset="-122"/>
                <a:sym typeface="+mn-ea"/>
              </a:rPr>
              <a:t>+</a:t>
            </a:r>
          </a:p>
          <a:p>
            <a:pPr algn="ctr">
              <a:spcBef>
                <a:spcPts val="1200"/>
              </a:spcBef>
            </a:pPr>
            <a:r>
              <a:rPr lang="zh-CN" altLang="en-US" sz="3600" dirty="0">
                <a:solidFill>
                  <a:srgbClr val="00B0F0"/>
                </a:solidFill>
                <a:latin typeface="微软雅黑" pitchFamily="34" charset="-122"/>
                <a:ea typeface="微软雅黑" pitchFamily="34" charset="-122"/>
                <a:sym typeface="+mn-ea"/>
              </a:rPr>
              <a:t>案例</a:t>
            </a:r>
            <a:endParaRPr lang="en-US" altLang="zh-CN" sz="3600" dirty="0">
              <a:solidFill>
                <a:srgbClr val="00B0F0"/>
              </a:solidFill>
              <a:latin typeface="微软雅黑" pitchFamily="34" charset="-122"/>
              <a:ea typeface="微软雅黑" pitchFamily="34" charset="-122"/>
              <a:sym typeface="+mn-ea"/>
            </a:endParaRPr>
          </a:p>
        </p:txBody>
      </p:sp>
      <p:sp>
        <p:nvSpPr>
          <p:cNvPr id="18" name="标题 3"/>
          <p:cNvSpPr/>
          <p:nvPr/>
        </p:nvSpPr>
        <p:spPr>
          <a:xfrm>
            <a:off x="8477005" y="4323433"/>
            <a:ext cx="2865983" cy="1182915"/>
          </a:xfrm>
          <a:prstGeom prst="rect">
            <a:avLst/>
          </a:prstGeom>
        </p:spPr>
        <p:txBody>
          <a:bodyPr vert="horz" lIns="91434" tIns="45717" rIns="91434" bIns="4571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200"/>
              </a:spcBef>
            </a:pPr>
            <a:r>
              <a:rPr lang="en-US" altLang="zh-CN" sz="3600" dirty="0">
                <a:solidFill>
                  <a:srgbClr val="00B0F0"/>
                </a:solidFill>
                <a:latin typeface="微软雅黑" pitchFamily="34" charset="-122"/>
                <a:ea typeface="微软雅黑" pitchFamily="34" charset="-122"/>
                <a:sym typeface="+mn-ea"/>
              </a:rPr>
              <a:t>1500</a:t>
            </a:r>
            <a:r>
              <a:rPr lang="zh-CN" altLang="en-US" sz="3600" dirty="0">
                <a:solidFill>
                  <a:srgbClr val="00B0F0"/>
                </a:solidFill>
                <a:latin typeface="微软雅黑" pitchFamily="34" charset="-122"/>
                <a:ea typeface="微软雅黑" pitchFamily="34" charset="-122"/>
                <a:sym typeface="+mn-ea"/>
              </a:rPr>
              <a:t>小时</a:t>
            </a:r>
            <a:r>
              <a:rPr lang="en-US" altLang="zh-CN" sz="3600" dirty="0">
                <a:solidFill>
                  <a:srgbClr val="00B0F0"/>
                </a:solidFill>
                <a:latin typeface="微软雅黑" pitchFamily="34" charset="-122"/>
                <a:ea typeface="微软雅黑" pitchFamily="34" charset="-122"/>
                <a:sym typeface="+mn-ea"/>
              </a:rPr>
              <a:t>+</a:t>
            </a:r>
          </a:p>
          <a:p>
            <a:pPr algn="ctr">
              <a:spcBef>
                <a:spcPts val="1200"/>
              </a:spcBef>
            </a:pPr>
            <a:r>
              <a:rPr lang="zh-CN" altLang="en-US" sz="3600" dirty="0">
                <a:solidFill>
                  <a:srgbClr val="00B0F0"/>
                </a:solidFill>
                <a:latin typeface="微软雅黑" pitchFamily="34" charset="-122"/>
                <a:ea typeface="微软雅黑" pitchFamily="34" charset="-122"/>
                <a:sym typeface="+mn-ea"/>
              </a:rPr>
              <a:t>视频</a:t>
            </a:r>
            <a:endParaRPr lang="en-US" altLang="zh-CN" sz="3600" dirty="0">
              <a:solidFill>
                <a:srgbClr val="00B0F0"/>
              </a:solidFill>
              <a:latin typeface="微软雅黑" pitchFamily="34" charset="-122"/>
              <a:ea typeface="微软雅黑" pitchFamily="34" charset="-122"/>
              <a:sym typeface="+mn-ea"/>
            </a:endParaRPr>
          </a:p>
        </p:txBody>
      </p:sp>
      <p:cxnSp>
        <p:nvCxnSpPr>
          <p:cNvPr id="22" name="直接连接符 21"/>
          <p:cNvCxnSpPr/>
          <p:nvPr/>
        </p:nvCxnSpPr>
        <p:spPr bwMode="auto">
          <a:xfrm flipV="1">
            <a:off x="3074045" y="2912782"/>
            <a:ext cx="1440160" cy="1"/>
          </a:xfrm>
          <a:prstGeom prst="line">
            <a:avLst/>
          </a:prstGeom>
          <a:ln w="28575">
            <a:solidFill>
              <a:srgbClr val="FF7C80"/>
            </a:solidFill>
            <a:headEnd type="none" w="med" len="med"/>
            <a:tailEnd type="none" w="med" len="med"/>
          </a:ln>
          <a:extLst/>
        </p:spPr>
        <p:style>
          <a:lnRef idx="1">
            <a:schemeClr val="accent6"/>
          </a:lnRef>
          <a:fillRef idx="0">
            <a:schemeClr val="accent6"/>
          </a:fillRef>
          <a:effectRef idx="0">
            <a:schemeClr val="accent6"/>
          </a:effectRef>
          <a:fontRef idx="minor">
            <a:schemeClr val="tx1"/>
          </a:fontRef>
        </p:style>
      </p:cxnSp>
      <p:cxnSp>
        <p:nvCxnSpPr>
          <p:cNvPr id="27" name="直接连接符 26"/>
          <p:cNvCxnSpPr/>
          <p:nvPr/>
        </p:nvCxnSpPr>
        <p:spPr bwMode="auto">
          <a:xfrm flipV="1">
            <a:off x="4946253" y="2924943"/>
            <a:ext cx="1440160" cy="1"/>
          </a:xfrm>
          <a:prstGeom prst="line">
            <a:avLst/>
          </a:prstGeom>
          <a:ln w="28575">
            <a:solidFill>
              <a:srgbClr val="FF7C80"/>
            </a:solidFill>
            <a:headEnd type="none" w="med" len="med"/>
            <a:tailEnd type="none" w="med" len="med"/>
          </a:ln>
          <a:extLst/>
        </p:spPr>
        <p:style>
          <a:lnRef idx="1">
            <a:schemeClr val="accent6"/>
          </a:lnRef>
          <a:fillRef idx="0">
            <a:schemeClr val="accent6"/>
          </a:fillRef>
          <a:effectRef idx="0">
            <a:schemeClr val="accent6"/>
          </a:effectRef>
          <a:fontRef idx="minor">
            <a:schemeClr val="tx1"/>
          </a:fontRef>
        </p:style>
      </p:cxnSp>
      <p:cxnSp>
        <p:nvCxnSpPr>
          <p:cNvPr id="28" name="直接连接符 27"/>
          <p:cNvCxnSpPr/>
          <p:nvPr/>
        </p:nvCxnSpPr>
        <p:spPr bwMode="auto">
          <a:xfrm flipV="1">
            <a:off x="6818461" y="2924943"/>
            <a:ext cx="1440160" cy="1"/>
          </a:xfrm>
          <a:prstGeom prst="line">
            <a:avLst/>
          </a:prstGeom>
          <a:ln w="28575">
            <a:solidFill>
              <a:srgbClr val="FF7C80"/>
            </a:solidFill>
            <a:headEnd type="none" w="med" len="med"/>
            <a:tailEnd type="none" w="med" len="med"/>
          </a:ln>
          <a:extLst/>
        </p:spPr>
        <p:style>
          <a:lnRef idx="1">
            <a:schemeClr val="accent6"/>
          </a:lnRef>
          <a:fillRef idx="0">
            <a:schemeClr val="accent6"/>
          </a:fillRef>
          <a:effectRef idx="0">
            <a:schemeClr val="accent6"/>
          </a:effectRef>
          <a:fontRef idx="minor">
            <a:schemeClr val="tx1"/>
          </a:fontRef>
        </p:style>
      </p:cxnSp>
      <p:cxnSp>
        <p:nvCxnSpPr>
          <p:cNvPr id="29" name="直接连接符 28"/>
          <p:cNvCxnSpPr/>
          <p:nvPr/>
        </p:nvCxnSpPr>
        <p:spPr bwMode="auto">
          <a:xfrm flipV="1">
            <a:off x="8906693" y="2905525"/>
            <a:ext cx="1800200" cy="0"/>
          </a:xfrm>
          <a:prstGeom prst="line">
            <a:avLst/>
          </a:prstGeom>
          <a:ln w="28575">
            <a:solidFill>
              <a:srgbClr val="FF7C80"/>
            </a:solidFill>
            <a:headEnd type="none" w="med" len="med"/>
            <a:tailEnd type="none" w="med" len="med"/>
          </a:ln>
          <a:extLst/>
        </p:spPr>
        <p:style>
          <a:lnRef idx="1">
            <a:schemeClr val="accent6"/>
          </a:lnRef>
          <a:fillRef idx="0">
            <a:schemeClr val="accent6"/>
          </a:fillRef>
          <a:effectRef idx="0">
            <a:schemeClr val="accent6"/>
          </a:effectRef>
          <a:fontRef idx="minor">
            <a:schemeClr val="tx1"/>
          </a:fontRef>
        </p:style>
      </p:cxnSp>
      <p:cxnSp>
        <p:nvCxnSpPr>
          <p:cNvPr id="30" name="直接连接符 29"/>
          <p:cNvCxnSpPr/>
          <p:nvPr/>
        </p:nvCxnSpPr>
        <p:spPr bwMode="auto">
          <a:xfrm flipV="1">
            <a:off x="3074045" y="4869159"/>
            <a:ext cx="1440160" cy="1"/>
          </a:xfrm>
          <a:prstGeom prst="line">
            <a:avLst/>
          </a:prstGeom>
          <a:ln w="28575">
            <a:solidFill>
              <a:srgbClr val="4FBCE3"/>
            </a:solidFill>
            <a:headEnd type="none" w="med" len="med"/>
            <a:tailEnd type="none" w="med" len="med"/>
          </a:ln>
          <a:extLst/>
        </p:spPr>
        <p:style>
          <a:lnRef idx="1">
            <a:schemeClr val="accent6"/>
          </a:lnRef>
          <a:fillRef idx="0">
            <a:schemeClr val="accent6"/>
          </a:fillRef>
          <a:effectRef idx="0">
            <a:schemeClr val="accent6"/>
          </a:effectRef>
          <a:fontRef idx="minor">
            <a:schemeClr val="tx1"/>
          </a:fontRef>
        </p:style>
      </p:cxnSp>
      <p:cxnSp>
        <p:nvCxnSpPr>
          <p:cNvPr id="31" name="直接连接符 30"/>
          <p:cNvCxnSpPr/>
          <p:nvPr/>
        </p:nvCxnSpPr>
        <p:spPr bwMode="auto">
          <a:xfrm flipV="1">
            <a:off x="4946253" y="4869160"/>
            <a:ext cx="1440160" cy="1"/>
          </a:xfrm>
          <a:prstGeom prst="line">
            <a:avLst/>
          </a:prstGeom>
          <a:ln w="28575">
            <a:solidFill>
              <a:srgbClr val="4FBCE3"/>
            </a:solidFill>
            <a:headEnd type="none" w="med" len="med"/>
            <a:tailEnd type="none" w="med" len="med"/>
          </a:ln>
          <a:extLst/>
        </p:spPr>
        <p:style>
          <a:lnRef idx="1">
            <a:schemeClr val="accent6"/>
          </a:lnRef>
          <a:fillRef idx="0">
            <a:schemeClr val="accent6"/>
          </a:fillRef>
          <a:effectRef idx="0">
            <a:schemeClr val="accent6"/>
          </a:effectRef>
          <a:fontRef idx="minor">
            <a:schemeClr val="tx1"/>
          </a:fontRef>
        </p:style>
      </p:cxnSp>
      <p:cxnSp>
        <p:nvCxnSpPr>
          <p:cNvPr id="32" name="直接连接符 31"/>
          <p:cNvCxnSpPr/>
          <p:nvPr/>
        </p:nvCxnSpPr>
        <p:spPr bwMode="auto">
          <a:xfrm flipV="1">
            <a:off x="6818461" y="4869160"/>
            <a:ext cx="1440160" cy="1"/>
          </a:xfrm>
          <a:prstGeom prst="line">
            <a:avLst/>
          </a:prstGeom>
          <a:ln w="28575">
            <a:solidFill>
              <a:srgbClr val="4FBCE3"/>
            </a:solidFill>
            <a:headEnd type="none" w="med" len="med"/>
            <a:tailEnd type="none" w="med" len="med"/>
          </a:ln>
          <a:extLst/>
        </p:spPr>
        <p:style>
          <a:lnRef idx="1">
            <a:schemeClr val="accent6"/>
          </a:lnRef>
          <a:fillRef idx="0">
            <a:schemeClr val="accent6"/>
          </a:fillRef>
          <a:effectRef idx="0">
            <a:schemeClr val="accent6"/>
          </a:effectRef>
          <a:fontRef idx="minor">
            <a:schemeClr val="tx1"/>
          </a:fontRef>
        </p:style>
      </p:cxnSp>
      <p:cxnSp>
        <p:nvCxnSpPr>
          <p:cNvPr id="33" name="直接连接符 32"/>
          <p:cNvCxnSpPr/>
          <p:nvPr/>
        </p:nvCxnSpPr>
        <p:spPr bwMode="auto">
          <a:xfrm flipV="1">
            <a:off x="8834685" y="4869161"/>
            <a:ext cx="2160241" cy="1"/>
          </a:xfrm>
          <a:prstGeom prst="line">
            <a:avLst/>
          </a:prstGeom>
          <a:ln w="28575">
            <a:solidFill>
              <a:srgbClr val="4FBCE3"/>
            </a:solidFill>
            <a:headEnd type="none" w="med" len="med"/>
            <a:tailEnd type="none" w="med" len="med"/>
          </a:ln>
          <a:ex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6518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9000" y="548680"/>
            <a:ext cx="6858762" cy="772456"/>
          </a:xfrm>
          <a:prstGeom prst="rect">
            <a:avLst/>
          </a:prstGeom>
          <a:noFill/>
        </p:spPr>
        <p:txBody>
          <a:bodyPr wrap="square" rtlCol="0">
            <a:spAutoFit/>
          </a:bodyPr>
          <a:lstStyle/>
          <a:p>
            <a:pPr algn="ctr">
              <a:lnSpc>
                <a:spcPct val="120000"/>
              </a:lnSpc>
              <a:spcAft>
                <a:spcPts val="600"/>
              </a:spcAft>
            </a:pPr>
            <a:r>
              <a:rPr lang="en-US" altLang="zh-CN" sz="4000" b="1" dirty="0" err="1" smtClean="0">
                <a:solidFill>
                  <a:srgbClr val="FF7C80"/>
                </a:solidFill>
                <a:latin typeface="微软雅黑 Light" panose="020B0502040204020203" pitchFamily="34" charset="-122"/>
                <a:ea typeface="微软雅黑 Light" panose="020B0502040204020203" pitchFamily="34" charset="-122"/>
              </a:rPr>
              <a:t>DataPark</a:t>
            </a:r>
            <a:r>
              <a:rPr lang="zh-CN" altLang="en-US" sz="4000" dirty="0" smtClean="0">
                <a:latin typeface="微软雅黑 Light" panose="020B0502040204020203" pitchFamily="34" charset="-122"/>
                <a:ea typeface="微软雅黑 Light" panose="020B0502040204020203" pitchFamily="34" charset="-122"/>
              </a:rPr>
              <a:t>数据公园的教育价值</a:t>
            </a:r>
            <a:endParaRPr lang="en-US" altLang="zh-CN" sz="3200" dirty="0" smtClean="0">
              <a:latin typeface="微软雅黑 Light" panose="020B0502040204020203" pitchFamily="34" charset="-122"/>
              <a:ea typeface="微软雅黑 Light" panose="020B0502040204020203" pitchFamily="34" charset="-122"/>
            </a:endParaRPr>
          </a:p>
        </p:txBody>
      </p:sp>
      <p:pic>
        <p:nvPicPr>
          <p:cNvPr id="7" name="Picture 3" descr="C:\Users\王洪磊\Desktop\DataPark\9 项目\4 项目：微信小程序（白云）\2 PPT\Logo\数据公园logo绿色.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sp>
        <p:nvSpPr>
          <p:cNvPr id="6" name="TextBox 1"/>
          <p:cNvSpPr txBox="1"/>
          <p:nvPr/>
        </p:nvSpPr>
        <p:spPr>
          <a:xfrm>
            <a:off x="985813" y="1988840"/>
            <a:ext cx="10513168" cy="3951851"/>
          </a:xfrm>
          <a:prstGeom prst="rect">
            <a:avLst/>
          </a:prstGeom>
          <a:noFill/>
        </p:spPr>
        <p:txBody>
          <a:bodyPr wrap="square" rtlCol="0">
            <a:spAutoFit/>
          </a:bodyPr>
          <a:lstStyle/>
          <a:p>
            <a:pPr>
              <a:lnSpc>
                <a:spcPct val="120000"/>
              </a:lnSpc>
              <a:spcAft>
                <a:spcPts val="600"/>
              </a:spcAft>
            </a:pPr>
            <a:r>
              <a:rPr lang="zh-CN" altLang="en-US" sz="2800" dirty="0" smtClean="0">
                <a:solidFill>
                  <a:srgbClr val="00B050"/>
                </a:solidFill>
                <a:latin typeface="微软雅黑 Light" panose="020B0502040204020203" pitchFamily="34" charset="-122"/>
                <a:ea typeface="微软雅黑 Light" panose="020B0502040204020203" pitchFamily="34" charset="-122"/>
              </a:rPr>
              <a:t>大幅度降低学校教育成本</a:t>
            </a:r>
            <a:endParaRPr lang="en-US" altLang="zh-CN" sz="2000" dirty="0" smtClean="0">
              <a:solidFill>
                <a:srgbClr val="00B050"/>
              </a:solidFill>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    数字资源不仅节省了印刷、生产成本，也大幅度节省了物理空间、人员管理成本。</a:t>
            </a:r>
            <a:endParaRPr lang="en-US" altLang="zh-CN" sz="2000"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800" dirty="0" smtClean="0">
                <a:solidFill>
                  <a:srgbClr val="00B050"/>
                </a:solidFill>
                <a:latin typeface="微软雅黑 Light" panose="020B0502040204020203" pitchFamily="34" charset="-122"/>
                <a:ea typeface="微软雅黑 Light" panose="020B0502040204020203" pitchFamily="34" charset="-122"/>
              </a:rPr>
              <a:t>帮助老师和学生建立创新视野和洞察能力</a:t>
            </a:r>
            <a:endParaRPr lang="en-US" altLang="zh-CN" sz="2000" dirty="0">
              <a:solidFill>
                <a:srgbClr val="00B050"/>
              </a:solidFill>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    数据公园是持续发展的数据库平台，让老师和学生始终保持前瞻意识，建立积极的创新思维能力。</a:t>
            </a:r>
            <a:endParaRPr lang="en-US" altLang="zh-CN" sz="2000"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800" dirty="0" smtClean="0">
                <a:solidFill>
                  <a:srgbClr val="00B050"/>
                </a:solidFill>
                <a:latin typeface="微软雅黑 Light" panose="020B0502040204020203" pitchFamily="34" charset="-122"/>
                <a:ea typeface="微软雅黑 Light" panose="020B0502040204020203" pitchFamily="34" charset="-122"/>
              </a:rPr>
              <a:t>支持对学生设计创造力的启发和跨界思维的培养</a:t>
            </a:r>
            <a:endParaRPr lang="en-US" altLang="zh-CN" sz="2000" dirty="0">
              <a:solidFill>
                <a:srgbClr val="00B050"/>
              </a:solidFill>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a:latin typeface="微软雅黑 Light" panose="020B0502040204020203" pitchFamily="34" charset="-122"/>
                <a:ea typeface="微软雅黑 Light" panose="020B0502040204020203" pitchFamily="34" charset="-122"/>
              </a:rPr>
              <a:t>    数据</a:t>
            </a:r>
            <a:r>
              <a:rPr lang="zh-CN" altLang="en-US" sz="2000" dirty="0" smtClean="0">
                <a:latin typeface="微软雅黑 Light" panose="020B0502040204020203" pitchFamily="34" charset="-122"/>
                <a:ea typeface="微软雅黑 Light" panose="020B0502040204020203" pitchFamily="34" charset="-122"/>
              </a:rPr>
              <a:t>公园及时的洞察创新研究分析报告，能够给学生输送全球的主流设计创新趋势。</a:t>
            </a:r>
            <a:endParaRPr lang="en-US" altLang="zh-CN" sz="2000" dirty="0">
              <a:latin typeface="微软雅黑 Light" panose="020B0502040204020203" pitchFamily="34" charset="-122"/>
              <a:ea typeface="微软雅黑 Light" panose="020B0502040204020203" pitchFamily="34" charset="-122"/>
            </a:endParaRPr>
          </a:p>
          <a:p>
            <a:pPr>
              <a:lnSpc>
                <a:spcPct val="120000"/>
              </a:lnSpc>
              <a:spcAft>
                <a:spcPts val="600"/>
              </a:spcAft>
            </a:pPr>
            <a:endParaRPr lang="zh-CN" altLang="en-US" sz="2000"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226771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162788" y="2"/>
            <a:ext cx="9056273"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1"/>
          <p:cNvSpPr txBox="1"/>
          <p:nvPr/>
        </p:nvSpPr>
        <p:spPr>
          <a:xfrm>
            <a:off x="121717" y="1412776"/>
            <a:ext cx="3888432" cy="3877985"/>
          </a:xfrm>
          <a:prstGeom prst="rect">
            <a:avLst/>
          </a:prstGeom>
          <a:noFill/>
        </p:spPr>
        <p:txBody>
          <a:bodyPr wrap="square" rtlCol="0">
            <a:spAutoFit/>
          </a:bodyPr>
          <a:lstStyle/>
          <a:p>
            <a:pPr>
              <a:lnSpc>
                <a:spcPct val="120000"/>
              </a:lnSpc>
              <a:spcAft>
                <a:spcPts val="600"/>
              </a:spcAft>
            </a:pPr>
            <a:r>
              <a:rPr lang="en-US" altLang="zh-CN" sz="4000" b="1" dirty="0" err="1" smtClean="0">
                <a:solidFill>
                  <a:srgbClr val="FF7C80"/>
                </a:solidFill>
                <a:latin typeface="微软雅黑 Light" panose="020B0502040204020203" pitchFamily="34" charset="-122"/>
                <a:ea typeface="微软雅黑 Light" panose="020B0502040204020203" pitchFamily="34" charset="-122"/>
              </a:rPr>
              <a:t>DataPark</a:t>
            </a:r>
            <a:endParaRPr lang="en-US" altLang="zh-CN" sz="4000" b="1" dirty="0" smtClean="0">
              <a:solidFill>
                <a:srgbClr val="FF7C80"/>
              </a:solidFill>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4000" dirty="0" smtClean="0">
                <a:latin typeface="微软雅黑 Light" panose="020B0502040204020203" pitchFamily="34" charset="-122"/>
                <a:ea typeface="微软雅黑 Light" panose="020B0502040204020203" pitchFamily="34" charset="-122"/>
              </a:rPr>
              <a:t>数据公园的应用</a:t>
            </a:r>
            <a:endParaRPr lang="en-US" altLang="zh-CN" sz="4000"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培养前瞻意识、洞察趋势创新；</a:t>
            </a:r>
            <a:endParaRPr lang="zh-CN" altLang="en-US" sz="2000" dirty="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a:latin typeface="微软雅黑 Light" panose="020B0502040204020203" pitchFamily="34" charset="-122"/>
                <a:ea typeface="微软雅黑 Light" panose="020B0502040204020203" pitchFamily="34" charset="-122"/>
              </a:rPr>
              <a:t>理论结合实践、构建知识</a:t>
            </a:r>
            <a:r>
              <a:rPr lang="zh-CN" altLang="en-US" sz="2000" dirty="0" smtClean="0">
                <a:latin typeface="微软雅黑 Light" panose="020B0502040204020203" pitchFamily="34" charset="-122"/>
                <a:ea typeface="微软雅黑 Light" panose="020B0502040204020203" pitchFamily="34" charset="-122"/>
              </a:rPr>
              <a:t>体系；</a:t>
            </a:r>
            <a:endParaRPr lang="zh-CN" altLang="en-US" sz="2000" dirty="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a:latin typeface="微软雅黑 Light" panose="020B0502040204020203" pitchFamily="34" charset="-122"/>
                <a:ea typeface="微软雅黑 Light" panose="020B0502040204020203" pitchFamily="34" charset="-122"/>
              </a:rPr>
              <a:t>高效完成</a:t>
            </a:r>
            <a:r>
              <a:rPr lang="zh-CN" altLang="en-US" sz="2000" dirty="0" smtClean="0">
                <a:latin typeface="微软雅黑 Light" panose="020B0502040204020203" pitchFamily="34" charset="-122"/>
                <a:ea typeface="微软雅黑 Light" panose="020B0502040204020203" pitchFamily="34" charset="-122"/>
              </a:rPr>
              <a:t>课题设计、</a:t>
            </a:r>
            <a:r>
              <a:rPr lang="zh-CN" altLang="en-US" sz="2000" dirty="0">
                <a:latin typeface="微软雅黑 Light" panose="020B0502040204020203" pitchFamily="34" charset="-122"/>
                <a:ea typeface="微软雅黑 Light" panose="020B0502040204020203" pitchFamily="34" charset="-122"/>
              </a:rPr>
              <a:t>案例</a:t>
            </a:r>
            <a:r>
              <a:rPr lang="zh-CN" altLang="en-US" sz="2000" dirty="0" smtClean="0">
                <a:latin typeface="微软雅黑 Light" panose="020B0502040204020203" pitchFamily="34" charset="-122"/>
                <a:ea typeface="微软雅黑 Light" panose="020B0502040204020203" pitchFamily="34" charset="-122"/>
              </a:rPr>
              <a:t>分析</a:t>
            </a:r>
            <a:endParaRPr lang="en-US" altLang="zh-CN" sz="2000"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项目</a:t>
            </a:r>
            <a:r>
              <a:rPr lang="zh-CN" altLang="en-US" sz="2000" dirty="0">
                <a:latin typeface="微软雅黑 Light" panose="020B0502040204020203" pitchFamily="34" charset="-122"/>
                <a:ea typeface="微软雅黑 Light" panose="020B0502040204020203" pitchFamily="34" charset="-122"/>
              </a:rPr>
              <a:t>学习、自主学习</a:t>
            </a:r>
          </a:p>
          <a:p>
            <a:pPr>
              <a:lnSpc>
                <a:spcPct val="120000"/>
              </a:lnSpc>
              <a:spcAft>
                <a:spcPts val="600"/>
              </a:spcAft>
            </a:pPr>
            <a:endParaRPr lang="zh-CN" altLang="en-US" sz="2000" dirty="0">
              <a:latin typeface="微软雅黑 Light" panose="020B0502040204020203" pitchFamily="34" charset="-122"/>
              <a:ea typeface="微软雅黑 Light" panose="020B0502040204020203" pitchFamily="34" charset="-122"/>
            </a:endParaRPr>
          </a:p>
        </p:txBody>
      </p:sp>
      <p:pic>
        <p:nvPicPr>
          <p:cNvPr id="8" name="Picture 3" descr="C:\Users\王洪磊\Desktop\DataPark\9 项目\4 项目：微信小程序（白云）\2 PPT\Logo\数据公园logo绿色.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spTree>
    <p:extLst>
      <p:ext uri="{BB962C8B-B14F-4D97-AF65-F5344CB8AC3E}">
        <p14:creationId xmlns:p14="http://schemas.microsoft.com/office/powerpoint/2010/main" val="285558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2027" y="548680"/>
            <a:ext cx="6372708" cy="1277273"/>
          </a:xfrm>
          <a:prstGeom prst="rect">
            <a:avLst/>
          </a:prstGeom>
          <a:noFill/>
        </p:spPr>
        <p:txBody>
          <a:bodyPr wrap="square" rtlCol="0">
            <a:spAutoFit/>
          </a:bodyPr>
          <a:lstStyle/>
          <a:p>
            <a:pPr algn="ctr">
              <a:lnSpc>
                <a:spcPct val="120000"/>
              </a:lnSpc>
              <a:spcAft>
                <a:spcPts val="600"/>
              </a:spcAft>
            </a:pPr>
            <a:r>
              <a:rPr lang="en-US" altLang="zh-CN" sz="4000" b="1" dirty="0" smtClean="0">
                <a:solidFill>
                  <a:srgbClr val="FF7C80"/>
                </a:solidFill>
                <a:latin typeface="微软雅黑 Light" panose="020B0502040204020203" pitchFamily="34" charset="-122"/>
                <a:ea typeface="微软雅黑 Light" panose="020B0502040204020203" pitchFamily="34" charset="-122"/>
              </a:rPr>
              <a:t>192</a:t>
            </a:r>
            <a:r>
              <a:rPr lang="zh-CN" altLang="en-US" sz="4000" dirty="0" smtClean="0">
                <a:latin typeface="微软雅黑 Light" panose="020B0502040204020203" pitchFamily="34" charset="-122"/>
                <a:ea typeface="微软雅黑 Light" panose="020B0502040204020203" pitchFamily="34" charset="-122"/>
              </a:rPr>
              <a:t>所大学已经开通使用</a:t>
            </a:r>
            <a:endParaRPr lang="en-US" altLang="zh-CN" sz="3200" dirty="0" smtClean="0">
              <a:latin typeface="微软雅黑 Light" panose="020B0502040204020203" pitchFamily="34" charset="-122"/>
              <a:ea typeface="微软雅黑 Light" panose="020B0502040204020203" pitchFamily="34" charset="-122"/>
            </a:endParaRPr>
          </a:p>
          <a:p>
            <a:pPr algn="ct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巨大的应用价值使得更多教育机构使用数据公园产品</a:t>
            </a:r>
            <a:endParaRPr lang="zh-CN" altLang="en-US" sz="2000" dirty="0">
              <a:latin typeface="微软雅黑 Light" panose="020B0502040204020203" pitchFamily="34" charset="-122"/>
              <a:ea typeface="微软雅黑 Light" panose="020B0502040204020203" pitchFamily="34" charset="-122"/>
            </a:endParaRPr>
          </a:p>
        </p:txBody>
      </p:sp>
      <p:pic>
        <p:nvPicPr>
          <p:cNvPr id="7" name="Picture 3" descr="C:\Users\王洪磊\Desktop\DataPark\9 项目\4 项目：微信小程序（白云）\2 PPT\Logo\数据公园logo绿色.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sp>
        <p:nvSpPr>
          <p:cNvPr id="6" name="TextBox 5"/>
          <p:cNvSpPr txBox="1"/>
          <p:nvPr/>
        </p:nvSpPr>
        <p:spPr>
          <a:xfrm>
            <a:off x="1327851" y="1831171"/>
            <a:ext cx="9541061" cy="4478149"/>
          </a:xfrm>
          <a:prstGeom prst="rect">
            <a:avLst/>
          </a:prstGeom>
          <a:noFill/>
        </p:spPr>
        <p:txBody>
          <a:bodyPr wrap="square" rtlCol="0">
            <a:spAutoFit/>
          </a:bodyPr>
          <a:lstStyle/>
          <a:p>
            <a:pPr>
              <a:lnSpc>
                <a:spcPct val="120000"/>
              </a:lnSpc>
              <a:spcAft>
                <a:spcPts val="600"/>
              </a:spcAft>
            </a:pPr>
            <a:r>
              <a:rPr lang="zh-CN" altLang="en-US" sz="2000" b="1" dirty="0" smtClean="0">
                <a:solidFill>
                  <a:srgbClr val="FF0000"/>
                </a:solidFill>
                <a:latin typeface="微软雅黑" panose="020B0503020204020204" pitchFamily="34" charset="-122"/>
                <a:ea typeface="微软雅黑" panose="020B0503020204020204" pitchFamily="34" charset="-122"/>
              </a:rPr>
              <a:t>综合类大学</a:t>
            </a:r>
            <a:endParaRPr lang="en-US" altLang="zh-CN" sz="2000" b="1" dirty="0" smtClean="0">
              <a:solidFill>
                <a:srgbClr val="FF0000"/>
              </a:solidFill>
              <a:latin typeface="微软雅黑" panose="020B0503020204020204" pitchFamily="34" charset="-122"/>
              <a:ea typeface="微软雅黑" panose="020B0503020204020204" pitchFamily="34" charset="-122"/>
            </a:endParaRPr>
          </a:p>
          <a:p>
            <a:pP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北京大学  清华大学  中国人民大学  上海交通大学  中南大学  天津城建大学</a:t>
            </a:r>
            <a:r>
              <a:rPr lang="en-US" altLang="zh-CN" sz="2000" dirty="0" smtClean="0">
                <a:latin typeface="微软雅黑 Light" panose="020B0502040204020203" pitchFamily="34" charset="-122"/>
                <a:ea typeface="微软雅黑 Light" panose="020B0502040204020203" pitchFamily="34" charset="-122"/>
              </a:rPr>
              <a:t>··· ···</a:t>
            </a:r>
          </a:p>
          <a:p>
            <a:pPr>
              <a:lnSpc>
                <a:spcPct val="120000"/>
              </a:lnSpc>
              <a:spcAft>
                <a:spcPts val="600"/>
              </a:spcAft>
            </a:pPr>
            <a:r>
              <a:rPr lang="zh-CN" altLang="en-US" sz="2000" b="1" dirty="0">
                <a:solidFill>
                  <a:srgbClr val="00B0F0"/>
                </a:solidFill>
                <a:latin typeface="微软雅黑" panose="020B0503020204020204" pitchFamily="34" charset="-122"/>
                <a:ea typeface="微软雅黑" panose="020B0503020204020204" pitchFamily="34" charset="-122"/>
              </a:rPr>
              <a:t>理工类</a:t>
            </a:r>
            <a:r>
              <a:rPr lang="zh-CN" altLang="en-US" sz="2000" b="1" dirty="0" smtClean="0">
                <a:solidFill>
                  <a:srgbClr val="00B0F0"/>
                </a:solidFill>
                <a:latin typeface="微软雅黑" panose="020B0503020204020204" pitchFamily="34" charset="-122"/>
                <a:ea typeface="微软雅黑" panose="020B0503020204020204" pitchFamily="34" charset="-122"/>
              </a:rPr>
              <a:t>大学</a:t>
            </a:r>
            <a:endParaRPr lang="en-US" altLang="zh-CN" sz="2000" b="1" dirty="0">
              <a:solidFill>
                <a:srgbClr val="00B0F0"/>
              </a:solidFill>
              <a:latin typeface="微软雅黑" panose="020B0503020204020204" pitchFamily="34" charset="-122"/>
              <a:ea typeface="微软雅黑" panose="020B0503020204020204" pitchFamily="34" charset="-122"/>
            </a:endParaRPr>
          </a:p>
          <a:p>
            <a:pP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北京建筑大学  北京科技大学  北京理工大学  天津大学  成都理工大学  同济大学</a:t>
            </a:r>
            <a:r>
              <a:rPr lang="en-US" altLang="zh-CN" sz="2000" dirty="0" smtClean="0">
                <a:latin typeface="微软雅黑 Light" panose="020B0502040204020203" pitchFamily="34" charset="-122"/>
                <a:ea typeface="微软雅黑 Light" panose="020B0502040204020203" pitchFamily="34" charset="-122"/>
              </a:rPr>
              <a:t>··· </a:t>
            </a:r>
            <a:r>
              <a:rPr lang="en-US" altLang="zh-CN" sz="2000" dirty="0">
                <a:latin typeface="微软雅黑 Light" panose="020B0502040204020203" pitchFamily="34" charset="-122"/>
                <a:ea typeface="微软雅黑 Light" panose="020B0502040204020203" pitchFamily="34" charset="-122"/>
              </a:rPr>
              <a:t>···</a:t>
            </a:r>
            <a:endParaRPr lang="zh-CN" altLang="en-US" sz="2000" dirty="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b="1" dirty="0" smtClean="0">
                <a:solidFill>
                  <a:srgbClr val="FF33CC"/>
                </a:solidFill>
                <a:latin typeface="微软雅黑" panose="020B0503020204020204" pitchFamily="34" charset="-122"/>
                <a:ea typeface="微软雅黑" panose="020B0503020204020204" pitchFamily="34" charset="-122"/>
              </a:rPr>
              <a:t>艺术类</a:t>
            </a:r>
            <a:r>
              <a:rPr lang="zh-CN" altLang="en-US" sz="2000" b="1" dirty="0">
                <a:solidFill>
                  <a:srgbClr val="FF33CC"/>
                </a:solidFill>
                <a:latin typeface="微软雅黑" panose="020B0503020204020204" pitchFamily="34" charset="-122"/>
                <a:ea typeface="微软雅黑" panose="020B0503020204020204" pitchFamily="34" charset="-122"/>
              </a:rPr>
              <a:t>大学</a:t>
            </a:r>
            <a:endParaRPr lang="en-US" altLang="zh-CN" sz="2000" b="1" dirty="0">
              <a:solidFill>
                <a:srgbClr val="FF33CC"/>
              </a:solidFill>
              <a:latin typeface="微软雅黑" panose="020B0503020204020204" pitchFamily="34" charset="-122"/>
              <a:ea typeface="微软雅黑" panose="020B0503020204020204" pitchFamily="34" charset="-122"/>
            </a:endParaRPr>
          </a:p>
          <a:p>
            <a:pP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中央美术学院  中国传媒大学  四川美术学院  中国美术学院  山东工艺美术学院</a:t>
            </a:r>
            <a:r>
              <a:rPr lang="en-US" altLang="zh-CN" sz="2000" dirty="0" smtClean="0">
                <a:latin typeface="微软雅黑 Light" panose="020B0502040204020203" pitchFamily="34" charset="-122"/>
                <a:ea typeface="微软雅黑 Light" panose="020B0502040204020203" pitchFamily="34" charset="-122"/>
              </a:rPr>
              <a:t>··· ···</a:t>
            </a:r>
            <a:r>
              <a:rPr lang="zh-CN" altLang="en-US" sz="2000" dirty="0" smtClean="0">
                <a:latin typeface="微软雅黑 Light" panose="020B0502040204020203" pitchFamily="34" charset="-122"/>
                <a:ea typeface="微软雅黑 Light" panose="020B0502040204020203" pitchFamily="34" charset="-122"/>
              </a:rPr>
              <a:t> </a:t>
            </a:r>
          </a:p>
          <a:p>
            <a:pPr>
              <a:lnSpc>
                <a:spcPct val="120000"/>
              </a:lnSpc>
              <a:spcAft>
                <a:spcPts val="600"/>
              </a:spcAft>
            </a:pPr>
            <a:r>
              <a:rPr lang="zh-CN" altLang="en-US" sz="2000" b="1" dirty="0" smtClean="0">
                <a:solidFill>
                  <a:srgbClr val="00B050"/>
                </a:solidFill>
                <a:latin typeface="微软雅黑" panose="020B0503020204020204" pitchFamily="34" charset="-122"/>
                <a:ea typeface="微软雅黑" panose="020B0503020204020204" pitchFamily="34" charset="-122"/>
              </a:rPr>
              <a:t>师范类大学</a:t>
            </a:r>
            <a:endParaRPr lang="en-US" altLang="zh-CN" sz="2000" b="1" dirty="0" smtClean="0">
              <a:solidFill>
                <a:srgbClr val="00B050"/>
              </a:solidFill>
              <a:latin typeface="微软雅黑" panose="020B0503020204020204" pitchFamily="34" charset="-122"/>
              <a:ea typeface="微软雅黑" panose="020B0503020204020204" pitchFamily="34" charset="-122"/>
            </a:endParaRPr>
          </a:p>
          <a:p>
            <a:pP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天津师范大学  白城师范学院  湖南师范大学  华东师范大学  浙江师范大学</a:t>
            </a:r>
            <a:r>
              <a:rPr lang="en-US" altLang="zh-CN" sz="2000" dirty="0" smtClean="0">
                <a:latin typeface="微软雅黑 Light" panose="020B0502040204020203" pitchFamily="34" charset="-122"/>
                <a:ea typeface="微软雅黑 Light" panose="020B0502040204020203" pitchFamily="34" charset="-122"/>
              </a:rPr>
              <a:t>··· ···</a:t>
            </a:r>
            <a:endParaRPr lang="zh-CN" altLang="en-US" sz="2000" dirty="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b="1" dirty="0">
                <a:solidFill>
                  <a:srgbClr val="FFC000"/>
                </a:solidFill>
                <a:latin typeface="微软雅黑" panose="020B0503020204020204" pitchFamily="34" charset="-122"/>
                <a:ea typeface="微软雅黑" panose="020B0503020204020204" pitchFamily="34" charset="-122"/>
              </a:rPr>
              <a:t>财经</a:t>
            </a:r>
            <a:r>
              <a:rPr lang="zh-CN" altLang="en-US" sz="2000" b="1" dirty="0" smtClean="0">
                <a:solidFill>
                  <a:srgbClr val="FFC000"/>
                </a:solidFill>
                <a:latin typeface="微软雅黑" panose="020B0503020204020204" pitchFamily="34" charset="-122"/>
                <a:ea typeface="微软雅黑" panose="020B0503020204020204" pitchFamily="34" charset="-122"/>
              </a:rPr>
              <a:t>类</a:t>
            </a:r>
            <a:r>
              <a:rPr lang="zh-CN" altLang="en-US" sz="2000" b="1" dirty="0">
                <a:solidFill>
                  <a:srgbClr val="FFC000"/>
                </a:solidFill>
                <a:latin typeface="微软雅黑" panose="020B0503020204020204" pitchFamily="34" charset="-122"/>
                <a:ea typeface="微软雅黑" panose="020B0503020204020204" pitchFamily="34" charset="-122"/>
              </a:rPr>
              <a:t>大学</a:t>
            </a:r>
            <a:endParaRPr lang="en-US" altLang="zh-CN" sz="2000" b="1" dirty="0">
              <a:solidFill>
                <a:srgbClr val="FFC000"/>
              </a:solidFill>
              <a:latin typeface="微软雅黑" panose="020B0503020204020204" pitchFamily="34" charset="-122"/>
              <a:ea typeface="微软雅黑" panose="020B0503020204020204" pitchFamily="34" charset="-122"/>
            </a:endParaRPr>
          </a:p>
          <a:p>
            <a:pP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北京工商大学  天津商业大学  天津财经大学  江西财经大学  河北经贸大学</a:t>
            </a:r>
            <a:r>
              <a:rPr lang="en-US" altLang="zh-CN" sz="2000" dirty="0" smtClean="0">
                <a:latin typeface="微软雅黑 Light" panose="020B0502040204020203" pitchFamily="34" charset="-122"/>
                <a:ea typeface="微软雅黑 Light" panose="020B0502040204020203" pitchFamily="34" charset="-122"/>
              </a:rPr>
              <a:t>··· ···</a:t>
            </a:r>
            <a:endParaRPr lang="zh-CN" altLang="en-US" sz="2000"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142585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2027" y="548680"/>
            <a:ext cx="6372708" cy="1277273"/>
          </a:xfrm>
          <a:prstGeom prst="rect">
            <a:avLst/>
          </a:prstGeom>
          <a:noFill/>
        </p:spPr>
        <p:txBody>
          <a:bodyPr wrap="square" rtlCol="0">
            <a:spAutoFit/>
          </a:bodyPr>
          <a:lstStyle/>
          <a:p>
            <a:pPr algn="ctr">
              <a:lnSpc>
                <a:spcPct val="120000"/>
              </a:lnSpc>
              <a:spcAft>
                <a:spcPts val="600"/>
              </a:spcAft>
            </a:pPr>
            <a:r>
              <a:rPr lang="en-US" altLang="zh-CN" sz="4000" b="1" dirty="0" smtClean="0">
                <a:solidFill>
                  <a:srgbClr val="FF7C80"/>
                </a:solidFill>
                <a:latin typeface="微软雅黑 Light" panose="020B0502040204020203" pitchFamily="34" charset="-122"/>
                <a:ea typeface="微软雅黑 Light" panose="020B0502040204020203" pitchFamily="34" charset="-122"/>
              </a:rPr>
              <a:t>50</a:t>
            </a:r>
            <a:r>
              <a:rPr lang="zh-CN" altLang="en-US" sz="4000" dirty="0" smtClean="0">
                <a:latin typeface="微软雅黑 Light" panose="020B0502040204020203" pitchFamily="34" charset="-122"/>
                <a:ea typeface="微软雅黑 Light" panose="020B0502040204020203" pitchFamily="34" charset="-122"/>
              </a:rPr>
              <a:t>余位专家学者推荐</a:t>
            </a:r>
            <a:endParaRPr lang="en-US" altLang="zh-CN" sz="3200" dirty="0" smtClean="0">
              <a:latin typeface="微软雅黑 Light" panose="020B0502040204020203" pitchFamily="34" charset="-122"/>
              <a:ea typeface="微软雅黑 Light" panose="020B0502040204020203" pitchFamily="34" charset="-122"/>
            </a:endParaRPr>
          </a:p>
          <a:p>
            <a:pPr algn="ctr">
              <a:lnSpc>
                <a:spcPct val="120000"/>
              </a:lnSpc>
              <a:spcAft>
                <a:spcPts val="600"/>
              </a:spcAft>
            </a:pPr>
            <a:r>
              <a:rPr lang="zh-CN" altLang="en-US" sz="2000" dirty="0">
                <a:latin typeface="微软雅黑 Light" panose="020B0502040204020203" pitchFamily="34" charset="-122"/>
                <a:ea typeface="微软雅黑 Light" panose="020B0502040204020203" pitchFamily="34" charset="-122"/>
              </a:rPr>
              <a:t>巨大</a:t>
            </a:r>
            <a:r>
              <a:rPr lang="zh-CN" altLang="en-US" sz="2000" dirty="0" smtClean="0">
                <a:latin typeface="微软雅黑 Light" panose="020B0502040204020203" pitchFamily="34" charset="-122"/>
                <a:ea typeface="微软雅黑 Light" panose="020B0502040204020203" pitchFamily="34" charset="-122"/>
              </a:rPr>
              <a:t>的</a:t>
            </a:r>
            <a:r>
              <a:rPr lang="zh-CN" altLang="en-US" sz="2000" dirty="0">
                <a:latin typeface="微软雅黑 Light" panose="020B0502040204020203" pitchFamily="34" charset="-122"/>
                <a:ea typeface="微软雅黑 Light" panose="020B0502040204020203" pitchFamily="34" charset="-122"/>
              </a:rPr>
              <a:t>教育</a:t>
            </a:r>
            <a:r>
              <a:rPr lang="zh-CN" altLang="en-US" sz="2000" dirty="0" smtClean="0">
                <a:latin typeface="微软雅黑 Light" panose="020B0502040204020203" pitchFamily="34" charset="-122"/>
                <a:ea typeface="微软雅黑 Light" panose="020B0502040204020203" pitchFamily="34" charset="-122"/>
              </a:rPr>
              <a:t>价值</a:t>
            </a:r>
            <a:r>
              <a:rPr lang="zh-CN" altLang="en-US" sz="2000" dirty="0">
                <a:latin typeface="微软雅黑 Light" panose="020B0502040204020203" pitchFamily="34" charset="-122"/>
                <a:ea typeface="微软雅黑 Light" panose="020B0502040204020203" pitchFamily="34" charset="-122"/>
              </a:rPr>
              <a:t>使得更多教育机构使用数据公园产品</a:t>
            </a:r>
          </a:p>
        </p:txBody>
      </p:sp>
      <p:pic>
        <p:nvPicPr>
          <p:cNvPr id="7" name="Picture 3" descr="C:\Users\王洪磊\Desktop\DataPark\9 项目\4 项目：微信小程序（白云）\2 PPT\Logo\数据公园logo绿色.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sp>
        <p:nvSpPr>
          <p:cNvPr id="6" name="TextBox 5"/>
          <p:cNvSpPr txBox="1"/>
          <p:nvPr/>
        </p:nvSpPr>
        <p:spPr>
          <a:xfrm>
            <a:off x="1327851" y="2060848"/>
            <a:ext cx="9541061" cy="1200329"/>
          </a:xfrm>
          <a:prstGeom prst="rect">
            <a:avLst/>
          </a:prstGeom>
          <a:noFill/>
        </p:spPr>
        <p:txBody>
          <a:bodyPr wrap="square" rtlCol="0">
            <a:spAutoFit/>
          </a:bodyPr>
          <a:lstStyle/>
          <a:p>
            <a:pP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数据公园得到来自国内外教育专家、产业专家的大力支持和肯定。包括王敏、许平、李砚祖、童慧民、娄永琪、张黎、廖建文、贾荣林、李雪飞、邹游、陈汗青、郭宇、</a:t>
            </a:r>
            <a:r>
              <a:rPr lang="en-US" altLang="zh-CN" sz="2000" dirty="0" err="1" smtClean="0">
                <a:latin typeface="微软雅黑 Light" panose="020B0502040204020203" pitchFamily="34" charset="-122"/>
                <a:ea typeface="微软雅黑 Light" panose="020B0502040204020203" pitchFamily="34" charset="-122"/>
              </a:rPr>
              <a:t>Patric</a:t>
            </a:r>
            <a:r>
              <a:rPr lang="en-US" altLang="zh-CN" sz="2000" dirty="0" smtClean="0">
                <a:latin typeface="微软雅黑 Light" panose="020B0502040204020203" pitchFamily="34" charset="-122"/>
                <a:ea typeface="微软雅黑 Light" panose="020B0502040204020203" pitchFamily="34" charset="-122"/>
              </a:rPr>
              <a:t> Whitney</a:t>
            </a:r>
            <a:r>
              <a:rPr lang="zh-CN" altLang="en-US" sz="2000" dirty="0" smtClean="0">
                <a:latin typeface="微软雅黑 Light" panose="020B0502040204020203" pitchFamily="34" charset="-122"/>
                <a:ea typeface="微软雅黑 Light" panose="020B0502040204020203" pitchFamily="34" charset="-122"/>
              </a:rPr>
              <a:t>、</a:t>
            </a:r>
            <a:r>
              <a:rPr lang="en-US" altLang="zh-CN" sz="2000" dirty="0" smtClean="0">
                <a:latin typeface="微软雅黑 Light" panose="020B0502040204020203" pitchFamily="34" charset="-122"/>
                <a:ea typeface="微软雅黑 Light" panose="020B0502040204020203" pitchFamily="34" charset="-122"/>
              </a:rPr>
              <a:t>Cees De </a:t>
            </a:r>
            <a:r>
              <a:rPr lang="en-US" altLang="zh-CN" sz="2000" dirty="0" err="1" smtClean="0">
                <a:latin typeface="微软雅黑 Light" panose="020B0502040204020203" pitchFamily="34" charset="-122"/>
                <a:ea typeface="微软雅黑 Light" panose="020B0502040204020203" pitchFamily="34" charset="-122"/>
              </a:rPr>
              <a:t>Bont</a:t>
            </a:r>
            <a:r>
              <a:rPr lang="zh-CN" altLang="en-US" sz="2000" dirty="0" smtClean="0">
                <a:latin typeface="微软雅黑 Light" panose="020B0502040204020203" pitchFamily="34" charset="-122"/>
                <a:ea typeface="微软雅黑 Light" panose="020B0502040204020203" pitchFamily="34" charset="-122"/>
              </a:rPr>
              <a:t>、</a:t>
            </a:r>
            <a:r>
              <a:rPr lang="en-US" altLang="zh-CN" sz="2000" dirty="0" err="1" smtClean="0">
                <a:latin typeface="微软雅黑 Light" panose="020B0502040204020203" pitchFamily="34" charset="-122"/>
                <a:ea typeface="微软雅黑 Light" panose="020B0502040204020203" pitchFamily="34" charset="-122"/>
              </a:rPr>
              <a:t>Soonin</a:t>
            </a:r>
            <a:r>
              <a:rPr lang="en-US" altLang="zh-CN" sz="2000" dirty="0" smtClean="0">
                <a:latin typeface="微软雅黑 Light" panose="020B0502040204020203" pitchFamily="34" charset="-122"/>
                <a:ea typeface="微软雅黑 Light" panose="020B0502040204020203" pitchFamily="34" charset="-122"/>
              </a:rPr>
              <a:t> Lee</a:t>
            </a:r>
            <a:r>
              <a:rPr lang="zh-CN" altLang="en-US" sz="2000" dirty="0" smtClean="0">
                <a:latin typeface="微软雅黑 Light" panose="020B0502040204020203" pitchFamily="34" charset="-122"/>
                <a:ea typeface="微软雅黑 Light" panose="020B0502040204020203" pitchFamily="34" charset="-122"/>
              </a:rPr>
              <a:t>等</a:t>
            </a:r>
            <a:r>
              <a:rPr lang="en-US" altLang="zh-CN" sz="2000" dirty="0" smtClean="0">
                <a:latin typeface="微软雅黑 Light" panose="020B0502040204020203" pitchFamily="34" charset="-122"/>
                <a:ea typeface="微软雅黑 Light" panose="020B0502040204020203" pitchFamily="34" charset="-122"/>
              </a:rPr>
              <a:t>50</a:t>
            </a:r>
            <a:r>
              <a:rPr lang="zh-CN" altLang="en-US" sz="2000" dirty="0" smtClean="0">
                <a:latin typeface="微软雅黑 Light" panose="020B0502040204020203" pitchFamily="34" charset="-122"/>
                <a:ea typeface="微软雅黑 Light" panose="020B0502040204020203" pitchFamily="34" charset="-122"/>
              </a:rPr>
              <a:t>位国内外专家。</a:t>
            </a:r>
            <a:endParaRPr lang="zh-CN" altLang="en-US" sz="2000" dirty="0">
              <a:latin typeface="微软雅黑 Light" panose="020B0502040204020203" pitchFamily="34" charset="-122"/>
              <a:ea typeface="微软雅黑 Light" panose="020B0502040204020203" pitchFamily="34"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89" y="3659383"/>
            <a:ext cx="3031815" cy="2458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189" y="3659383"/>
            <a:ext cx="3456384" cy="2426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3516" y="3660334"/>
            <a:ext cx="2808312" cy="246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585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3"/>
            <a:ext cx="12213550" cy="3493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C:\Users\王洪磊\Desktop\DataPark\9 项目\4 项目：微信小程序（白云）\2 PPT\Logo\数据公园logo绿色.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1797" y="4077360"/>
            <a:ext cx="10513169" cy="2237536"/>
          </a:xfrm>
          <a:prstGeom prst="rect">
            <a:avLst/>
          </a:prstGeom>
          <a:noFill/>
        </p:spPr>
        <p:txBody>
          <a:bodyPr wrap="square" rtlCol="0">
            <a:spAutoFit/>
          </a:bodyPr>
          <a:lstStyle/>
          <a:p>
            <a:pPr>
              <a:lnSpc>
                <a:spcPct val="120000"/>
              </a:lnSpc>
              <a:spcAft>
                <a:spcPts val="600"/>
              </a:spcAft>
            </a:pPr>
            <a:r>
              <a:rPr lang="zh-CN" altLang="en-US" sz="2800" b="1" dirty="0" smtClean="0">
                <a:solidFill>
                  <a:srgbClr val="FF7C80"/>
                </a:solidFill>
                <a:latin typeface="微软雅黑 Light" panose="020B0502040204020203" pitchFamily="34" charset="-122"/>
                <a:ea typeface="微软雅黑 Light" panose="020B0502040204020203" pitchFamily="34" charset="-122"/>
              </a:rPr>
              <a:t>数据公园</a:t>
            </a:r>
            <a:r>
              <a:rPr lang="zh-CN" altLang="en-US" sz="2000" dirty="0" smtClean="0">
                <a:latin typeface="微软雅黑 Light" panose="020B0502040204020203" pitchFamily="34" charset="-122"/>
                <a:ea typeface="微软雅黑 Light" panose="020B0502040204020203" pitchFamily="34" charset="-122"/>
              </a:rPr>
              <a:t>以时尚设计趋势、建筑设计趋势、室内设计趋势、产品设计创新趋势、消费者洞察、品牌趋势与商业数据六大领域为基本框架，致力于通过知识服务驱动教育创新。</a:t>
            </a:r>
            <a:endParaRPr lang="en-US" altLang="zh-CN" sz="2000"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我们提供具有全球视野的</a:t>
            </a:r>
            <a:r>
              <a:rPr lang="zh-CN" altLang="en-US" sz="2000" b="1" dirty="0" smtClean="0">
                <a:solidFill>
                  <a:srgbClr val="FFC000"/>
                </a:solidFill>
                <a:latin typeface="微软雅黑 Light" panose="020B0502040204020203" pitchFamily="34" charset="-122"/>
                <a:ea typeface="微软雅黑 Light" panose="020B0502040204020203" pitchFamily="34" charset="-122"/>
              </a:rPr>
              <a:t>设计、创新趋势分析报告</a:t>
            </a:r>
            <a:r>
              <a:rPr lang="zh-CN" altLang="en-US" sz="2000" dirty="0" smtClean="0">
                <a:latin typeface="微软雅黑 Light" panose="020B0502040204020203" pitchFamily="34" charset="-122"/>
                <a:ea typeface="微软雅黑 Light" panose="020B0502040204020203" pitchFamily="34" charset="-122"/>
              </a:rPr>
              <a:t>，服务于教育发展和创新人才的培养。基于我们每日更新的全球创新趋势分析报告等多种形态知识内容，帮助老师和学生发展具有竞争力想法、创意，提升学生的设计思维、认知能力、创新能力，以及跨界思维能力。</a:t>
            </a:r>
            <a:endParaRPr lang="zh-CN" altLang="en-US" sz="2000"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635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79798" y="246500"/>
            <a:ext cx="2256524" cy="907941"/>
          </a:xfrm>
          <a:prstGeom prst="rect">
            <a:avLst/>
          </a:prstGeom>
          <a:noFill/>
        </p:spPr>
        <p:txBody>
          <a:bodyPr wrap="square" rtlCol="0">
            <a:spAutoFit/>
          </a:bodyPr>
          <a:lstStyle/>
          <a:p>
            <a:pPr>
              <a:lnSpc>
                <a:spcPct val="120000"/>
              </a:lnSpc>
              <a:spcAft>
                <a:spcPts val="600"/>
              </a:spcAft>
            </a:pPr>
            <a:r>
              <a:rPr lang="zh-CN" altLang="en-US" sz="2000" b="1" dirty="0">
                <a:latin typeface="微软雅黑 Light" panose="020B0502040204020203" pitchFamily="34" charset="-122"/>
                <a:ea typeface="微软雅黑 Light" panose="020B0502040204020203" pitchFamily="34" charset="-122"/>
              </a:rPr>
              <a:t>李砚祖</a:t>
            </a:r>
            <a:endParaRPr lang="en-US" altLang="zh-CN" sz="2000" b="1"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b="1" dirty="0" smtClean="0">
                <a:latin typeface="微软雅黑 Light" panose="020B0502040204020203" pitchFamily="34" charset="-122"/>
                <a:ea typeface="微软雅黑 Light" panose="020B0502040204020203" pitchFamily="34" charset="-122"/>
              </a:rPr>
              <a:t>清华大学教授</a:t>
            </a:r>
            <a:endParaRPr lang="zh-CN" altLang="en-US" sz="2000" b="1" dirty="0">
              <a:latin typeface="微软雅黑 Light" panose="020B0502040204020203" pitchFamily="34" charset="-122"/>
              <a:ea typeface="微软雅黑 Light" panose="020B0502040204020203" pitchFamily="34" charset="-122"/>
            </a:endParaRPr>
          </a:p>
        </p:txBody>
      </p:sp>
      <p:sp>
        <p:nvSpPr>
          <p:cNvPr id="6" name="TextBox 5"/>
          <p:cNvSpPr txBox="1"/>
          <p:nvPr/>
        </p:nvSpPr>
        <p:spPr>
          <a:xfrm>
            <a:off x="1633885" y="211105"/>
            <a:ext cx="6696744" cy="978729"/>
          </a:xfrm>
          <a:prstGeom prst="rect">
            <a:avLst/>
          </a:prstGeom>
          <a:noFill/>
        </p:spPr>
        <p:txBody>
          <a:bodyPr wrap="square" rtlCol="0">
            <a:spAutoFit/>
          </a:bodyPr>
          <a:lstStyle/>
          <a:p>
            <a:pPr>
              <a:lnSpc>
                <a:spcPct val="120000"/>
              </a:lnSpc>
              <a:spcAft>
                <a:spcPts val="600"/>
              </a:spcAft>
            </a:pPr>
            <a:r>
              <a:rPr lang="zh-CN" altLang="en-US" sz="1600" dirty="0" smtClean="0">
                <a:latin typeface="微软雅黑 Light" panose="020B0502040204020203" pitchFamily="34" charset="-122"/>
                <a:ea typeface="微软雅黑 Light" panose="020B0502040204020203" pitchFamily="34" charset="-122"/>
              </a:rPr>
              <a:t>“大数据驱动设计创新”是一种很好的理念，我认为</a:t>
            </a:r>
            <a:r>
              <a:rPr lang="en-US" altLang="zh-CN" sz="1600" dirty="0" smtClean="0">
                <a:latin typeface="微软雅黑 Light" panose="020B0502040204020203" pitchFamily="34" charset="-122"/>
                <a:ea typeface="微软雅黑 Light" panose="020B0502040204020203" pitchFamily="34" charset="-122"/>
              </a:rPr>
              <a:t>《</a:t>
            </a:r>
            <a:r>
              <a:rPr lang="zh-CN" altLang="en-US" sz="1600" dirty="0" smtClean="0">
                <a:latin typeface="微软雅黑 Light" panose="020B0502040204020203" pitchFamily="34" charset="-122"/>
                <a:ea typeface="微软雅黑 Light" panose="020B0502040204020203" pitchFamily="34" charset="-122"/>
              </a:rPr>
              <a:t>数据公园</a:t>
            </a:r>
            <a:r>
              <a:rPr lang="en-US" altLang="zh-CN" sz="1600" dirty="0" smtClean="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设计</a:t>
            </a:r>
            <a:r>
              <a:rPr lang="zh-CN" altLang="en-US" sz="1600" dirty="0" smtClean="0">
                <a:latin typeface="微软雅黑 Light" panose="020B0502040204020203" pitchFamily="34" charset="-122"/>
                <a:ea typeface="微软雅黑 Light" panose="020B0502040204020203" pitchFamily="34" charset="-122"/>
              </a:rPr>
              <a:t>创新趋势分析数据库</a:t>
            </a:r>
            <a:r>
              <a:rPr lang="en-US" altLang="zh-CN" sz="1600" dirty="0" smtClean="0">
                <a:latin typeface="微软雅黑 Light" panose="020B0502040204020203" pitchFamily="34" charset="-122"/>
                <a:ea typeface="微软雅黑 Light" panose="020B0502040204020203" pitchFamily="34" charset="-122"/>
              </a:rPr>
              <a:t>》</a:t>
            </a:r>
            <a:r>
              <a:rPr lang="zh-CN" altLang="en-US" sz="1600" dirty="0" smtClean="0">
                <a:latin typeface="微软雅黑 Light" panose="020B0502040204020203" pitchFamily="34" charset="-122"/>
                <a:ea typeface="微软雅黑 Light" panose="020B0502040204020203" pitchFamily="34" charset="-122"/>
              </a:rPr>
              <a:t>不只是一种资源，更是一种创新方法和评价体系的导入。建议清华大学使用数据公园。</a:t>
            </a:r>
            <a:endParaRPr lang="zh-CN" altLang="en-US" sz="1600" dirty="0">
              <a:latin typeface="微软雅黑 Light" panose="020B0502040204020203" pitchFamily="34" charset="-122"/>
              <a:ea typeface="微软雅黑 Light" panose="020B0502040204020203" pitchFamily="34" charset="-122"/>
            </a:endParaRPr>
          </a:p>
        </p:txBody>
      </p:sp>
      <p:sp>
        <p:nvSpPr>
          <p:cNvPr id="3" name="矩形 2"/>
          <p:cNvSpPr/>
          <p:nvPr/>
        </p:nvSpPr>
        <p:spPr bwMode="auto">
          <a:xfrm>
            <a:off x="265733" y="0"/>
            <a:ext cx="1152128" cy="1124744"/>
          </a:xfrm>
          <a:prstGeom prst="rect">
            <a:avLst/>
          </a:prstGeom>
          <a:solidFill>
            <a:srgbClr val="FF7C8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lang="en-US" altLang="zh-CN" b="1" dirty="0" smtClean="0">
              <a:solidFill>
                <a:srgbClr val="FFFFFF"/>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 typeface="Arial" pitchFamily="34" charset="0"/>
              <a:buNone/>
              <a:tabLst/>
            </a:pPr>
            <a:r>
              <a:rPr lang="zh-CN" altLang="en-US" b="1" dirty="0" smtClean="0">
                <a:solidFill>
                  <a:srgbClr val="FFFFFF"/>
                </a:solidFill>
                <a:latin typeface="+mn-ea"/>
                <a:ea typeface="+mn-ea"/>
              </a:rPr>
              <a:t>专家推荐</a:t>
            </a:r>
            <a:endParaRPr kumimoji="0" lang="zh-CN" altLang="en-US" sz="1800" b="1" i="0" u="none" strike="noStrike" cap="none" normalizeH="0" baseline="0" dirty="0" smtClean="0">
              <a:ln>
                <a:noFill/>
              </a:ln>
              <a:solidFill>
                <a:srgbClr val="FFFFFF"/>
              </a:solidFill>
              <a:effectLst/>
              <a:latin typeface="+mn-ea"/>
              <a:ea typeface="+mn-ea"/>
            </a:endParaRPr>
          </a:p>
        </p:txBody>
      </p:sp>
      <p:sp>
        <p:nvSpPr>
          <p:cNvPr id="10" name="TextBox 9"/>
          <p:cNvSpPr txBox="1"/>
          <p:nvPr/>
        </p:nvSpPr>
        <p:spPr>
          <a:xfrm>
            <a:off x="1633610" y="1723656"/>
            <a:ext cx="6697019" cy="683264"/>
          </a:xfrm>
          <a:prstGeom prst="rect">
            <a:avLst/>
          </a:prstGeom>
          <a:noFill/>
        </p:spPr>
        <p:txBody>
          <a:bodyPr wrap="square" rtlCol="0">
            <a:spAutoFit/>
          </a:bodyPr>
          <a:lstStyle/>
          <a:p>
            <a:pPr>
              <a:lnSpc>
                <a:spcPct val="120000"/>
              </a:lnSpc>
              <a:spcAft>
                <a:spcPts val="600"/>
              </a:spcAft>
            </a:pPr>
            <a:r>
              <a:rPr lang="zh-CN" altLang="en-US" sz="1600" dirty="0" smtClean="0">
                <a:latin typeface="微软雅黑 Light" panose="020B0502040204020203" pitchFamily="34" charset="-122"/>
                <a:ea typeface="微软雅黑 Light" panose="020B0502040204020203" pitchFamily="34" charset="-122"/>
              </a:rPr>
              <a:t>关于创新趋势和设计应用的数据库非常缺少，台湾目前也没有相关产品，支持并推荐数据公园数据库。</a:t>
            </a:r>
            <a:endParaRPr lang="zh-CN" altLang="en-US" sz="1600" dirty="0">
              <a:latin typeface="微软雅黑 Light" panose="020B0502040204020203" pitchFamily="34" charset="-122"/>
              <a:ea typeface="微软雅黑 Light" panose="020B0502040204020203" pitchFamily="34" charset="-122"/>
            </a:endParaRPr>
          </a:p>
        </p:txBody>
      </p:sp>
      <p:sp>
        <p:nvSpPr>
          <p:cNvPr id="11" name="TextBox 10"/>
          <p:cNvSpPr txBox="1"/>
          <p:nvPr/>
        </p:nvSpPr>
        <p:spPr>
          <a:xfrm>
            <a:off x="1633610" y="3091808"/>
            <a:ext cx="6697019" cy="683264"/>
          </a:xfrm>
          <a:prstGeom prst="rect">
            <a:avLst/>
          </a:prstGeom>
          <a:noFill/>
        </p:spPr>
        <p:txBody>
          <a:bodyPr wrap="square" rtlCol="0">
            <a:spAutoFit/>
          </a:bodyPr>
          <a:lstStyle/>
          <a:p>
            <a:pPr>
              <a:lnSpc>
                <a:spcPct val="120000"/>
              </a:lnSpc>
              <a:spcAft>
                <a:spcPts val="600"/>
              </a:spcAft>
            </a:pPr>
            <a:r>
              <a:rPr lang="zh-CN" altLang="en-US" sz="1600" dirty="0" smtClean="0">
                <a:latin typeface="微软雅黑 Light" panose="020B0502040204020203" pitchFamily="34" charset="-122"/>
                <a:ea typeface="微软雅黑 Light" panose="020B0502040204020203" pitchFamily="34" charset="-122"/>
              </a:rPr>
              <a:t>海军博士此前在香港理工大学的研究经验，对于他基于全球视野建立一个关于设计趋势分析的知识服务平台具有重要价值，特别推荐数据公园。</a:t>
            </a:r>
            <a:endParaRPr lang="zh-CN" altLang="en-US" sz="1600" dirty="0">
              <a:latin typeface="微软雅黑 Light" panose="020B0502040204020203" pitchFamily="34" charset="-122"/>
              <a:ea typeface="微软雅黑 Light" panose="020B0502040204020203" pitchFamily="34" charset="-122"/>
            </a:endParaRPr>
          </a:p>
        </p:txBody>
      </p:sp>
      <p:sp>
        <p:nvSpPr>
          <p:cNvPr id="12" name="TextBox 11"/>
          <p:cNvSpPr txBox="1"/>
          <p:nvPr/>
        </p:nvSpPr>
        <p:spPr>
          <a:xfrm>
            <a:off x="1633885" y="4459961"/>
            <a:ext cx="6696744" cy="683264"/>
          </a:xfrm>
          <a:prstGeom prst="rect">
            <a:avLst/>
          </a:prstGeom>
          <a:noFill/>
        </p:spPr>
        <p:txBody>
          <a:bodyPr wrap="square" rtlCol="0">
            <a:spAutoFit/>
          </a:bodyPr>
          <a:lstStyle/>
          <a:p>
            <a:pPr>
              <a:lnSpc>
                <a:spcPct val="120000"/>
              </a:lnSpc>
              <a:spcAft>
                <a:spcPts val="600"/>
              </a:spcAft>
            </a:pPr>
            <a:r>
              <a:rPr lang="zh-CN" altLang="en-US" sz="1600" dirty="0" smtClean="0">
                <a:latin typeface="微软雅黑 Light" panose="020B0502040204020203" pitchFamily="34" charset="-122"/>
                <a:ea typeface="微软雅黑 Light" panose="020B0502040204020203" pitchFamily="34" charset="-122"/>
              </a:rPr>
              <a:t>无论对于老师，还是学生，数据公园弥补了教育实践过程中对于实际问题的忽视。</a:t>
            </a:r>
            <a:endParaRPr lang="zh-CN" altLang="en-US" sz="1600" dirty="0">
              <a:latin typeface="微软雅黑 Light" panose="020B0502040204020203" pitchFamily="34" charset="-122"/>
              <a:ea typeface="微软雅黑 Light" panose="020B0502040204020203" pitchFamily="34" charset="-122"/>
            </a:endParaRPr>
          </a:p>
        </p:txBody>
      </p:sp>
      <p:sp>
        <p:nvSpPr>
          <p:cNvPr id="13" name="TextBox 12"/>
          <p:cNvSpPr txBox="1"/>
          <p:nvPr/>
        </p:nvSpPr>
        <p:spPr>
          <a:xfrm>
            <a:off x="1633885" y="5832341"/>
            <a:ext cx="6696744" cy="683264"/>
          </a:xfrm>
          <a:prstGeom prst="rect">
            <a:avLst/>
          </a:prstGeom>
          <a:noFill/>
        </p:spPr>
        <p:txBody>
          <a:bodyPr wrap="square" rtlCol="0">
            <a:spAutoFit/>
          </a:bodyPr>
          <a:lstStyle/>
          <a:p>
            <a:pPr>
              <a:lnSpc>
                <a:spcPct val="120000"/>
              </a:lnSpc>
              <a:spcAft>
                <a:spcPts val="600"/>
              </a:spcAft>
            </a:pPr>
            <a:r>
              <a:rPr lang="zh-CN" altLang="en-US" sz="1600" dirty="0">
                <a:latin typeface="微软雅黑 Light" panose="020B0502040204020203" pitchFamily="34" charset="-122"/>
                <a:ea typeface="微软雅黑 Light" panose="020B0502040204020203" pitchFamily="34" charset="-122"/>
              </a:rPr>
              <a:t>既</a:t>
            </a:r>
            <a:r>
              <a:rPr lang="zh-CN" altLang="en-US" sz="1600" dirty="0" smtClean="0">
                <a:latin typeface="微软雅黑 Light" panose="020B0502040204020203" pitchFamily="34" charset="-122"/>
                <a:ea typeface="微软雅黑 Light" panose="020B0502040204020203" pitchFamily="34" charset="-122"/>
              </a:rPr>
              <a:t>作为中央美术学院教育工作者，也作为数据公园数据库的参与者，推荐各大学使用数据公园全球设计创新趋势分析数据库。</a:t>
            </a:r>
            <a:endParaRPr lang="zh-CN" altLang="en-US" sz="1600" dirty="0">
              <a:latin typeface="微软雅黑 Light" panose="020B0502040204020203" pitchFamily="34" charset="-122"/>
              <a:ea typeface="微软雅黑 Light" panose="020B0502040204020203" pitchFamily="34" charset="-122"/>
            </a:endParaRPr>
          </a:p>
        </p:txBody>
      </p:sp>
      <p:sp>
        <p:nvSpPr>
          <p:cNvPr id="14" name="TextBox 13"/>
          <p:cNvSpPr txBox="1"/>
          <p:nvPr/>
        </p:nvSpPr>
        <p:spPr>
          <a:xfrm>
            <a:off x="9879798" y="1611318"/>
            <a:ext cx="2256524" cy="907941"/>
          </a:xfrm>
          <a:prstGeom prst="rect">
            <a:avLst/>
          </a:prstGeom>
          <a:noFill/>
        </p:spPr>
        <p:txBody>
          <a:bodyPr wrap="square" rtlCol="0">
            <a:spAutoFit/>
          </a:bodyPr>
          <a:lstStyle/>
          <a:p>
            <a:pPr>
              <a:lnSpc>
                <a:spcPct val="120000"/>
              </a:lnSpc>
              <a:spcAft>
                <a:spcPts val="600"/>
              </a:spcAft>
            </a:pPr>
            <a:r>
              <a:rPr lang="zh-CN" altLang="en-US" sz="2000" b="1" dirty="0" smtClean="0">
                <a:latin typeface="微软雅黑 Light" panose="020B0502040204020203" pitchFamily="34" charset="-122"/>
                <a:ea typeface="微软雅黑 Light" panose="020B0502040204020203" pitchFamily="34" charset="-122"/>
              </a:rPr>
              <a:t>邓成连</a:t>
            </a:r>
            <a:endParaRPr lang="en-US" altLang="zh-CN" sz="2000" b="1"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b="1" dirty="0" smtClean="0">
                <a:latin typeface="微软雅黑 Light" panose="020B0502040204020203" pitchFamily="34" charset="-122"/>
                <a:ea typeface="微软雅黑 Light" panose="020B0502040204020203" pitchFamily="34" charset="-122"/>
              </a:rPr>
              <a:t>台湾师范大学教授</a:t>
            </a:r>
            <a:endParaRPr lang="zh-CN" altLang="en-US" sz="2000" b="1" dirty="0">
              <a:latin typeface="微软雅黑 Light" panose="020B0502040204020203" pitchFamily="34" charset="-122"/>
              <a:ea typeface="微软雅黑 Light" panose="020B0502040204020203" pitchFamily="34" charset="-122"/>
            </a:endParaRPr>
          </a:p>
        </p:txBody>
      </p:sp>
      <p:sp>
        <p:nvSpPr>
          <p:cNvPr id="15" name="TextBox 14"/>
          <p:cNvSpPr txBox="1"/>
          <p:nvPr/>
        </p:nvSpPr>
        <p:spPr>
          <a:xfrm>
            <a:off x="9879798" y="2979470"/>
            <a:ext cx="2256524" cy="907941"/>
          </a:xfrm>
          <a:prstGeom prst="rect">
            <a:avLst/>
          </a:prstGeom>
          <a:noFill/>
        </p:spPr>
        <p:txBody>
          <a:bodyPr wrap="square" rtlCol="0">
            <a:spAutoFit/>
          </a:bodyPr>
          <a:lstStyle/>
          <a:p>
            <a:pPr>
              <a:lnSpc>
                <a:spcPct val="120000"/>
              </a:lnSpc>
              <a:spcAft>
                <a:spcPts val="600"/>
              </a:spcAft>
            </a:pPr>
            <a:r>
              <a:rPr lang="zh-CN" altLang="en-US" sz="2000" b="1" dirty="0" smtClean="0">
                <a:latin typeface="微软雅黑 Light" panose="020B0502040204020203" pitchFamily="34" charset="-122"/>
                <a:ea typeface="微软雅黑 Light" panose="020B0502040204020203" pitchFamily="34" charset="-122"/>
              </a:rPr>
              <a:t>邵健伟</a:t>
            </a:r>
            <a:endParaRPr lang="en-US" altLang="zh-CN" sz="2000" b="1"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b="1" dirty="0" smtClean="0">
                <a:latin typeface="微软雅黑 Light" panose="020B0502040204020203" pitchFamily="34" charset="-122"/>
                <a:ea typeface="微软雅黑 Light" panose="020B0502040204020203" pitchFamily="34" charset="-122"/>
              </a:rPr>
              <a:t>香港理工大学教授</a:t>
            </a:r>
            <a:endParaRPr lang="zh-CN" altLang="en-US" sz="2000" b="1" dirty="0">
              <a:latin typeface="微软雅黑 Light" panose="020B0502040204020203" pitchFamily="34" charset="-122"/>
              <a:ea typeface="微软雅黑 Light" panose="020B0502040204020203" pitchFamily="34" charset="-122"/>
            </a:endParaRPr>
          </a:p>
        </p:txBody>
      </p:sp>
      <p:sp>
        <p:nvSpPr>
          <p:cNvPr id="17" name="TextBox 16"/>
          <p:cNvSpPr txBox="1"/>
          <p:nvPr/>
        </p:nvSpPr>
        <p:spPr>
          <a:xfrm>
            <a:off x="9879798" y="4271173"/>
            <a:ext cx="2256524" cy="907941"/>
          </a:xfrm>
          <a:prstGeom prst="rect">
            <a:avLst/>
          </a:prstGeom>
          <a:noFill/>
        </p:spPr>
        <p:txBody>
          <a:bodyPr wrap="square" rtlCol="0">
            <a:spAutoFit/>
          </a:bodyPr>
          <a:lstStyle/>
          <a:p>
            <a:pPr>
              <a:lnSpc>
                <a:spcPct val="120000"/>
              </a:lnSpc>
              <a:spcAft>
                <a:spcPts val="600"/>
              </a:spcAft>
            </a:pPr>
            <a:r>
              <a:rPr lang="zh-CN" altLang="en-US" sz="2000" b="1" dirty="0">
                <a:latin typeface="微软雅黑 Light" panose="020B0502040204020203" pitchFamily="34" charset="-122"/>
                <a:ea typeface="微软雅黑 Light" panose="020B0502040204020203" pitchFamily="34" charset="-122"/>
              </a:rPr>
              <a:t>许平</a:t>
            </a:r>
            <a:endParaRPr lang="en-US" altLang="zh-CN" sz="2000" b="1"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b="1" dirty="0" smtClean="0">
                <a:latin typeface="微软雅黑 Light" panose="020B0502040204020203" pitchFamily="34" charset="-122"/>
                <a:ea typeface="微软雅黑 Light" panose="020B0502040204020203" pitchFamily="34" charset="-122"/>
              </a:rPr>
              <a:t>中央美术学院教授</a:t>
            </a:r>
            <a:endParaRPr lang="zh-CN" altLang="en-US" sz="2000" b="1" dirty="0">
              <a:latin typeface="微软雅黑 Light" panose="020B0502040204020203" pitchFamily="34" charset="-122"/>
              <a:ea typeface="微软雅黑 Light" panose="020B0502040204020203" pitchFamily="34" charset="-122"/>
            </a:endParaRPr>
          </a:p>
        </p:txBody>
      </p:sp>
      <p:sp>
        <p:nvSpPr>
          <p:cNvPr id="18" name="TextBox 17"/>
          <p:cNvSpPr txBox="1"/>
          <p:nvPr/>
        </p:nvSpPr>
        <p:spPr>
          <a:xfrm>
            <a:off x="9879798" y="5676098"/>
            <a:ext cx="2256524" cy="907941"/>
          </a:xfrm>
          <a:prstGeom prst="rect">
            <a:avLst/>
          </a:prstGeom>
          <a:noFill/>
        </p:spPr>
        <p:txBody>
          <a:bodyPr wrap="square" rtlCol="0">
            <a:spAutoFit/>
          </a:bodyPr>
          <a:lstStyle/>
          <a:p>
            <a:pPr>
              <a:lnSpc>
                <a:spcPct val="120000"/>
              </a:lnSpc>
              <a:spcAft>
                <a:spcPts val="600"/>
              </a:spcAft>
            </a:pPr>
            <a:r>
              <a:rPr lang="zh-CN" altLang="en-US" sz="2000" b="1" dirty="0">
                <a:latin typeface="微软雅黑 Light" panose="020B0502040204020203" pitchFamily="34" charset="-122"/>
                <a:ea typeface="微软雅黑 Light" panose="020B0502040204020203" pitchFamily="34" charset="-122"/>
              </a:rPr>
              <a:t>王敏</a:t>
            </a:r>
            <a:endParaRPr lang="en-US" altLang="zh-CN" sz="2000" b="1"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b="1" dirty="0" smtClean="0">
                <a:latin typeface="微软雅黑 Light" panose="020B0502040204020203" pitchFamily="34" charset="-122"/>
                <a:ea typeface="微软雅黑 Light" panose="020B0502040204020203" pitchFamily="34" charset="-122"/>
              </a:rPr>
              <a:t>中央美术学院教授</a:t>
            </a:r>
            <a:endParaRPr lang="zh-CN" altLang="en-US" sz="2000" b="1" dirty="0">
              <a:latin typeface="微软雅黑 Light" panose="020B0502040204020203" pitchFamily="34" charset="-122"/>
              <a:ea typeface="微软雅黑 Light" panose="020B0502040204020203" pitchFamily="34" charset="-122"/>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7845" y="1388817"/>
            <a:ext cx="1352944" cy="135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845" y="23999"/>
            <a:ext cx="1352944" cy="135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7570" y="2756969"/>
            <a:ext cx="1352944" cy="135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7844" y="4125121"/>
            <a:ext cx="1352944" cy="135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7570" y="5501729"/>
            <a:ext cx="1352944" cy="134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31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79798" y="246500"/>
            <a:ext cx="2256524" cy="907941"/>
          </a:xfrm>
          <a:prstGeom prst="rect">
            <a:avLst/>
          </a:prstGeom>
          <a:noFill/>
        </p:spPr>
        <p:txBody>
          <a:bodyPr wrap="square" rtlCol="0">
            <a:spAutoFit/>
          </a:bodyPr>
          <a:lstStyle/>
          <a:p>
            <a:pPr>
              <a:lnSpc>
                <a:spcPct val="120000"/>
              </a:lnSpc>
              <a:spcAft>
                <a:spcPts val="600"/>
              </a:spcAft>
            </a:pPr>
            <a:r>
              <a:rPr lang="zh-CN" altLang="en-US" sz="2000" b="1" dirty="0">
                <a:latin typeface="微软雅黑 Light" panose="020B0502040204020203" pitchFamily="34" charset="-122"/>
                <a:ea typeface="微软雅黑 Light" panose="020B0502040204020203" pitchFamily="34" charset="-122"/>
              </a:rPr>
              <a:t>李利凯</a:t>
            </a:r>
            <a:endParaRPr lang="en-US" altLang="zh-CN" sz="2000" b="1"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b="1" dirty="0">
                <a:latin typeface="微软雅黑 Light" panose="020B0502040204020203" pitchFamily="34" charset="-122"/>
                <a:ea typeface="微软雅黑 Light" panose="020B0502040204020203" pitchFamily="34" charset="-122"/>
              </a:rPr>
              <a:t>武汉</a:t>
            </a:r>
            <a:r>
              <a:rPr lang="zh-CN" altLang="en-US" sz="2000" b="1" dirty="0" smtClean="0">
                <a:latin typeface="微软雅黑 Light" panose="020B0502040204020203" pitchFamily="34" charset="-122"/>
                <a:ea typeface="微软雅黑 Light" panose="020B0502040204020203" pitchFamily="34" charset="-122"/>
              </a:rPr>
              <a:t>大学</a:t>
            </a:r>
            <a:r>
              <a:rPr lang="zh-CN" altLang="en-US" sz="2000" b="1" dirty="0">
                <a:latin typeface="微软雅黑 Light" panose="020B0502040204020203" pitchFamily="34" charset="-122"/>
                <a:ea typeface="微软雅黑 Light" panose="020B0502040204020203" pitchFamily="34" charset="-122"/>
              </a:rPr>
              <a:t>客</a:t>
            </a:r>
            <a:r>
              <a:rPr lang="zh-CN" altLang="en-US" sz="2000" b="1" dirty="0" smtClean="0">
                <a:latin typeface="微软雅黑 Light" panose="020B0502040204020203" pitchFamily="34" charset="-122"/>
                <a:ea typeface="微软雅黑 Light" panose="020B0502040204020203" pitchFamily="34" charset="-122"/>
              </a:rPr>
              <a:t>座教授</a:t>
            </a:r>
            <a:endParaRPr lang="zh-CN" altLang="en-US" sz="2000" b="1" dirty="0">
              <a:latin typeface="微软雅黑 Light" panose="020B0502040204020203" pitchFamily="34" charset="-122"/>
              <a:ea typeface="微软雅黑 Light" panose="020B0502040204020203" pitchFamily="34" charset="-122"/>
            </a:endParaRPr>
          </a:p>
        </p:txBody>
      </p:sp>
      <p:sp>
        <p:nvSpPr>
          <p:cNvPr id="6" name="TextBox 5"/>
          <p:cNvSpPr txBox="1"/>
          <p:nvPr/>
        </p:nvSpPr>
        <p:spPr>
          <a:xfrm>
            <a:off x="1633610" y="358837"/>
            <a:ext cx="6696744" cy="683264"/>
          </a:xfrm>
          <a:prstGeom prst="rect">
            <a:avLst/>
          </a:prstGeom>
          <a:noFill/>
        </p:spPr>
        <p:txBody>
          <a:bodyPr wrap="square" rtlCol="0">
            <a:spAutoFit/>
          </a:bodyPr>
          <a:lstStyle/>
          <a:p>
            <a:pPr>
              <a:lnSpc>
                <a:spcPct val="120000"/>
              </a:lnSpc>
              <a:spcAft>
                <a:spcPts val="600"/>
              </a:spcAft>
            </a:pPr>
            <a:r>
              <a:rPr lang="zh-CN" altLang="en-US" sz="1600" dirty="0" smtClean="0">
                <a:latin typeface="微软雅黑 Light" panose="020B0502040204020203" pitchFamily="34" charset="-122"/>
                <a:ea typeface="微软雅黑 Light" panose="020B0502040204020203" pitchFamily="34" charset="-122"/>
              </a:rPr>
              <a:t>作为创新教育的推动者，数据公园知识服务平台最大程度弥补了大学教育和实际创新动态脱节的现实问题。</a:t>
            </a:r>
            <a:endParaRPr lang="zh-CN" altLang="en-US" sz="1600" dirty="0">
              <a:latin typeface="微软雅黑 Light" panose="020B0502040204020203" pitchFamily="34" charset="-122"/>
              <a:ea typeface="微软雅黑 Light" panose="020B0502040204020203" pitchFamily="34" charset="-122"/>
            </a:endParaRPr>
          </a:p>
        </p:txBody>
      </p:sp>
      <p:sp>
        <p:nvSpPr>
          <p:cNvPr id="3" name="矩形 2"/>
          <p:cNvSpPr/>
          <p:nvPr/>
        </p:nvSpPr>
        <p:spPr bwMode="auto">
          <a:xfrm>
            <a:off x="265733" y="0"/>
            <a:ext cx="1152128" cy="1124744"/>
          </a:xfrm>
          <a:prstGeom prst="rect">
            <a:avLst/>
          </a:prstGeom>
          <a:solidFill>
            <a:srgbClr val="FF7C8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lang="en-US" altLang="zh-CN" b="1" dirty="0" smtClean="0">
              <a:solidFill>
                <a:srgbClr val="FFFFFF"/>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 typeface="Arial" pitchFamily="34" charset="0"/>
              <a:buNone/>
              <a:tabLst/>
            </a:pPr>
            <a:r>
              <a:rPr lang="zh-CN" altLang="en-US" b="1" dirty="0" smtClean="0">
                <a:solidFill>
                  <a:srgbClr val="FFFFFF"/>
                </a:solidFill>
                <a:latin typeface="+mn-ea"/>
                <a:ea typeface="+mn-ea"/>
              </a:rPr>
              <a:t>专家推荐</a:t>
            </a:r>
            <a:endParaRPr kumimoji="0" lang="zh-CN" altLang="en-US" sz="1800" b="1" i="0" u="none" strike="noStrike" cap="none" normalizeH="0" baseline="0" dirty="0" smtClean="0">
              <a:ln>
                <a:noFill/>
              </a:ln>
              <a:solidFill>
                <a:srgbClr val="FFFFFF"/>
              </a:solidFill>
              <a:effectLst/>
              <a:latin typeface="+mn-ea"/>
              <a:ea typeface="+mn-ea"/>
            </a:endParaRPr>
          </a:p>
        </p:txBody>
      </p:sp>
      <p:sp>
        <p:nvSpPr>
          <p:cNvPr id="10" name="TextBox 9"/>
          <p:cNvSpPr txBox="1"/>
          <p:nvPr/>
        </p:nvSpPr>
        <p:spPr>
          <a:xfrm>
            <a:off x="1633335" y="1717650"/>
            <a:ext cx="6697019" cy="683264"/>
          </a:xfrm>
          <a:prstGeom prst="rect">
            <a:avLst/>
          </a:prstGeom>
          <a:noFill/>
        </p:spPr>
        <p:txBody>
          <a:bodyPr wrap="square" rtlCol="0">
            <a:spAutoFit/>
          </a:bodyPr>
          <a:lstStyle/>
          <a:p>
            <a:pPr>
              <a:lnSpc>
                <a:spcPct val="120000"/>
              </a:lnSpc>
              <a:spcAft>
                <a:spcPts val="600"/>
              </a:spcAft>
            </a:pPr>
            <a:r>
              <a:rPr lang="zh-CN" altLang="en-US" sz="1600" dirty="0" smtClean="0">
                <a:latin typeface="微软雅黑 Light" panose="020B0502040204020203" pitchFamily="34" charset="-122"/>
                <a:ea typeface="微软雅黑 Light" panose="020B0502040204020203" pitchFamily="34" charset="-122"/>
              </a:rPr>
              <a:t>中国传媒大学作为数据公园的早期用户之一，非常荣幸向兄弟大学推荐数据公园知识平台。</a:t>
            </a:r>
            <a:endParaRPr lang="zh-CN" altLang="en-US" sz="1600" dirty="0">
              <a:latin typeface="微软雅黑 Light" panose="020B0502040204020203" pitchFamily="34" charset="-122"/>
              <a:ea typeface="微软雅黑 Light" panose="020B0502040204020203" pitchFamily="34" charset="-122"/>
            </a:endParaRPr>
          </a:p>
        </p:txBody>
      </p:sp>
      <p:sp>
        <p:nvSpPr>
          <p:cNvPr id="11" name="TextBox 10"/>
          <p:cNvSpPr txBox="1"/>
          <p:nvPr/>
        </p:nvSpPr>
        <p:spPr>
          <a:xfrm>
            <a:off x="1633334" y="3091808"/>
            <a:ext cx="6697019" cy="683264"/>
          </a:xfrm>
          <a:prstGeom prst="rect">
            <a:avLst/>
          </a:prstGeom>
          <a:noFill/>
        </p:spPr>
        <p:txBody>
          <a:bodyPr wrap="square" rtlCol="0">
            <a:spAutoFit/>
          </a:bodyPr>
          <a:lstStyle/>
          <a:p>
            <a:pPr>
              <a:lnSpc>
                <a:spcPct val="120000"/>
              </a:lnSpc>
              <a:spcAft>
                <a:spcPts val="600"/>
              </a:spcAft>
            </a:pPr>
            <a:r>
              <a:rPr lang="zh-CN" altLang="en-US" sz="1600" dirty="0" smtClean="0">
                <a:latin typeface="微软雅黑 Light" panose="020B0502040204020203" pitchFamily="34" charset="-122"/>
                <a:ea typeface="微软雅黑 Light" panose="020B0502040204020203" pitchFamily="34" charset="-122"/>
              </a:rPr>
              <a:t>数据公园关于时尚领域的数据内容对于服装学院的教学具有重要的参考和应用价值。</a:t>
            </a:r>
            <a:endParaRPr lang="zh-CN" altLang="en-US" sz="1600" dirty="0">
              <a:latin typeface="微软雅黑 Light" panose="020B0502040204020203" pitchFamily="34" charset="-122"/>
              <a:ea typeface="微软雅黑 Light" panose="020B0502040204020203" pitchFamily="34" charset="-122"/>
            </a:endParaRPr>
          </a:p>
        </p:txBody>
      </p:sp>
      <p:sp>
        <p:nvSpPr>
          <p:cNvPr id="12" name="TextBox 11"/>
          <p:cNvSpPr txBox="1"/>
          <p:nvPr/>
        </p:nvSpPr>
        <p:spPr>
          <a:xfrm>
            <a:off x="1633334" y="4459960"/>
            <a:ext cx="6696744" cy="683264"/>
          </a:xfrm>
          <a:prstGeom prst="rect">
            <a:avLst/>
          </a:prstGeom>
          <a:noFill/>
        </p:spPr>
        <p:txBody>
          <a:bodyPr wrap="square" rtlCol="0">
            <a:spAutoFit/>
          </a:bodyPr>
          <a:lstStyle/>
          <a:p>
            <a:pPr>
              <a:lnSpc>
                <a:spcPct val="120000"/>
              </a:lnSpc>
              <a:spcAft>
                <a:spcPts val="600"/>
              </a:spcAft>
            </a:pPr>
            <a:r>
              <a:rPr lang="zh-CN" altLang="en-US" sz="1600" dirty="0" smtClean="0">
                <a:latin typeface="微软雅黑 Light" panose="020B0502040204020203" pitchFamily="34" charset="-122"/>
                <a:ea typeface="微软雅黑 Light" panose="020B0502040204020203" pitchFamily="34" charset="-122"/>
              </a:rPr>
              <a:t>我们的老师和学生从数据公园知识平台获取大量当下的创新内容和动态，极大的推动了学生的创造力发展。</a:t>
            </a:r>
            <a:endParaRPr lang="zh-CN" altLang="en-US" sz="1600" dirty="0">
              <a:latin typeface="微软雅黑 Light" panose="020B0502040204020203" pitchFamily="34" charset="-122"/>
              <a:ea typeface="微软雅黑 Light" panose="020B0502040204020203" pitchFamily="34" charset="-122"/>
            </a:endParaRPr>
          </a:p>
        </p:txBody>
      </p:sp>
      <p:sp>
        <p:nvSpPr>
          <p:cNvPr id="13" name="TextBox 12"/>
          <p:cNvSpPr txBox="1"/>
          <p:nvPr/>
        </p:nvSpPr>
        <p:spPr>
          <a:xfrm>
            <a:off x="1633885" y="5832340"/>
            <a:ext cx="6696744" cy="683264"/>
          </a:xfrm>
          <a:prstGeom prst="rect">
            <a:avLst/>
          </a:prstGeom>
          <a:noFill/>
        </p:spPr>
        <p:txBody>
          <a:bodyPr wrap="square" rtlCol="0">
            <a:spAutoFit/>
          </a:bodyPr>
          <a:lstStyle/>
          <a:p>
            <a:pPr>
              <a:lnSpc>
                <a:spcPct val="120000"/>
              </a:lnSpc>
              <a:spcAft>
                <a:spcPts val="600"/>
              </a:spcAft>
            </a:pPr>
            <a:r>
              <a:rPr lang="zh-CN" altLang="en-US" sz="1600" dirty="0" smtClean="0">
                <a:latin typeface="微软雅黑 Light" panose="020B0502040204020203" pitchFamily="34" charset="-122"/>
                <a:ea typeface="微软雅黑 Light" panose="020B0502040204020203" pitchFamily="34" charset="-122"/>
              </a:rPr>
              <a:t>数据公园知识平台对于商学院学生、企业家有非常强烈的应用性和创新价值，特此推荐数据公园全球创新趋势分析数据库。</a:t>
            </a:r>
            <a:endParaRPr lang="zh-CN" altLang="en-US" sz="1600" dirty="0">
              <a:latin typeface="微软雅黑 Light" panose="020B0502040204020203" pitchFamily="34" charset="-122"/>
              <a:ea typeface="微软雅黑 Light" panose="020B0502040204020203" pitchFamily="34" charset="-122"/>
            </a:endParaRPr>
          </a:p>
        </p:txBody>
      </p:sp>
      <p:sp>
        <p:nvSpPr>
          <p:cNvPr id="14" name="TextBox 13"/>
          <p:cNvSpPr txBox="1"/>
          <p:nvPr/>
        </p:nvSpPr>
        <p:spPr>
          <a:xfrm>
            <a:off x="9879798" y="1611318"/>
            <a:ext cx="2256524" cy="907941"/>
          </a:xfrm>
          <a:prstGeom prst="rect">
            <a:avLst/>
          </a:prstGeom>
          <a:noFill/>
        </p:spPr>
        <p:txBody>
          <a:bodyPr wrap="square" rtlCol="0">
            <a:spAutoFit/>
          </a:bodyPr>
          <a:lstStyle/>
          <a:p>
            <a:pPr>
              <a:lnSpc>
                <a:spcPct val="120000"/>
              </a:lnSpc>
              <a:spcAft>
                <a:spcPts val="600"/>
              </a:spcAft>
            </a:pPr>
            <a:r>
              <a:rPr lang="zh-CN" altLang="en-US" sz="2000" b="1" dirty="0">
                <a:latin typeface="微软雅黑 Light" panose="020B0502040204020203" pitchFamily="34" charset="-122"/>
                <a:ea typeface="微软雅黑 Light" panose="020B0502040204020203" pitchFamily="34" charset="-122"/>
              </a:rPr>
              <a:t>吴学夫</a:t>
            </a:r>
            <a:endParaRPr lang="en-US" altLang="zh-CN" sz="2000" b="1"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b="1" dirty="0" smtClean="0">
                <a:latin typeface="微软雅黑 Light" panose="020B0502040204020203" pitchFamily="34" charset="-122"/>
                <a:ea typeface="微软雅黑 Light" panose="020B0502040204020203" pitchFamily="34" charset="-122"/>
              </a:rPr>
              <a:t>中国传媒大学教授</a:t>
            </a:r>
            <a:endParaRPr lang="zh-CN" altLang="en-US" sz="2000" b="1" dirty="0">
              <a:latin typeface="微软雅黑 Light" panose="020B0502040204020203" pitchFamily="34" charset="-122"/>
              <a:ea typeface="微软雅黑 Light" panose="020B0502040204020203" pitchFamily="34" charset="-122"/>
            </a:endParaRPr>
          </a:p>
        </p:txBody>
      </p:sp>
      <p:sp>
        <p:nvSpPr>
          <p:cNvPr id="15" name="TextBox 14"/>
          <p:cNvSpPr txBox="1"/>
          <p:nvPr/>
        </p:nvSpPr>
        <p:spPr>
          <a:xfrm>
            <a:off x="9879798" y="2794804"/>
            <a:ext cx="2256524" cy="1277273"/>
          </a:xfrm>
          <a:prstGeom prst="rect">
            <a:avLst/>
          </a:prstGeom>
          <a:noFill/>
        </p:spPr>
        <p:txBody>
          <a:bodyPr wrap="square" rtlCol="0">
            <a:spAutoFit/>
          </a:bodyPr>
          <a:lstStyle/>
          <a:p>
            <a:pPr>
              <a:lnSpc>
                <a:spcPct val="120000"/>
              </a:lnSpc>
              <a:spcAft>
                <a:spcPts val="600"/>
              </a:spcAft>
            </a:pPr>
            <a:r>
              <a:rPr lang="zh-CN" altLang="en-US" sz="2000" b="1" dirty="0" smtClean="0">
                <a:latin typeface="微软雅黑 Light" panose="020B0502040204020203" pitchFamily="34" charset="-122"/>
                <a:ea typeface="微软雅黑 Light" panose="020B0502040204020203" pitchFamily="34" charset="-122"/>
              </a:rPr>
              <a:t>李雪飞</a:t>
            </a:r>
            <a:endParaRPr lang="en-US" altLang="zh-CN" sz="2000" b="1"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b="1" dirty="0" smtClean="0">
                <a:latin typeface="微软雅黑 Light" panose="020B0502040204020203" pitchFamily="34" charset="-122"/>
                <a:ea typeface="微软雅黑 Light" panose="020B0502040204020203" pitchFamily="34" charset="-122"/>
              </a:rPr>
              <a:t>北京服装学院图书馆馆长</a:t>
            </a:r>
            <a:endParaRPr lang="zh-CN" altLang="en-US" sz="2000" b="1" dirty="0">
              <a:latin typeface="微软雅黑 Light" panose="020B0502040204020203" pitchFamily="34" charset="-122"/>
              <a:ea typeface="微软雅黑 Light" panose="020B0502040204020203" pitchFamily="34" charset="-122"/>
            </a:endParaRPr>
          </a:p>
        </p:txBody>
      </p:sp>
      <p:sp>
        <p:nvSpPr>
          <p:cNvPr id="17" name="TextBox 16"/>
          <p:cNvSpPr txBox="1"/>
          <p:nvPr/>
        </p:nvSpPr>
        <p:spPr>
          <a:xfrm>
            <a:off x="9879798" y="4347622"/>
            <a:ext cx="2256524" cy="907941"/>
          </a:xfrm>
          <a:prstGeom prst="rect">
            <a:avLst/>
          </a:prstGeom>
          <a:noFill/>
        </p:spPr>
        <p:txBody>
          <a:bodyPr wrap="square" rtlCol="0">
            <a:spAutoFit/>
          </a:bodyPr>
          <a:lstStyle/>
          <a:p>
            <a:pPr>
              <a:lnSpc>
                <a:spcPct val="120000"/>
              </a:lnSpc>
              <a:spcAft>
                <a:spcPts val="600"/>
              </a:spcAft>
            </a:pPr>
            <a:r>
              <a:rPr lang="zh-CN" altLang="en-US" sz="2000" b="1" dirty="0">
                <a:latin typeface="微软雅黑 Light" panose="020B0502040204020203" pitchFamily="34" charset="-122"/>
                <a:ea typeface="微软雅黑 Light" panose="020B0502040204020203" pitchFamily="34" charset="-122"/>
              </a:rPr>
              <a:t>邹其昌</a:t>
            </a:r>
            <a:endParaRPr lang="en-US" altLang="zh-CN" sz="2000" b="1"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b="1" dirty="0" smtClean="0">
                <a:latin typeface="微软雅黑 Light" panose="020B0502040204020203" pitchFamily="34" charset="-122"/>
                <a:ea typeface="微软雅黑 Light" panose="020B0502040204020203" pitchFamily="34" charset="-122"/>
              </a:rPr>
              <a:t>同济</a:t>
            </a:r>
            <a:r>
              <a:rPr lang="zh-CN" altLang="en-US" sz="2000" b="1" dirty="0">
                <a:latin typeface="微软雅黑 Light" panose="020B0502040204020203" pitchFamily="34" charset="-122"/>
                <a:ea typeface="微软雅黑 Light" panose="020B0502040204020203" pitchFamily="34" charset="-122"/>
              </a:rPr>
              <a:t>大学</a:t>
            </a:r>
            <a:r>
              <a:rPr lang="zh-CN" altLang="en-US" sz="2000" b="1" dirty="0" smtClean="0">
                <a:latin typeface="微软雅黑 Light" panose="020B0502040204020203" pitchFamily="34" charset="-122"/>
                <a:ea typeface="微软雅黑 Light" panose="020B0502040204020203" pitchFamily="34" charset="-122"/>
              </a:rPr>
              <a:t>教授</a:t>
            </a:r>
            <a:endParaRPr lang="zh-CN" altLang="en-US" sz="2000" b="1" dirty="0">
              <a:latin typeface="微软雅黑 Light" panose="020B0502040204020203" pitchFamily="34" charset="-122"/>
              <a:ea typeface="微软雅黑 Light" panose="020B0502040204020203" pitchFamily="34" charset="-122"/>
            </a:endParaRPr>
          </a:p>
        </p:txBody>
      </p:sp>
      <p:sp>
        <p:nvSpPr>
          <p:cNvPr id="18" name="TextBox 17"/>
          <p:cNvSpPr txBox="1"/>
          <p:nvPr/>
        </p:nvSpPr>
        <p:spPr>
          <a:xfrm>
            <a:off x="9879798" y="5720002"/>
            <a:ext cx="2256524" cy="907941"/>
          </a:xfrm>
          <a:prstGeom prst="rect">
            <a:avLst/>
          </a:prstGeom>
          <a:noFill/>
        </p:spPr>
        <p:txBody>
          <a:bodyPr wrap="square" rtlCol="0">
            <a:spAutoFit/>
          </a:bodyPr>
          <a:lstStyle/>
          <a:p>
            <a:pPr>
              <a:lnSpc>
                <a:spcPct val="120000"/>
              </a:lnSpc>
              <a:spcAft>
                <a:spcPts val="600"/>
              </a:spcAft>
            </a:pPr>
            <a:r>
              <a:rPr lang="zh-CN" altLang="en-US" sz="2000" b="1" dirty="0">
                <a:latin typeface="微软雅黑 Light" panose="020B0502040204020203" pitchFamily="34" charset="-122"/>
                <a:ea typeface="微软雅黑 Light" panose="020B0502040204020203" pitchFamily="34" charset="-122"/>
              </a:rPr>
              <a:t>张黎</a:t>
            </a:r>
            <a:endParaRPr lang="en-US" altLang="zh-CN" sz="2000" b="1"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b="1" dirty="0">
                <a:latin typeface="微软雅黑 Light" panose="020B0502040204020203" pitchFamily="34" charset="-122"/>
                <a:ea typeface="微软雅黑 Light" panose="020B0502040204020203" pitchFamily="34" charset="-122"/>
              </a:rPr>
              <a:t>北京大学</a:t>
            </a:r>
            <a:r>
              <a:rPr lang="zh-CN" altLang="en-US" sz="2000" b="1" dirty="0" smtClean="0">
                <a:latin typeface="微软雅黑 Light" panose="020B0502040204020203" pitchFamily="34" charset="-122"/>
                <a:ea typeface="微软雅黑 Light" panose="020B0502040204020203" pitchFamily="34" charset="-122"/>
              </a:rPr>
              <a:t>教授</a:t>
            </a:r>
            <a:endParaRPr lang="zh-CN" altLang="en-US" sz="2000" b="1" dirty="0">
              <a:latin typeface="微软雅黑 Light" panose="020B0502040204020203" pitchFamily="34" charset="-122"/>
              <a:ea typeface="微软雅黑 Light" panose="020B0502040204020203" pitchFamily="34" charset="-122"/>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7569" y="24135"/>
            <a:ext cx="1352669" cy="1352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569" y="1376804"/>
            <a:ext cx="1364957" cy="1364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7569" y="2756969"/>
            <a:ext cx="1352944" cy="135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7569" y="4125121"/>
            <a:ext cx="1352944" cy="135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7570" y="5501730"/>
            <a:ext cx="1352668" cy="1352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676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79798" y="246500"/>
            <a:ext cx="2256524" cy="907941"/>
          </a:xfrm>
          <a:prstGeom prst="rect">
            <a:avLst/>
          </a:prstGeom>
          <a:noFill/>
        </p:spPr>
        <p:txBody>
          <a:bodyPr wrap="square" rtlCol="0">
            <a:spAutoFit/>
          </a:bodyPr>
          <a:lstStyle/>
          <a:p>
            <a:pPr>
              <a:lnSpc>
                <a:spcPct val="120000"/>
              </a:lnSpc>
              <a:spcAft>
                <a:spcPts val="600"/>
              </a:spcAft>
            </a:pPr>
            <a:r>
              <a:rPr lang="en-US" altLang="zh-CN" sz="2000" b="1" dirty="0" smtClean="0">
                <a:latin typeface="微软雅黑 Light" panose="020B0502040204020203" pitchFamily="34" charset="-122"/>
                <a:ea typeface="微软雅黑 Light" panose="020B0502040204020203" pitchFamily="34" charset="-122"/>
              </a:rPr>
              <a:t>Soon in Lee</a:t>
            </a:r>
          </a:p>
          <a:p>
            <a:pPr>
              <a:lnSpc>
                <a:spcPct val="120000"/>
              </a:lnSpc>
              <a:spcAft>
                <a:spcPts val="600"/>
              </a:spcAft>
            </a:pPr>
            <a:r>
              <a:rPr lang="zh-CN" altLang="en-US" sz="2000" b="1" dirty="0">
                <a:latin typeface="微软雅黑 Light" panose="020B0502040204020203" pitchFamily="34" charset="-122"/>
                <a:ea typeface="微软雅黑 Light" panose="020B0502040204020203" pitchFamily="34" charset="-122"/>
              </a:rPr>
              <a:t>韩国弘益</a:t>
            </a:r>
            <a:r>
              <a:rPr lang="zh-CN" altLang="en-US" sz="2000" b="1" dirty="0" smtClean="0">
                <a:latin typeface="微软雅黑 Light" panose="020B0502040204020203" pitchFamily="34" charset="-122"/>
                <a:ea typeface="微软雅黑 Light" panose="020B0502040204020203" pitchFamily="34" charset="-122"/>
              </a:rPr>
              <a:t>大学教授</a:t>
            </a:r>
            <a:endParaRPr lang="zh-CN" altLang="en-US" sz="2000" b="1" dirty="0">
              <a:latin typeface="微软雅黑 Light" panose="020B0502040204020203" pitchFamily="34" charset="-122"/>
              <a:ea typeface="微软雅黑 Light" panose="020B0502040204020203" pitchFamily="34" charset="-122"/>
            </a:endParaRPr>
          </a:p>
        </p:txBody>
      </p:sp>
      <p:sp>
        <p:nvSpPr>
          <p:cNvPr id="6" name="TextBox 5"/>
          <p:cNvSpPr txBox="1"/>
          <p:nvPr/>
        </p:nvSpPr>
        <p:spPr>
          <a:xfrm>
            <a:off x="1633610" y="358838"/>
            <a:ext cx="6696744" cy="683264"/>
          </a:xfrm>
          <a:prstGeom prst="rect">
            <a:avLst/>
          </a:prstGeom>
          <a:noFill/>
        </p:spPr>
        <p:txBody>
          <a:bodyPr wrap="square" rtlCol="0">
            <a:spAutoFit/>
          </a:bodyPr>
          <a:lstStyle/>
          <a:p>
            <a:pPr>
              <a:lnSpc>
                <a:spcPct val="120000"/>
              </a:lnSpc>
              <a:spcAft>
                <a:spcPts val="600"/>
              </a:spcAft>
            </a:pPr>
            <a:r>
              <a:rPr lang="en-US" altLang="zh-CN" sz="1600" dirty="0" smtClean="0">
                <a:latin typeface="微软雅黑 Light" panose="020B0502040204020203" pitchFamily="34" charset="-122"/>
                <a:ea typeface="微软雅黑 Light" panose="020B0502040204020203" pitchFamily="34" charset="-122"/>
              </a:rPr>
              <a:t>It’s my pleasure to joining </a:t>
            </a:r>
            <a:r>
              <a:rPr lang="en-US" altLang="zh-CN" sz="1600" dirty="0" err="1" smtClean="0">
                <a:latin typeface="微软雅黑 Light" panose="020B0502040204020203" pitchFamily="34" charset="-122"/>
                <a:ea typeface="微软雅黑 Light" panose="020B0502040204020203" pitchFamily="34" charset="-122"/>
              </a:rPr>
              <a:t>datapark</a:t>
            </a:r>
            <a:r>
              <a:rPr lang="en-US" altLang="zh-CN" sz="1600" dirty="0" smtClean="0">
                <a:latin typeface="微软雅黑 Light" panose="020B0502040204020203" pitchFamily="34" charset="-122"/>
                <a:ea typeface="微软雅黑 Light" panose="020B0502040204020203" pitchFamily="34" charset="-122"/>
              </a:rPr>
              <a:t> job, which will be benefitted to education and industry in future.</a:t>
            </a:r>
            <a:endParaRPr lang="zh-CN" altLang="en-US" sz="1600" dirty="0">
              <a:latin typeface="微软雅黑 Light" panose="020B0502040204020203" pitchFamily="34" charset="-122"/>
              <a:ea typeface="微软雅黑 Light" panose="020B0502040204020203" pitchFamily="34" charset="-122"/>
            </a:endParaRPr>
          </a:p>
        </p:txBody>
      </p:sp>
      <p:sp>
        <p:nvSpPr>
          <p:cNvPr id="3" name="矩形 2"/>
          <p:cNvSpPr/>
          <p:nvPr/>
        </p:nvSpPr>
        <p:spPr bwMode="auto">
          <a:xfrm>
            <a:off x="265733" y="0"/>
            <a:ext cx="1152128" cy="1124744"/>
          </a:xfrm>
          <a:prstGeom prst="rect">
            <a:avLst/>
          </a:prstGeom>
          <a:solidFill>
            <a:srgbClr val="FF7C8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lang="en-US" altLang="zh-CN" b="1" dirty="0" smtClean="0">
              <a:solidFill>
                <a:srgbClr val="FFFFFF"/>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 typeface="Arial" pitchFamily="34" charset="0"/>
              <a:buNone/>
              <a:tabLst/>
            </a:pPr>
            <a:r>
              <a:rPr lang="zh-CN" altLang="en-US" b="1" dirty="0" smtClean="0">
                <a:solidFill>
                  <a:srgbClr val="FFFFFF"/>
                </a:solidFill>
                <a:latin typeface="+mn-ea"/>
                <a:ea typeface="+mn-ea"/>
              </a:rPr>
              <a:t>专家推荐</a:t>
            </a:r>
            <a:endParaRPr kumimoji="0" lang="zh-CN" altLang="en-US" sz="1800" b="1" i="0" u="none" strike="noStrike" cap="none" normalizeH="0" baseline="0" dirty="0" smtClean="0">
              <a:ln>
                <a:noFill/>
              </a:ln>
              <a:solidFill>
                <a:srgbClr val="FFFFFF"/>
              </a:solidFill>
              <a:effectLst/>
              <a:latin typeface="+mn-ea"/>
              <a:ea typeface="+mn-ea"/>
            </a:endParaRPr>
          </a:p>
        </p:txBody>
      </p:sp>
      <p:sp>
        <p:nvSpPr>
          <p:cNvPr id="10" name="TextBox 9"/>
          <p:cNvSpPr txBox="1"/>
          <p:nvPr/>
        </p:nvSpPr>
        <p:spPr>
          <a:xfrm>
            <a:off x="1633335" y="1723656"/>
            <a:ext cx="6697019" cy="683264"/>
          </a:xfrm>
          <a:prstGeom prst="rect">
            <a:avLst/>
          </a:prstGeom>
          <a:noFill/>
        </p:spPr>
        <p:txBody>
          <a:bodyPr wrap="square" rtlCol="0">
            <a:spAutoFit/>
          </a:bodyPr>
          <a:lstStyle/>
          <a:p>
            <a:pPr>
              <a:lnSpc>
                <a:spcPct val="120000"/>
              </a:lnSpc>
              <a:spcAft>
                <a:spcPts val="600"/>
              </a:spcAft>
            </a:pPr>
            <a:r>
              <a:rPr lang="en-US" altLang="zh-CN" sz="1600" dirty="0" smtClean="0">
                <a:latin typeface="微软雅黑 Light" panose="020B0502040204020203" pitchFamily="34" charset="-122"/>
                <a:ea typeface="微软雅黑 Light" panose="020B0502040204020203" pitchFamily="34" charset="-122"/>
              </a:rPr>
              <a:t>DP is a professional, strategic, and inspired database to designer, innovator, businessman, manager, teacher and student.</a:t>
            </a:r>
            <a:endParaRPr lang="zh-CN" altLang="en-US" sz="1600" dirty="0">
              <a:latin typeface="微软雅黑 Light" panose="020B0502040204020203" pitchFamily="34" charset="-122"/>
              <a:ea typeface="微软雅黑 Light" panose="020B0502040204020203" pitchFamily="34" charset="-122"/>
            </a:endParaRPr>
          </a:p>
        </p:txBody>
      </p:sp>
      <p:sp>
        <p:nvSpPr>
          <p:cNvPr id="11" name="TextBox 10"/>
          <p:cNvSpPr txBox="1"/>
          <p:nvPr/>
        </p:nvSpPr>
        <p:spPr>
          <a:xfrm>
            <a:off x="1633885" y="3091808"/>
            <a:ext cx="6697019" cy="683264"/>
          </a:xfrm>
          <a:prstGeom prst="rect">
            <a:avLst/>
          </a:prstGeom>
          <a:noFill/>
        </p:spPr>
        <p:txBody>
          <a:bodyPr wrap="square" rtlCol="0">
            <a:spAutoFit/>
          </a:bodyPr>
          <a:lstStyle/>
          <a:p>
            <a:pPr>
              <a:lnSpc>
                <a:spcPct val="120000"/>
              </a:lnSpc>
              <a:spcAft>
                <a:spcPts val="600"/>
              </a:spcAft>
            </a:pPr>
            <a:r>
              <a:rPr lang="en-US" altLang="zh-CN" sz="1600" dirty="0" smtClean="0">
                <a:latin typeface="微软雅黑 Light" panose="020B0502040204020203" pitchFamily="34" charset="-122"/>
                <a:ea typeface="微软雅黑 Light" panose="020B0502040204020203" pitchFamily="34" charset="-122"/>
              </a:rPr>
              <a:t>Very useful and meaningful database for designer and innovator. We are very benefitted and inspired by </a:t>
            </a:r>
            <a:r>
              <a:rPr lang="en-US" altLang="zh-CN" sz="1600" dirty="0" err="1" smtClean="0">
                <a:latin typeface="微软雅黑 Light" panose="020B0502040204020203" pitchFamily="34" charset="-122"/>
                <a:ea typeface="微软雅黑 Light" panose="020B0502040204020203" pitchFamily="34" charset="-122"/>
              </a:rPr>
              <a:t>datapark</a:t>
            </a:r>
            <a:r>
              <a:rPr lang="en-US" altLang="zh-CN" sz="1600" dirty="0" smtClean="0">
                <a:latin typeface="微软雅黑 Light" panose="020B0502040204020203" pitchFamily="34" charset="-122"/>
                <a:ea typeface="微软雅黑 Light" panose="020B0502040204020203" pitchFamily="34" charset="-122"/>
              </a:rPr>
              <a:t>.</a:t>
            </a:r>
            <a:endParaRPr lang="zh-CN" altLang="en-US" sz="1600" dirty="0">
              <a:latin typeface="微软雅黑 Light" panose="020B0502040204020203" pitchFamily="34" charset="-122"/>
              <a:ea typeface="微软雅黑 Light" panose="020B0502040204020203" pitchFamily="34" charset="-122"/>
            </a:endParaRPr>
          </a:p>
        </p:txBody>
      </p:sp>
      <p:sp>
        <p:nvSpPr>
          <p:cNvPr id="12" name="TextBox 11"/>
          <p:cNvSpPr txBox="1"/>
          <p:nvPr/>
        </p:nvSpPr>
        <p:spPr>
          <a:xfrm>
            <a:off x="1633885" y="4459961"/>
            <a:ext cx="6696744" cy="683264"/>
          </a:xfrm>
          <a:prstGeom prst="rect">
            <a:avLst/>
          </a:prstGeom>
          <a:noFill/>
        </p:spPr>
        <p:txBody>
          <a:bodyPr wrap="square" rtlCol="0">
            <a:spAutoFit/>
          </a:bodyPr>
          <a:lstStyle/>
          <a:p>
            <a:pPr>
              <a:lnSpc>
                <a:spcPct val="120000"/>
              </a:lnSpc>
              <a:spcAft>
                <a:spcPts val="600"/>
              </a:spcAft>
            </a:pPr>
            <a:r>
              <a:rPr lang="en-US" altLang="zh-CN" sz="1600" dirty="0" smtClean="0">
                <a:latin typeface="微软雅黑 Light" panose="020B0502040204020203" pitchFamily="34" charset="-122"/>
                <a:ea typeface="微软雅黑 Light" panose="020B0502040204020203" pitchFamily="34" charset="-122"/>
              </a:rPr>
              <a:t>We need more powerful data and research to support design and innovation. DP will create new approach for design and innovation.</a:t>
            </a:r>
            <a:endParaRPr lang="zh-CN" altLang="en-US" sz="1600" dirty="0">
              <a:latin typeface="微软雅黑 Light" panose="020B0502040204020203" pitchFamily="34" charset="-122"/>
              <a:ea typeface="微软雅黑 Light" panose="020B0502040204020203" pitchFamily="34" charset="-122"/>
            </a:endParaRPr>
          </a:p>
        </p:txBody>
      </p:sp>
      <p:sp>
        <p:nvSpPr>
          <p:cNvPr id="13" name="TextBox 12"/>
          <p:cNvSpPr txBox="1"/>
          <p:nvPr/>
        </p:nvSpPr>
        <p:spPr>
          <a:xfrm>
            <a:off x="1633885" y="5832341"/>
            <a:ext cx="6696744" cy="683264"/>
          </a:xfrm>
          <a:prstGeom prst="rect">
            <a:avLst/>
          </a:prstGeom>
          <a:noFill/>
        </p:spPr>
        <p:txBody>
          <a:bodyPr wrap="square" rtlCol="0">
            <a:spAutoFit/>
          </a:bodyPr>
          <a:lstStyle/>
          <a:p>
            <a:pPr>
              <a:lnSpc>
                <a:spcPct val="120000"/>
              </a:lnSpc>
              <a:spcAft>
                <a:spcPts val="600"/>
              </a:spcAft>
            </a:pPr>
            <a:r>
              <a:rPr lang="en-US" altLang="zh-CN" sz="1600" dirty="0" smtClean="0">
                <a:latin typeface="微软雅黑 Light" panose="020B0502040204020203" pitchFamily="34" charset="-122"/>
                <a:ea typeface="微软雅黑 Light" panose="020B0502040204020203" pitchFamily="34" charset="-122"/>
              </a:rPr>
              <a:t>DP is not only about design, but also about innovation wisdom, Milan polytechnic university will collaborate with DP in future.</a:t>
            </a:r>
            <a:endParaRPr lang="zh-CN" altLang="en-US" sz="1600" dirty="0">
              <a:latin typeface="微软雅黑 Light" panose="020B0502040204020203" pitchFamily="34" charset="-122"/>
              <a:ea typeface="微软雅黑 Light" panose="020B0502040204020203" pitchFamily="34" charset="-122"/>
            </a:endParaRPr>
          </a:p>
        </p:txBody>
      </p:sp>
      <p:sp>
        <p:nvSpPr>
          <p:cNvPr id="14" name="TextBox 13"/>
          <p:cNvSpPr txBox="1"/>
          <p:nvPr/>
        </p:nvSpPr>
        <p:spPr>
          <a:xfrm>
            <a:off x="9879798" y="1426651"/>
            <a:ext cx="2256524" cy="1277273"/>
          </a:xfrm>
          <a:prstGeom prst="rect">
            <a:avLst/>
          </a:prstGeom>
          <a:noFill/>
        </p:spPr>
        <p:txBody>
          <a:bodyPr wrap="square" rtlCol="0">
            <a:spAutoFit/>
          </a:bodyPr>
          <a:lstStyle/>
          <a:p>
            <a:pPr>
              <a:lnSpc>
                <a:spcPct val="120000"/>
              </a:lnSpc>
              <a:spcAft>
                <a:spcPts val="600"/>
              </a:spcAft>
            </a:pPr>
            <a:r>
              <a:rPr lang="en-US" altLang="zh-CN" sz="2000" b="1" dirty="0" smtClean="0">
                <a:latin typeface="微软雅黑 Light" panose="020B0502040204020203" pitchFamily="34" charset="-122"/>
                <a:ea typeface="微软雅黑 Light" panose="020B0502040204020203" pitchFamily="34" charset="-122"/>
              </a:rPr>
              <a:t>Cees De </a:t>
            </a:r>
            <a:r>
              <a:rPr lang="en-US" altLang="zh-CN" sz="2000" b="1" dirty="0" err="1" smtClean="0">
                <a:latin typeface="微软雅黑 Light" panose="020B0502040204020203" pitchFamily="34" charset="-122"/>
                <a:ea typeface="微软雅黑 Light" panose="020B0502040204020203" pitchFamily="34" charset="-122"/>
              </a:rPr>
              <a:t>Bont</a:t>
            </a:r>
            <a:endParaRPr lang="en-US" altLang="zh-CN" sz="2000" b="1"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b="1" dirty="0" smtClean="0">
                <a:latin typeface="微软雅黑 Light" panose="020B0502040204020203" pitchFamily="34" charset="-122"/>
                <a:ea typeface="微软雅黑 Light" panose="020B0502040204020203" pitchFamily="34" charset="-122"/>
              </a:rPr>
              <a:t>香港理工大学设计学院院长</a:t>
            </a:r>
            <a:endParaRPr lang="zh-CN" altLang="en-US" sz="2000" b="1" dirty="0">
              <a:latin typeface="微软雅黑 Light" panose="020B0502040204020203" pitchFamily="34" charset="-122"/>
              <a:ea typeface="微软雅黑 Light" panose="020B0502040204020203" pitchFamily="34" charset="-122"/>
            </a:endParaRPr>
          </a:p>
        </p:txBody>
      </p:sp>
      <p:sp>
        <p:nvSpPr>
          <p:cNvPr id="15" name="TextBox 14"/>
          <p:cNvSpPr txBox="1"/>
          <p:nvPr/>
        </p:nvSpPr>
        <p:spPr>
          <a:xfrm>
            <a:off x="9879796" y="2794804"/>
            <a:ext cx="2256525" cy="1277273"/>
          </a:xfrm>
          <a:prstGeom prst="rect">
            <a:avLst/>
          </a:prstGeom>
          <a:noFill/>
        </p:spPr>
        <p:txBody>
          <a:bodyPr wrap="square" rtlCol="0">
            <a:spAutoFit/>
          </a:bodyPr>
          <a:lstStyle/>
          <a:p>
            <a:pPr>
              <a:lnSpc>
                <a:spcPct val="120000"/>
              </a:lnSpc>
              <a:spcAft>
                <a:spcPts val="600"/>
              </a:spcAft>
            </a:pPr>
            <a:r>
              <a:rPr lang="en-US" altLang="zh-CN" sz="2000" b="1" dirty="0" smtClean="0">
                <a:latin typeface="微软雅黑 Light" panose="020B0502040204020203" pitchFamily="34" charset="-122"/>
                <a:ea typeface="微软雅黑 Light" panose="020B0502040204020203" pitchFamily="34" charset="-122"/>
              </a:rPr>
              <a:t>Jan Stael von Holstein</a:t>
            </a:r>
          </a:p>
          <a:p>
            <a:pPr>
              <a:lnSpc>
                <a:spcPct val="120000"/>
              </a:lnSpc>
              <a:spcAft>
                <a:spcPts val="600"/>
              </a:spcAft>
            </a:pPr>
            <a:r>
              <a:rPr lang="zh-CN" altLang="en-US" sz="2000" b="1" dirty="0" smtClean="0">
                <a:latin typeface="微软雅黑 Light" panose="020B0502040204020203" pitchFamily="34" charset="-122"/>
                <a:ea typeface="微软雅黑 Light" panose="020B0502040204020203" pitchFamily="34" charset="-122"/>
              </a:rPr>
              <a:t>同济大学客座教授</a:t>
            </a:r>
            <a:endParaRPr lang="zh-CN" altLang="en-US" sz="2000" b="1" dirty="0">
              <a:latin typeface="微软雅黑 Light" panose="020B0502040204020203" pitchFamily="34" charset="-122"/>
              <a:ea typeface="微软雅黑 Light" panose="020B0502040204020203" pitchFamily="34" charset="-122"/>
            </a:endParaRPr>
          </a:p>
        </p:txBody>
      </p:sp>
      <p:sp>
        <p:nvSpPr>
          <p:cNvPr id="17" name="TextBox 16"/>
          <p:cNvSpPr txBox="1"/>
          <p:nvPr/>
        </p:nvSpPr>
        <p:spPr>
          <a:xfrm>
            <a:off x="9879798" y="4162956"/>
            <a:ext cx="2256524" cy="1277273"/>
          </a:xfrm>
          <a:prstGeom prst="rect">
            <a:avLst/>
          </a:prstGeom>
          <a:noFill/>
        </p:spPr>
        <p:txBody>
          <a:bodyPr wrap="square" rtlCol="0">
            <a:spAutoFit/>
          </a:bodyPr>
          <a:lstStyle/>
          <a:p>
            <a:pPr>
              <a:lnSpc>
                <a:spcPct val="120000"/>
              </a:lnSpc>
              <a:spcAft>
                <a:spcPts val="600"/>
              </a:spcAft>
            </a:pPr>
            <a:r>
              <a:rPr lang="en-US" altLang="zh-CN" sz="2000" b="1" dirty="0" smtClean="0">
                <a:latin typeface="微软雅黑 Light" panose="020B0502040204020203" pitchFamily="34" charset="-122"/>
                <a:ea typeface="微软雅黑 Light" panose="020B0502040204020203" pitchFamily="34" charset="-122"/>
              </a:rPr>
              <a:t>Patrick Whitney</a:t>
            </a:r>
          </a:p>
          <a:p>
            <a:pPr>
              <a:lnSpc>
                <a:spcPct val="120000"/>
              </a:lnSpc>
              <a:spcAft>
                <a:spcPts val="600"/>
              </a:spcAft>
            </a:pPr>
            <a:r>
              <a:rPr lang="zh-CN" altLang="en-US" sz="2000" b="1" dirty="0">
                <a:latin typeface="微软雅黑 Light" panose="020B0502040204020203" pitchFamily="34" charset="-122"/>
                <a:ea typeface="微软雅黑 Light" panose="020B0502040204020203" pitchFamily="34" charset="-122"/>
              </a:rPr>
              <a:t>伊利诺伊</a:t>
            </a:r>
            <a:r>
              <a:rPr lang="zh-CN" altLang="en-US" sz="2000" b="1" dirty="0" smtClean="0">
                <a:latin typeface="微软雅黑 Light" panose="020B0502040204020203" pitchFamily="34" charset="-122"/>
                <a:ea typeface="微软雅黑 Light" panose="020B0502040204020203" pitchFamily="34" charset="-122"/>
              </a:rPr>
              <a:t>理工学院设计学院院长</a:t>
            </a:r>
            <a:endParaRPr lang="zh-CN" altLang="en-US" sz="2000" b="1" dirty="0">
              <a:latin typeface="微软雅黑 Light" panose="020B0502040204020203" pitchFamily="34" charset="-122"/>
              <a:ea typeface="微软雅黑 Light" panose="020B0502040204020203" pitchFamily="34" charset="-122"/>
            </a:endParaRPr>
          </a:p>
        </p:txBody>
      </p:sp>
      <p:sp>
        <p:nvSpPr>
          <p:cNvPr id="18" name="TextBox 17"/>
          <p:cNvSpPr txBox="1"/>
          <p:nvPr/>
        </p:nvSpPr>
        <p:spPr>
          <a:xfrm>
            <a:off x="9879798" y="5676098"/>
            <a:ext cx="2256524" cy="907941"/>
          </a:xfrm>
          <a:prstGeom prst="rect">
            <a:avLst/>
          </a:prstGeom>
          <a:noFill/>
        </p:spPr>
        <p:txBody>
          <a:bodyPr wrap="square" rtlCol="0">
            <a:spAutoFit/>
          </a:bodyPr>
          <a:lstStyle/>
          <a:p>
            <a:pPr>
              <a:lnSpc>
                <a:spcPct val="120000"/>
              </a:lnSpc>
              <a:spcAft>
                <a:spcPts val="600"/>
              </a:spcAft>
            </a:pPr>
            <a:r>
              <a:rPr lang="en-US" altLang="zh-CN" sz="2000" b="1" dirty="0" smtClean="0">
                <a:latin typeface="微软雅黑 Light" panose="020B0502040204020203" pitchFamily="34" charset="-122"/>
                <a:ea typeface="微软雅黑 Light" panose="020B0502040204020203" pitchFamily="34" charset="-122"/>
              </a:rPr>
              <a:t>Francisca Galli</a:t>
            </a:r>
          </a:p>
          <a:p>
            <a:pPr>
              <a:lnSpc>
                <a:spcPct val="120000"/>
              </a:lnSpc>
              <a:spcAft>
                <a:spcPts val="600"/>
              </a:spcAft>
            </a:pPr>
            <a:r>
              <a:rPr lang="zh-CN" altLang="en-US" sz="2000" b="1" dirty="0">
                <a:latin typeface="微软雅黑 Light" panose="020B0502040204020203" pitchFamily="34" charset="-122"/>
                <a:ea typeface="微软雅黑 Light" panose="020B0502040204020203" pitchFamily="34" charset="-122"/>
              </a:rPr>
              <a:t>米兰</a:t>
            </a:r>
            <a:r>
              <a:rPr lang="zh-CN" altLang="en-US" sz="2000" b="1" dirty="0" smtClean="0">
                <a:latin typeface="微软雅黑 Light" panose="020B0502040204020203" pitchFamily="34" charset="-122"/>
                <a:ea typeface="微软雅黑 Light" panose="020B0502040204020203" pitchFamily="34" charset="-122"/>
              </a:rPr>
              <a:t>理工大学教授</a:t>
            </a:r>
            <a:endParaRPr lang="zh-CN" altLang="en-US" sz="2000" b="1" dirty="0">
              <a:latin typeface="微软雅黑 Light" panose="020B0502040204020203" pitchFamily="34" charset="-122"/>
              <a:ea typeface="微软雅黑 Light" panose="020B0502040204020203" pitchFamily="34" charset="-122"/>
            </a:endParaRPr>
          </a:p>
        </p:txBody>
      </p:sp>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7846" y="30955"/>
            <a:ext cx="1352668" cy="134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846" y="1388817"/>
            <a:ext cx="1352944" cy="135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7846" y="2756969"/>
            <a:ext cx="1352668" cy="1352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7846" y="4125121"/>
            <a:ext cx="1352944" cy="135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7446" y="5501729"/>
            <a:ext cx="1353344" cy="1353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676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pic>
        <p:nvPicPr>
          <p:cNvPr id="2051" name="Picture 3" descr="C:\Users\王洪磊\Desktop\DataPark\9 项目\4 项目：微信小程序（白云）\2 PPT\Logo\数据公园logo绿色.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王洪磊\Desktop\无标题.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941777" cy="6857999"/>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0" y="0"/>
            <a:ext cx="4226173" cy="6857999"/>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426472" y="836712"/>
            <a:ext cx="3373227" cy="5266057"/>
          </a:xfrm>
          <a:prstGeom prst="rect">
            <a:avLst/>
          </a:prstGeom>
          <a:noFill/>
        </p:spPr>
        <p:txBody>
          <a:bodyPr wrap="square" rtlCol="0">
            <a:spAutoFit/>
          </a:bodyPr>
          <a:lstStyle/>
          <a:p>
            <a:pPr>
              <a:lnSpc>
                <a:spcPct val="120000"/>
              </a:lnSpc>
              <a:spcAft>
                <a:spcPts val="600"/>
              </a:spcAft>
            </a:pPr>
            <a:r>
              <a:rPr lang="zh-CN" altLang="en-US" sz="2800" b="1" dirty="0" smtClean="0">
                <a:solidFill>
                  <a:srgbClr val="FF7C80"/>
                </a:solidFill>
                <a:latin typeface="微软雅黑 Light" panose="020B0502040204020203" pitchFamily="34" charset="-122"/>
                <a:ea typeface="微软雅黑 Light" panose="020B0502040204020203" pitchFamily="34" charset="-122"/>
              </a:rPr>
              <a:t>数库（北京）科技有限公司</a:t>
            </a:r>
            <a:r>
              <a:rPr lang="zh-CN" altLang="en-US" sz="2000" dirty="0" smtClean="0">
                <a:latin typeface="微软雅黑 Light" panose="020B0502040204020203" pitchFamily="34" charset="-122"/>
                <a:ea typeface="微软雅黑 Light" panose="020B0502040204020203" pitchFamily="34" charset="-122"/>
              </a:rPr>
              <a:t>是一家致力于通过数据驱动教育创新的高新技术企业，基于全球设计创新趋势的数据分析和知识平台，我们服务于中国教育教学，推动创新性人才的培养。</a:t>
            </a:r>
            <a:endParaRPr lang="en-US" altLang="zh-CN" sz="2000"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a:latin typeface="微软雅黑 Light" panose="020B0502040204020203" pitchFamily="34" charset="-122"/>
                <a:ea typeface="微软雅黑 Light" panose="020B0502040204020203" pitchFamily="34" charset="-122"/>
              </a:rPr>
              <a:t>截至</a:t>
            </a:r>
            <a:r>
              <a:rPr lang="zh-CN" altLang="en-US" sz="2000" dirty="0" smtClean="0">
                <a:latin typeface="微软雅黑 Light" panose="020B0502040204020203" pitchFamily="34" charset="-122"/>
                <a:ea typeface="微软雅黑 Light" panose="020B0502040204020203" pitchFamily="34" charset="-122"/>
              </a:rPr>
              <a:t>目前，数据科技已经自主研发了多个优秀产品，包括数据公园</a:t>
            </a:r>
            <a:r>
              <a:rPr lang="en-US" altLang="zh-CN" sz="2000" dirty="0" smtClean="0">
                <a:latin typeface="微软雅黑 Light" panose="020B0502040204020203" pitchFamily="34" charset="-122"/>
                <a:ea typeface="微软雅黑 Light" panose="020B0502040204020203" pitchFamily="34" charset="-122"/>
              </a:rPr>
              <a:t>——</a:t>
            </a:r>
            <a:r>
              <a:rPr lang="zh-CN" altLang="en-US" sz="2000" dirty="0">
                <a:latin typeface="微软雅黑 Light" panose="020B0502040204020203" pitchFamily="34" charset="-122"/>
                <a:ea typeface="微软雅黑 Light" panose="020B0502040204020203" pitchFamily="34" charset="-122"/>
              </a:rPr>
              <a:t>设计</a:t>
            </a:r>
            <a:r>
              <a:rPr lang="zh-CN" altLang="en-US" sz="2000" dirty="0" smtClean="0">
                <a:latin typeface="微软雅黑 Light" panose="020B0502040204020203" pitchFamily="34" charset="-122"/>
                <a:ea typeface="微软雅黑 Light" panose="020B0502040204020203" pitchFamily="34" charset="-122"/>
              </a:rPr>
              <a:t>创新趋势分析数据库、学习资源管理系统、知识服务学院等。</a:t>
            </a:r>
            <a:endParaRPr lang="zh-CN" altLang="en-US" sz="2000"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26824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C:\Users\王洪磊\Desktop\图片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5299" y="10246"/>
            <a:ext cx="1141464" cy="5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63683" y="549941"/>
            <a:ext cx="8469396" cy="1277273"/>
          </a:xfrm>
          <a:prstGeom prst="rect">
            <a:avLst/>
          </a:prstGeom>
          <a:noFill/>
        </p:spPr>
        <p:txBody>
          <a:bodyPr wrap="square" rtlCol="0">
            <a:spAutoFit/>
          </a:bodyPr>
          <a:lstStyle/>
          <a:p>
            <a:pPr algn="ctr">
              <a:lnSpc>
                <a:spcPct val="120000"/>
              </a:lnSpc>
              <a:spcAft>
                <a:spcPts val="600"/>
              </a:spcAft>
            </a:pPr>
            <a:r>
              <a:rPr lang="zh-CN" altLang="en-US" sz="4000" b="1" dirty="0" smtClean="0">
                <a:solidFill>
                  <a:srgbClr val="FF7C80"/>
                </a:solidFill>
                <a:latin typeface="微软雅黑 Light" panose="020B0502040204020203" pitchFamily="34" charset="-122"/>
                <a:ea typeface="微软雅黑 Light" panose="020B0502040204020203" pitchFamily="34" charset="-122"/>
              </a:rPr>
              <a:t>数库科技</a:t>
            </a:r>
            <a:r>
              <a:rPr lang="zh-CN" altLang="en-US" sz="4000" dirty="0" smtClean="0">
                <a:latin typeface="微软雅黑 Light" panose="020B0502040204020203" pitchFamily="34" charset="-122"/>
                <a:ea typeface="微软雅黑 Light" panose="020B0502040204020203" pitchFamily="34" charset="-122"/>
              </a:rPr>
              <a:t>是一系列专业机构的推动者</a:t>
            </a:r>
            <a:endParaRPr lang="en-US" altLang="zh-CN" sz="3200" dirty="0" smtClean="0">
              <a:latin typeface="微软雅黑 Light" panose="020B0502040204020203" pitchFamily="34" charset="-122"/>
              <a:ea typeface="微软雅黑 Light" panose="020B0502040204020203" pitchFamily="34" charset="-122"/>
            </a:endParaRPr>
          </a:p>
          <a:p>
            <a:pPr algn="ct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从论坛到协会和行业组织</a:t>
            </a:r>
            <a:endParaRPr lang="zh-CN" altLang="en-US" sz="2000" dirty="0">
              <a:latin typeface="微软雅黑 Light" panose="020B0502040204020203" pitchFamily="34" charset="-122"/>
              <a:ea typeface="微软雅黑 Light" panose="020B0502040204020203" pitchFamily="34" charset="-122"/>
            </a:endParaRPr>
          </a:p>
        </p:txBody>
      </p:sp>
      <p:sp>
        <p:nvSpPr>
          <p:cNvPr id="2" name="矩形 1"/>
          <p:cNvSpPr/>
          <p:nvPr/>
        </p:nvSpPr>
        <p:spPr>
          <a:xfrm>
            <a:off x="1243658" y="1827214"/>
            <a:ext cx="9709446" cy="1720471"/>
          </a:xfrm>
          <a:prstGeom prst="rect">
            <a:avLst/>
          </a:prstGeom>
        </p:spPr>
        <p:txBody>
          <a:bodyPr wrap="square">
            <a:spAutoFit/>
          </a:bodyPr>
          <a:lstStyle/>
          <a:p>
            <a:pPr>
              <a:lnSpc>
                <a:spcPct val="120000"/>
              </a:lnSpc>
              <a:spcAft>
                <a:spcPts val="600"/>
              </a:spcAft>
            </a:pPr>
            <a:r>
              <a:rPr lang="zh-CN" altLang="en-US" dirty="0">
                <a:latin typeface="微软雅黑 Light" panose="020B0502040204020203" pitchFamily="34" charset="-122"/>
                <a:ea typeface="微软雅黑 Light" panose="020B0502040204020203" pitchFamily="34" charset="-122"/>
              </a:rPr>
              <a:t>我们</a:t>
            </a:r>
            <a:r>
              <a:rPr lang="zh-CN" altLang="en-US" dirty="0" smtClean="0">
                <a:latin typeface="微软雅黑 Light" panose="020B0502040204020203" pitchFamily="34" charset="-122"/>
                <a:ea typeface="微软雅黑 Light" panose="020B0502040204020203" pitchFamily="34" charset="-122"/>
              </a:rPr>
              <a:t>是</a:t>
            </a:r>
            <a:r>
              <a:rPr lang="zh-CN" altLang="en-US" sz="2400" b="1" dirty="0" smtClean="0">
                <a:solidFill>
                  <a:srgbClr val="FF33CC"/>
                </a:solidFill>
                <a:latin typeface="微软雅黑 Light" panose="020B0502040204020203" pitchFamily="34" charset="-122"/>
                <a:ea typeface="微软雅黑 Light" panose="020B0502040204020203" pitchFamily="34" charset="-122"/>
              </a:rPr>
              <a:t>亚洲设计管理协会</a:t>
            </a:r>
            <a:r>
              <a:rPr lang="zh-CN" altLang="en-US" dirty="0" smtClean="0">
                <a:latin typeface="微软雅黑 Light" panose="020B0502040204020203" pitchFamily="34" charset="-122"/>
                <a:ea typeface="微软雅黑 Light" panose="020B0502040204020203" pitchFamily="34" charset="-122"/>
              </a:rPr>
              <a:t>的发起人和创办者，亚洲设计管理协会是全球设计和创新管理领域重要的专业组织和机构，其中亚洲设计管理论坛（</a:t>
            </a:r>
            <a:r>
              <a:rPr lang="en-US" altLang="zh-CN" dirty="0" smtClean="0">
                <a:latin typeface="微软雅黑 Light" panose="020B0502040204020203" pitchFamily="34" charset="-122"/>
                <a:ea typeface="微软雅黑 Light" panose="020B0502040204020203" pitchFamily="34" charset="-122"/>
              </a:rPr>
              <a:t>ADM</a:t>
            </a:r>
            <a:r>
              <a:rPr lang="zh-CN" altLang="en-US" dirty="0" smtClean="0">
                <a:latin typeface="微软雅黑 Light" panose="020B0502040204020203" pitchFamily="34" charset="-122"/>
                <a:ea typeface="微软雅黑 Light" panose="020B0502040204020203" pitchFamily="34" charset="-122"/>
              </a:rPr>
              <a:t>）是设计创新领域顶级会议之一。</a:t>
            </a:r>
            <a:endParaRPr lang="en-US" altLang="zh-CN"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dirty="0" smtClean="0">
                <a:latin typeface="微软雅黑 Light" panose="020B0502040204020203" pitchFamily="34" charset="-122"/>
                <a:ea typeface="微软雅黑 Light" panose="020B0502040204020203" pitchFamily="34" charset="-122"/>
              </a:rPr>
              <a:t>我们创办了</a:t>
            </a:r>
            <a:r>
              <a:rPr lang="en-US" altLang="zh-CN" sz="2400" b="1" dirty="0" err="1" smtClean="0">
                <a:solidFill>
                  <a:srgbClr val="FF33CC"/>
                </a:solidFill>
                <a:latin typeface="微软雅黑 Light" panose="020B0502040204020203" pitchFamily="34" charset="-122"/>
                <a:ea typeface="微软雅黑 Light" panose="020B0502040204020203" pitchFamily="34" charset="-122"/>
              </a:rPr>
              <a:t>BrandAsia</a:t>
            </a:r>
            <a:r>
              <a:rPr lang="zh-CN" altLang="en-US" sz="2400" b="1" dirty="0" smtClean="0">
                <a:solidFill>
                  <a:srgbClr val="FF33CC"/>
                </a:solidFill>
                <a:latin typeface="微软雅黑 Light" panose="020B0502040204020203" pitchFamily="34" charset="-122"/>
                <a:ea typeface="微软雅黑 Light" panose="020B0502040204020203" pitchFamily="34" charset="-122"/>
              </a:rPr>
              <a:t>论坛</a:t>
            </a:r>
            <a:r>
              <a:rPr lang="zh-CN" altLang="en-US" dirty="0" smtClean="0">
                <a:latin typeface="微软雅黑 Light" panose="020B0502040204020203" pitchFamily="34" charset="-122"/>
                <a:ea typeface="微软雅黑 Light" panose="020B0502040204020203" pitchFamily="34" charset="-122"/>
              </a:rPr>
              <a:t>，基于全球品牌设计、创新、管理和运营的交流、协作和共享平台。</a:t>
            </a:r>
            <a:endParaRPr lang="zh-CN" altLang="en-US" dirty="0">
              <a:latin typeface="微软雅黑 Light" panose="020B0502040204020203" pitchFamily="34" charset="-122"/>
              <a:ea typeface="微软雅黑 Light" panose="020B0502040204020203" pitchFamily="34" charset="-122"/>
            </a:endParaRPr>
          </a:p>
        </p:txBody>
      </p:sp>
      <p:pic>
        <p:nvPicPr>
          <p:cNvPr id="1026" name="Picture 2" descr="C:\Users\王洪磊\Desktop\图片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13" y="3933056"/>
            <a:ext cx="8356476" cy="24986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pic>
        <p:nvPicPr>
          <p:cNvPr id="4099" name="Picture 3" descr="C:\Users\王洪磊\Desktop\adm-logo-20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6316" y="4227603"/>
            <a:ext cx="1952625"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31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王洪磊\Desktop\数据公园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1591" y="1556792"/>
            <a:ext cx="3990652" cy="227749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bwMode="auto">
          <a:xfrm>
            <a:off x="2705607" y="3548249"/>
            <a:ext cx="3600400" cy="360040"/>
          </a:xfrm>
          <a:prstGeom prst="rect">
            <a:avLst/>
          </a:prstGeom>
          <a:solidFill>
            <a:srgbClr val="FF7C8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r>
              <a:rPr lang="zh-CN" altLang="en-US" b="1" dirty="0" smtClean="0">
                <a:solidFill>
                  <a:srgbClr val="FFFFFF"/>
                </a:solidFill>
                <a:latin typeface="+mn-ea"/>
                <a:ea typeface="+mn-ea"/>
              </a:rPr>
              <a:t>大数据驱动教育创新</a:t>
            </a:r>
            <a:endParaRPr kumimoji="0" lang="zh-CN" altLang="en-US" sz="1800" b="1" i="0" u="none" strike="noStrike" cap="none" normalizeH="0" baseline="0" dirty="0" smtClean="0">
              <a:ln>
                <a:noFill/>
              </a:ln>
              <a:solidFill>
                <a:srgbClr val="FFFFFF"/>
              </a:solidFill>
              <a:effectLst/>
              <a:latin typeface="+mn-ea"/>
              <a:ea typeface="+mn-ea"/>
            </a:endParaRPr>
          </a:p>
        </p:txBody>
      </p:sp>
      <p:sp>
        <p:nvSpPr>
          <p:cNvPr id="6" name="TextBox 5"/>
          <p:cNvSpPr txBox="1"/>
          <p:nvPr/>
        </p:nvSpPr>
        <p:spPr>
          <a:xfrm>
            <a:off x="2497981" y="4124313"/>
            <a:ext cx="3990652" cy="683264"/>
          </a:xfrm>
          <a:prstGeom prst="rect">
            <a:avLst/>
          </a:prstGeom>
          <a:noFill/>
        </p:spPr>
        <p:txBody>
          <a:bodyPr wrap="square" rtlCol="0">
            <a:spAutoFit/>
          </a:bodyPr>
          <a:lstStyle/>
          <a:p>
            <a:pPr algn="ctr">
              <a:lnSpc>
                <a:spcPct val="120000"/>
              </a:lnSpc>
              <a:spcAft>
                <a:spcPts val="600"/>
              </a:spcAft>
            </a:pPr>
            <a:r>
              <a:rPr lang="en-US" altLang="zh-CN" sz="3200" b="1" dirty="0" smtClean="0">
                <a:latin typeface="+mn-ea"/>
                <a:ea typeface="+mn-ea"/>
              </a:rPr>
              <a:t>www.datapark.cn</a:t>
            </a:r>
            <a:endParaRPr lang="zh-CN" altLang="en-US" sz="1600" b="1" dirty="0">
              <a:latin typeface="+mn-ea"/>
              <a:ea typeface="+mn-ea"/>
            </a:endParaRPr>
          </a:p>
        </p:txBody>
      </p:sp>
      <p:pic>
        <p:nvPicPr>
          <p:cNvPr id="1027" name="Picture 3" descr="C:\Users\王洪磊\Desktop\微信图片_201808211148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6453" y="1792471"/>
            <a:ext cx="3051922" cy="305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31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10423" y="476672"/>
            <a:ext cx="4968478" cy="1277273"/>
          </a:xfrm>
          <a:prstGeom prst="rect">
            <a:avLst/>
          </a:prstGeom>
          <a:noFill/>
        </p:spPr>
        <p:txBody>
          <a:bodyPr wrap="square" rtlCol="0">
            <a:spAutoFit/>
          </a:bodyPr>
          <a:lstStyle/>
          <a:p>
            <a:pPr>
              <a:lnSpc>
                <a:spcPct val="120000"/>
              </a:lnSpc>
              <a:spcAft>
                <a:spcPts val="600"/>
              </a:spcAft>
            </a:pPr>
            <a:r>
              <a:rPr lang="en-US" altLang="zh-CN" sz="4000" b="1" dirty="0" err="1" smtClean="0">
                <a:solidFill>
                  <a:srgbClr val="FF7C80"/>
                </a:solidFill>
                <a:latin typeface="微软雅黑 Light" panose="020B0502040204020203" pitchFamily="34" charset="-122"/>
                <a:ea typeface="微软雅黑 Light" panose="020B0502040204020203" pitchFamily="34" charset="-122"/>
              </a:rPr>
              <a:t>DataPark</a:t>
            </a:r>
            <a:r>
              <a:rPr lang="zh-CN" altLang="en-US" sz="4000" dirty="0" smtClean="0">
                <a:latin typeface="微软雅黑 Light" panose="020B0502040204020203" pitchFamily="34" charset="-122"/>
                <a:ea typeface="微软雅黑 Light" panose="020B0502040204020203" pitchFamily="34" charset="-122"/>
              </a:rPr>
              <a:t>数据公园</a:t>
            </a:r>
            <a:endParaRPr lang="en-US" altLang="zh-CN" sz="3200"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设计创新趋势分析数据库和知识服务平台</a:t>
            </a:r>
            <a:endParaRPr lang="zh-CN" altLang="en-US" sz="2000" dirty="0">
              <a:latin typeface="微软雅黑 Light" panose="020B0502040204020203" pitchFamily="34" charset="-122"/>
              <a:ea typeface="微软雅黑 Light" panose="020B0502040204020203" pitchFamily="34" charset="-122"/>
            </a:endParaRPr>
          </a:p>
        </p:txBody>
      </p:sp>
      <p:pic>
        <p:nvPicPr>
          <p:cNvPr id="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299" y="0"/>
            <a:ext cx="53877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C:\Users\王洪磊\Desktop\DataPark\9 项目\4 项目：微信小程序（白云）\2 PPT\Logo\数据公园logo绿色.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sp>
        <p:nvSpPr>
          <p:cNvPr id="10" name="TextBox 9"/>
          <p:cNvSpPr txBox="1"/>
          <p:nvPr/>
        </p:nvSpPr>
        <p:spPr>
          <a:xfrm>
            <a:off x="5810422" y="1988840"/>
            <a:ext cx="5641405" cy="568425"/>
          </a:xfrm>
          <a:prstGeom prst="rect">
            <a:avLst/>
          </a:prstGeom>
          <a:noFill/>
        </p:spPr>
        <p:txBody>
          <a:bodyPr wrap="square" rtlCol="0">
            <a:spAutoFit/>
          </a:bodyPr>
          <a:lstStyle/>
          <a:p>
            <a:pPr>
              <a:lnSpc>
                <a:spcPct val="120000"/>
              </a:lnSpc>
              <a:spcAft>
                <a:spcPts val="600"/>
              </a:spcAft>
            </a:pPr>
            <a:r>
              <a:rPr lang="zh-CN" altLang="en-US" sz="2800" b="1" dirty="0" smtClean="0">
                <a:solidFill>
                  <a:srgbClr val="FF7C80"/>
                </a:solidFill>
                <a:latin typeface="微软雅黑 Light" panose="020B0502040204020203" pitchFamily="34" charset="-122"/>
                <a:ea typeface="微软雅黑 Light" panose="020B0502040204020203" pitchFamily="34" charset="-122"/>
              </a:rPr>
              <a:t>不同颜色代表不同的研究板块</a:t>
            </a:r>
            <a:endParaRPr lang="en-US" altLang="zh-CN" sz="2800" b="1" dirty="0" smtClean="0">
              <a:solidFill>
                <a:srgbClr val="FF7C80"/>
              </a:solidFill>
              <a:latin typeface="微软雅黑 Light" panose="020B0502040204020203" pitchFamily="34" charset="-122"/>
              <a:ea typeface="微软雅黑 Light" panose="020B0502040204020203" pitchFamily="34" charset="-122"/>
            </a:endParaRPr>
          </a:p>
        </p:txBody>
      </p:sp>
      <p:grpSp>
        <p:nvGrpSpPr>
          <p:cNvPr id="19" name="组合 18"/>
          <p:cNvGrpSpPr/>
          <p:nvPr/>
        </p:nvGrpSpPr>
        <p:grpSpPr>
          <a:xfrm>
            <a:off x="7178501" y="3933057"/>
            <a:ext cx="3133642" cy="2808311"/>
            <a:chOff x="1568" y="1037"/>
            <a:chExt cx="6444" cy="5925"/>
          </a:xfrm>
        </p:grpSpPr>
        <p:sp>
          <p:nvSpPr>
            <p:cNvPr id="20" name="椭圆 19"/>
            <p:cNvSpPr/>
            <p:nvPr/>
          </p:nvSpPr>
          <p:spPr>
            <a:xfrm>
              <a:off x="4541" y="3491"/>
              <a:ext cx="3471" cy="3471"/>
            </a:xfrm>
            <a:prstGeom prst="ellipse">
              <a:avLst/>
            </a:prstGeom>
            <a:noFill/>
            <a:ln w="63500" cap="flat" cmpd="sng" algn="ctr">
              <a:solidFill>
                <a:srgbClr val="0099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smtClean="0">
                <a:ln>
                  <a:noFill/>
                </a:ln>
                <a:effectLst/>
                <a:uLnTx/>
                <a:uFillTx/>
                <a:latin typeface="Calibri"/>
                <a:ea typeface="宋体"/>
                <a:cs typeface="+mn-cs"/>
              </a:endParaRPr>
            </a:p>
          </p:txBody>
        </p:sp>
        <p:sp>
          <p:nvSpPr>
            <p:cNvPr id="21" name="椭圆 20"/>
            <p:cNvSpPr/>
            <p:nvPr/>
          </p:nvSpPr>
          <p:spPr>
            <a:xfrm>
              <a:off x="3052" y="1037"/>
              <a:ext cx="3544" cy="3544"/>
            </a:xfrm>
            <a:prstGeom prst="ellipse">
              <a:avLst/>
            </a:prstGeom>
            <a:noFill/>
            <a:ln w="635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smtClean="0">
                <a:ln>
                  <a:noFill/>
                </a:ln>
                <a:effectLst/>
                <a:uLnTx/>
                <a:uFillTx/>
                <a:latin typeface="Calibri"/>
                <a:ea typeface="宋体"/>
                <a:cs typeface="+mn-cs"/>
              </a:endParaRPr>
            </a:p>
          </p:txBody>
        </p:sp>
        <p:sp>
          <p:nvSpPr>
            <p:cNvPr id="22" name="椭圆 21"/>
            <p:cNvSpPr/>
            <p:nvPr/>
          </p:nvSpPr>
          <p:spPr>
            <a:xfrm>
              <a:off x="1568" y="3452"/>
              <a:ext cx="3510" cy="3510"/>
            </a:xfrm>
            <a:prstGeom prst="ellipse">
              <a:avLst/>
            </a:prstGeom>
            <a:noFill/>
            <a:ln w="63500" cap="flat" cmpd="sng" algn="ctr">
              <a:solidFill>
                <a:srgbClr val="40CC8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smtClean="0">
                <a:ln>
                  <a:noFill/>
                </a:ln>
                <a:effectLst/>
                <a:uLnTx/>
                <a:uFillTx/>
                <a:latin typeface="Calibri"/>
                <a:ea typeface="宋体"/>
                <a:cs typeface="+mn-cs"/>
              </a:endParaRPr>
            </a:p>
          </p:txBody>
        </p:sp>
      </p:grpSp>
      <p:sp>
        <p:nvSpPr>
          <p:cNvPr id="23" name="文本框 3"/>
          <p:cNvSpPr txBox="1"/>
          <p:nvPr/>
        </p:nvSpPr>
        <p:spPr>
          <a:xfrm>
            <a:off x="8181985" y="4541066"/>
            <a:ext cx="1228764" cy="400103"/>
          </a:xfrm>
          <a:prstGeom prst="rect">
            <a:avLst/>
          </a:prstGeom>
          <a:noFill/>
        </p:spPr>
        <p:txBody>
          <a:bodyPr wrap="square" lIns="91434" tIns="45717" rIns="91434" bIns="45717" rtlCol="0">
            <a:spAutoFit/>
          </a:bodyPr>
          <a:lstStyle/>
          <a:p>
            <a:r>
              <a:rPr lang="zh-CN" altLang="zh-CN" sz="2000" dirty="0">
                <a:latin typeface="微软雅黑" panose="020B0503020204020204" charset="-122"/>
                <a:ea typeface="微软雅黑" panose="020B0503020204020204" charset="-122"/>
              </a:rPr>
              <a:t>行业分析</a:t>
            </a:r>
          </a:p>
        </p:txBody>
      </p:sp>
      <p:sp>
        <p:nvSpPr>
          <p:cNvPr id="24" name="文本框 6"/>
          <p:cNvSpPr txBox="1"/>
          <p:nvPr/>
        </p:nvSpPr>
        <p:spPr>
          <a:xfrm>
            <a:off x="7409982" y="5765201"/>
            <a:ext cx="1208679" cy="400103"/>
          </a:xfrm>
          <a:prstGeom prst="rect">
            <a:avLst/>
          </a:prstGeom>
          <a:noFill/>
        </p:spPr>
        <p:txBody>
          <a:bodyPr wrap="square" lIns="91434" tIns="45717" rIns="91434" bIns="45717" rtlCol="0">
            <a:spAutoFit/>
          </a:bodyPr>
          <a:lstStyle/>
          <a:p>
            <a:r>
              <a:rPr lang="zh-CN" altLang="zh-CN" sz="2000" dirty="0">
                <a:latin typeface="微软雅黑" panose="020B0503020204020204" charset="-122"/>
                <a:ea typeface="微软雅黑" panose="020B0503020204020204" charset="-122"/>
              </a:rPr>
              <a:t>最新案例</a:t>
            </a:r>
          </a:p>
        </p:txBody>
      </p:sp>
      <p:sp>
        <p:nvSpPr>
          <p:cNvPr id="25" name="文本框 7"/>
          <p:cNvSpPr txBox="1"/>
          <p:nvPr/>
        </p:nvSpPr>
        <p:spPr>
          <a:xfrm>
            <a:off x="8875128" y="5765202"/>
            <a:ext cx="1220434" cy="400103"/>
          </a:xfrm>
          <a:prstGeom prst="rect">
            <a:avLst/>
          </a:prstGeom>
          <a:noFill/>
        </p:spPr>
        <p:txBody>
          <a:bodyPr wrap="square" lIns="91434" tIns="45717" rIns="91434" bIns="45717" rtlCol="0">
            <a:spAutoFit/>
          </a:bodyPr>
          <a:lstStyle/>
          <a:p>
            <a:r>
              <a:rPr lang="zh-CN" altLang="zh-CN" sz="2000" dirty="0">
                <a:latin typeface="微软雅黑" panose="020B0503020204020204" charset="-122"/>
                <a:ea typeface="微软雅黑" panose="020B0503020204020204" charset="-122"/>
              </a:rPr>
              <a:t>营商数据</a:t>
            </a:r>
          </a:p>
        </p:txBody>
      </p:sp>
      <p:sp>
        <p:nvSpPr>
          <p:cNvPr id="26" name="TextBox 25"/>
          <p:cNvSpPr txBox="1"/>
          <p:nvPr/>
        </p:nvSpPr>
        <p:spPr>
          <a:xfrm>
            <a:off x="5810349" y="2780928"/>
            <a:ext cx="5641405" cy="1126462"/>
          </a:xfrm>
          <a:prstGeom prst="rect">
            <a:avLst/>
          </a:prstGeom>
          <a:noFill/>
        </p:spPr>
        <p:txBody>
          <a:bodyPr wrap="square" rtlCol="0">
            <a:spAutoFit/>
          </a:bodyPr>
          <a:lstStyle/>
          <a:p>
            <a:pPr>
              <a:lnSpc>
                <a:spcPct val="120000"/>
              </a:lnSpc>
              <a:spcAft>
                <a:spcPts val="600"/>
              </a:spcAft>
            </a:pPr>
            <a:r>
              <a:rPr lang="zh-CN" altLang="en-US" sz="2800" b="1" dirty="0" smtClean="0">
                <a:solidFill>
                  <a:srgbClr val="7030A0"/>
                </a:solidFill>
                <a:latin typeface="微软雅黑 Light" panose="020B0502040204020203" pitchFamily="34" charset="-122"/>
                <a:ea typeface="微软雅黑 Light" panose="020B0502040204020203" pitchFamily="34" charset="-122"/>
              </a:rPr>
              <a:t>每个版块分别从三个维度分析设计创新、趋势发展和商业变化</a:t>
            </a:r>
            <a:endParaRPr lang="zh-CN" altLang="en-US" sz="2000" dirty="0">
              <a:solidFill>
                <a:srgbClr val="7030A0"/>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410809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 y="2"/>
            <a:ext cx="7952281"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C:\Users\王洪磊\Desktop\DataPark\9 项目\4 项目：微信小程序（白云）\2 PPT\Logo\数据公园logo绿色.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970589" y="843214"/>
            <a:ext cx="4226174" cy="1649682"/>
          </a:xfrm>
          <a:prstGeom prst="rect">
            <a:avLst/>
          </a:prstGeom>
          <a:noFill/>
        </p:spPr>
        <p:txBody>
          <a:bodyPr wrap="square" rtlCol="0">
            <a:spAutoFit/>
          </a:bodyPr>
          <a:lstStyle/>
          <a:p>
            <a:pPr>
              <a:lnSpc>
                <a:spcPct val="120000"/>
              </a:lnSpc>
              <a:spcAft>
                <a:spcPts val="600"/>
              </a:spcAft>
            </a:pPr>
            <a:r>
              <a:rPr lang="zh-CN" altLang="en-US" sz="3600" dirty="0" smtClean="0">
                <a:latin typeface="微软雅黑 Light" panose="020B0502040204020203" pitchFamily="34" charset="-122"/>
                <a:ea typeface="微软雅黑 Light" panose="020B0502040204020203" pitchFamily="34" charset="-122"/>
              </a:rPr>
              <a:t>数据公园知识框架</a:t>
            </a:r>
            <a:endParaRPr lang="en-US" altLang="zh-CN" sz="3600"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从认知到创新</a:t>
            </a:r>
            <a:endParaRPr lang="en-US" altLang="zh-CN" sz="2000"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en-US" altLang="zh-CN" sz="2000" b="1" dirty="0" smtClean="0">
                <a:solidFill>
                  <a:srgbClr val="FF33CC"/>
                </a:solidFill>
                <a:latin typeface="微软雅黑 Light" panose="020B0502040204020203" pitchFamily="34" charset="-122"/>
                <a:ea typeface="微软雅黑 Light" panose="020B0502040204020203" pitchFamily="34" charset="-122"/>
              </a:rPr>
              <a:t>6</a:t>
            </a:r>
            <a:r>
              <a:rPr lang="zh-CN" altLang="en-US" sz="2000" dirty="0" smtClean="0">
                <a:latin typeface="微软雅黑 Light" panose="020B0502040204020203" pitchFamily="34" charset="-122"/>
                <a:ea typeface="微软雅黑 Light" panose="020B0502040204020203" pitchFamily="34" charset="-122"/>
              </a:rPr>
              <a:t>个大类  </a:t>
            </a:r>
            <a:r>
              <a:rPr lang="en-US" altLang="zh-CN" sz="2000" b="1" dirty="0" smtClean="0">
                <a:solidFill>
                  <a:srgbClr val="00B0F0"/>
                </a:solidFill>
                <a:latin typeface="微软雅黑 Light" panose="020B0502040204020203" pitchFamily="34" charset="-122"/>
                <a:ea typeface="微软雅黑 Light" panose="020B0502040204020203" pitchFamily="34" charset="-122"/>
              </a:rPr>
              <a:t>18</a:t>
            </a:r>
            <a:r>
              <a:rPr lang="zh-CN" altLang="en-US" sz="2000" dirty="0" smtClean="0">
                <a:latin typeface="微软雅黑 Light" panose="020B0502040204020203" pitchFamily="34" charset="-122"/>
                <a:ea typeface="微软雅黑 Light" panose="020B0502040204020203" pitchFamily="34" charset="-122"/>
              </a:rPr>
              <a:t>个中类  </a:t>
            </a:r>
            <a:r>
              <a:rPr lang="en-US" altLang="zh-CN" sz="2000" b="1" dirty="0" smtClean="0">
                <a:solidFill>
                  <a:srgbClr val="FFE200"/>
                </a:solidFill>
                <a:latin typeface="微软雅黑 Light" panose="020B0502040204020203" pitchFamily="34" charset="-122"/>
                <a:ea typeface="微软雅黑 Light" panose="020B0502040204020203" pitchFamily="34" charset="-122"/>
              </a:rPr>
              <a:t>180</a:t>
            </a:r>
            <a:r>
              <a:rPr lang="zh-CN" altLang="en-US" sz="2000" dirty="0" smtClean="0">
                <a:latin typeface="微软雅黑 Light" panose="020B0502040204020203" pitchFamily="34" charset="-122"/>
                <a:ea typeface="微软雅黑 Light" panose="020B0502040204020203" pitchFamily="34" charset="-122"/>
              </a:rPr>
              <a:t>个小类</a:t>
            </a:r>
            <a:endParaRPr lang="zh-CN" altLang="en-US" sz="2000" dirty="0">
              <a:latin typeface="微软雅黑 Light" panose="020B0502040204020203" pitchFamily="34" charset="-122"/>
              <a:ea typeface="微软雅黑 Light" panose="020B0502040204020203" pitchFamily="34" charset="-122"/>
            </a:endParaRPr>
          </a:p>
        </p:txBody>
      </p:sp>
      <p:grpSp>
        <p:nvGrpSpPr>
          <p:cNvPr id="10" name="组合 9"/>
          <p:cNvGrpSpPr/>
          <p:nvPr/>
        </p:nvGrpSpPr>
        <p:grpSpPr>
          <a:xfrm>
            <a:off x="9107461" y="2951089"/>
            <a:ext cx="1239392" cy="1269999"/>
            <a:chOff x="8618661" y="3023096"/>
            <a:chExt cx="1270000" cy="1270000"/>
          </a:xfrm>
        </p:grpSpPr>
        <p:sp>
          <p:nvSpPr>
            <p:cNvPr id="2" name="椭圆 1"/>
            <p:cNvSpPr/>
            <p:nvPr/>
          </p:nvSpPr>
          <p:spPr bwMode="auto">
            <a:xfrm>
              <a:off x="8618661" y="3023096"/>
              <a:ext cx="1270000" cy="1270000"/>
            </a:xfrm>
            <a:prstGeom prst="ellipse">
              <a:avLst/>
            </a:prstGeom>
            <a:solidFill>
              <a:schemeClr val="accent1">
                <a:lumMod val="90000"/>
                <a:lumOff val="1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lang="en-US" altLang="zh-CN" b="1" dirty="0" smtClean="0">
                <a:solidFill>
                  <a:srgbClr val="FFFFFF"/>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 typeface="Arial" pitchFamily="34" charset="0"/>
                <a:buNone/>
                <a:tabLst/>
              </a:pPr>
              <a:r>
                <a:rPr lang="zh-CN" altLang="en-US" b="1" dirty="0" smtClean="0">
                  <a:solidFill>
                    <a:srgbClr val="FFFFFF"/>
                  </a:solidFill>
                  <a:latin typeface="+mn-ea"/>
                  <a:ea typeface="+mn-ea"/>
                </a:rPr>
                <a:t>新技术</a:t>
              </a:r>
              <a:endParaRPr kumimoji="0" lang="zh-CN" altLang="en-US" sz="1800" b="1" i="0" u="none" strike="noStrike" cap="none" normalizeH="0" baseline="0" dirty="0" smtClean="0">
                <a:ln>
                  <a:noFill/>
                </a:ln>
                <a:solidFill>
                  <a:srgbClr val="FFFFFF"/>
                </a:solidFill>
                <a:effectLst/>
                <a:latin typeface="+mn-ea"/>
                <a:ea typeface="+mn-ea"/>
              </a:endParaRPr>
            </a:p>
          </p:txBody>
        </p:sp>
        <p:sp>
          <p:nvSpPr>
            <p:cNvPr id="8" name="椭圆 7"/>
            <p:cNvSpPr/>
            <p:nvPr/>
          </p:nvSpPr>
          <p:spPr bwMode="auto">
            <a:xfrm>
              <a:off x="8618661" y="3023097"/>
              <a:ext cx="1270000" cy="1269999"/>
            </a:xfrm>
            <a:prstGeom prst="ellipse">
              <a:avLst/>
            </a:prstGeom>
            <a:noFill/>
            <a:ln w="28575" cap="flat" cmpd="sng" algn="ctr">
              <a:solidFill>
                <a:srgbClr val="4FBCE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grpSp>
        <p:nvGrpSpPr>
          <p:cNvPr id="14" name="组合 13"/>
          <p:cNvGrpSpPr/>
          <p:nvPr/>
        </p:nvGrpSpPr>
        <p:grpSpPr>
          <a:xfrm>
            <a:off x="10466014" y="3887560"/>
            <a:ext cx="1465015" cy="1485656"/>
            <a:chOff x="10490868" y="2564902"/>
            <a:chExt cx="960959" cy="981970"/>
          </a:xfrm>
        </p:grpSpPr>
        <p:sp>
          <p:nvSpPr>
            <p:cNvPr id="12" name="椭圆 11"/>
            <p:cNvSpPr/>
            <p:nvPr/>
          </p:nvSpPr>
          <p:spPr bwMode="auto">
            <a:xfrm>
              <a:off x="10490868" y="2564902"/>
              <a:ext cx="960959" cy="981969"/>
            </a:xfrm>
            <a:prstGeom prst="ellipse">
              <a:avLst/>
            </a:prstGeom>
            <a:solidFill>
              <a:schemeClr val="accent1">
                <a:lumMod val="90000"/>
                <a:lumOff val="1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3" name="椭圆 12"/>
            <p:cNvSpPr/>
            <p:nvPr/>
          </p:nvSpPr>
          <p:spPr bwMode="auto">
            <a:xfrm>
              <a:off x="10490868" y="2564904"/>
              <a:ext cx="960959" cy="981968"/>
            </a:xfrm>
            <a:prstGeom prst="ellipse">
              <a:avLst/>
            </a:prstGeom>
            <a:noFill/>
            <a:ln w="28575" cap="flat" cmpd="sng" algn="ctr">
              <a:solidFill>
                <a:srgbClr val="4FBCE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grpSp>
        <p:nvGrpSpPr>
          <p:cNvPr id="15" name="组合 14"/>
          <p:cNvGrpSpPr/>
          <p:nvPr/>
        </p:nvGrpSpPr>
        <p:grpSpPr>
          <a:xfrm>
            <a:off x="8449790" y="4391246"/>
            <a:ext cx="960959" cy="981970"/>
            <a:chOff x="10490868" y="2564902"/>
            <a:chExt cx="960959" cy="981970"/>
          </a:xfrm>
        </p:grpSpPr>
        <p:sp>
          <p:nvSpPr>
            <p:cNvPr id="16" name="椭圆 15"/>
            <p:cNvSpPr/>
            <p:nvPr/>
          </p:nvSpPr>
          <p:spPr bwMode="auto">
            <a:xfrm>
              <a:off x="10490868" y="2564902"/>
              <a:ext cx="960959" cy="981969"/>
            </a:xfrm>
            <a:prstGeom prst="ellipse">
              <a:avLst/>
            </a:prstGeom>
            <a:solidFill>
              <a:schemeClr val="accent1">
                <a:lumMod val="90000"/>
                <a:lumOff val="1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7" name="椭圆 16"/>
            <p:cNvSpPr/>
            <p:nvPr/>
          </p:nvSpPr>
          <p:spPr bwMode="auto">
            <a:xfrm>
              <a:off x="10490868" y="2564904"/>
              <a:ext cx="960959" cy="981968"/>
            </a:xfrm>
            <a:prstGeom prst="ellipse">
              <a:avLst/>
            </a:prstGeom>
            <a:noFill/>
            <a:ln w="28575" cap="flat" cmpd="sng" algn="ctr">
              <a:solidFill>
                <a:srgbClr val="4FBCE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grpSp>
        <p:nvGrpSpPr>
          <p:cNvPr id="18" name="组合 17"/>
          <p:cNvGrpSpPr/>
          <p:nvPr/>
        </p:nvGrpSpPr>
        <p:grpSpPr>
          <a:xfrm>
            <a:off x="9770789" y="5445224"/>
            <a:ext cx="960959" cy="981970"/>
            <a:chOff x="10490868" y="2564902"/>
            <a:chExt cx="960959" cy="981970"/>
          </a:xfrm>
        </p:grpSpPr>
        <p:sp>
          <p:nvSpPr>
            <p:cNvPr id="19" name="椭圆 18"/>
            <p:cNvSpPr/>
            <p:nvPr/>
          </p:nvSpPr>
          <p:spPr bwMode="auto">
            <a:xfrm>
              <a:off x="10490868" y="2564902"/>
              <a:ext cx="960959" cy="981969"/>
            </a:xfrm>
            <a:prstGeom prst="ellipse">
              <a:avLst/>
            </a:prstGeom>
            <a:solidFill>
              <a:schemeClr val="accent1">
                <a:lumMod val="90000"/>
                <a:lumOff val="1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20" name="椭圆 19"/>
            <p:cNvSpPr/>
            <p:nvPr/>
          </p:nvSpPr>
          <p:spPr bwMode="auto">
            <a:xfrm>
              <a:off x="10490868" y="2564904"/>
              <a:ext cx="960959" cy="981968"/>
            </a:xfrm>
            <a:prstGeom prst="ellipse">
              <a:avLst/>
            </a:prstGeom>
            <a:noFill/>
            <a:ln w="28575" cap="flat" cmpd="sng" algn="ctr">
              <a:solidFill>
                <a:srgbClr val="4FBCE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grpSp>
        <p:nvGrpSpPr>
          <p:cNvPr id="21" name="组合 20"/>
          <p:cNvGrpSpPr/>
          <p:nvPr/>
        </p:nvGrpSpPr>
        <p:grpSpPr>
          <a:xfrm>
            <a:off x="8386150" y="5701302"/>
            <a:ext cx="802764" cy="824042"/>
            <a:chOff x="10490868" y="2564902"/>
            <a:chExt cx="960959" cy="981970"/>
          </a:xfrm>
        </p:grpSpPr>
        <p:sp>
          <p:nvSpPr>
            <p:cNvPr id="22" name="椭圆 21"/>
            <p:cNvSpPr/>
            <p:nvPr/>
          </p:nvSpPr>
          <p:spPr bwMode="auto">
            <a:xfrm>
              <a:off x="10490868" y="2564902"/>
              <a:ext cx="960959" cy="981969"/>
            </a:xfrm>
            <a:prstGeom prst="ellipse">
              <a:avLst/>
            </a:prstGeom>
            <a:solidFill>
              <a:schemeClr val="accent1">
                <a:lumMod val="90000"/>
                <a:lumOff val="1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23" name="椭圆 22"/>
            <p:cNvSpPr/>
            <p:nvPr/>
          </p:nvSpPr>
          <p:spPr bwMode="auto">
            <a:xfrm>
              <a:off x="10490868" y="2564904"/>
              <a:ext cx="960959" cy="981968"/>
            </a:xfrm>
            <a:prstGeom prst="ellipse">
              <a:avLst/>
            </a:prstGeom>
            <a:noFill/>
            <a:ln w="28575" cap="flat" cmpd="sng" algn="ctr">
              <a:solidFill>
                <a:srgbClr val="4FBCE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sp>
        <p:nvSpPr>
          <p:cNvPr id="24" name="矩形 23"/>
          <p:cNvSpPr/>
          <p:nvPr/>
        </p:nvSpPr>
        <p:spPr>
          <a:xfrm>
            <a:off x="8503921" y="4679278"/>
            <a:ext cx="881973" cy="369332"/>
          </a:xfrm>
          <a:prstGeom prst="rect">
            <a:avLst/>
          </a:prstGeom>
        </p:spPr>
        <p:txBody>
          <a:bodyPr wrap="none">
            <a:spAutoFit/>
          </a:bodyPr>
          <a:lstStyle/>
          <a:p>
            <a:pPr algn="ctr"/>
            <a:r>
              <a:rPr lang="zh-CN" altLang="en-US" b="1" dirty="0" smtClean="0">
                <a:solidFill>
                  <a:srgbClr val="FFFFFF"/>
                </a:solidFill>
                <a:latin typeface="+mn-ea"/>
                <a:ea typeface="+mn-ea"/>
              </a:rPr>
              <a:t>新</a:t>
            </a:r>
            <a:r>
              <a:rPr lang="zh-CN" altLang="en-US" b="1" dirty="0">
                <a:solidFill>
                  <a:srgbClr val="FFFFFF"/>
                </a:solidFill>
                <a:latin typeface="+mn-ea"/>
                <a:ea typeface="+mn-ea"/>
              </a:rPr>
              <a:t>商业</a:t>
            </a:r>
          </a:p>
        </p:txBody>
      </p:sp>
      <p:sp>
        <p:nvSpPr>
          <p:cNvPr id="25" name="矩形 24"/>
          <p:cNvSpPr/>
          <p:nvPr/>
        </p:nvSpPr>
        <p:spPr>
          <a:xfrm>
            <a:off x="10810581" y="4445723"/>
            <a:ext cx="877164" cy="369332"/>
          </a:xfrm>
          <a:prstGeom prst="rect">
            <a:avLst/>
          </a:prstGeom>
        </p:spPr>
        <p:txBody>
          <a:bodyPr wrap="none">
            <a:spAutoFit/>
          </a:bodyPr>
          <a:lstStyle/>
          <a:p>
            <a:pPr algn="ctr"/>
            <a:r>
              <a:rPr lang="zh-CN" altLang="en-US" b="1" dirty="0" smtClean="0">
                <a:solidFill>
                  <a:srgbClr val="FFFFFF"/>
                </a:solidFill>
                <a:latin typeface="+mn-ea"/>
                <a:ea typeface="+mn-ea"/>
              </a:rPr>
              <a:t>新市场</a:t>
            </a:r>
            <a:endParaRPr lang="zh-CN" altLang="en-US" b="1" dirty="0">
              <a:solidFill>
                <a:srgbClr val="FFFFFF"/>
              </a:solidFill>
              <a:latin typeface="+mn-ea"/>
              <a:ea typeface="+mn-ea"/>
            </a:endParaRPr>
          </a:p>
        </p:txBody>
      </p:sp>
      <p:sp>
        <p:nvSpPr>
          <p:cNvPr id="26" name="矩形 25"/>
          <p:cNvSpPr/>
          <p:nvPr/>
        </p:nvSpPr>
        <p:spPr>
          <a:xfrm>
            <a:off x="9812685" y="5751542"/>
            <a:ext cx="877164" cy="369332"/>
          </a:xfrm>
          <a:prstGeom prst="rect">
            <a:avLst/>
          </a:prstGeom>
        </p:spPr>
        <p:txBody>
          <a:bodyPr wrap="none">
            <a:spAutoFit/>
          </a:bodyPr>
          <a:lstStyle/>
          <a:p>
            <a:pPr algn="ctr"/>
            <a:r>
              <a:rPr lang="zh-CN" altLang="en-US" b="1" dirty="0" smtClean="0">
                <a:solidFill>
                  <a:srgbClr val="FFFFFF"/>
                </a:solidFill>
                <a:latin typeface="+mn-ea"/>
                <a:ea typeface="+mn-ea"/>
              </a:rPr>
              <a:t>新消费</a:t>
            </a:r>
            <a:endParaRPr lang="zh-CN" altLang="en-US" b="1" dirty="0">
              <a:solidFill>
                <a:srgbClr val="FFFFFF"/>
              </a:solidFill>
              <a:latin typeface="+mn-ea"/>
              <a:ea typeface="+mn-ea"/>
            </a:endParaRPr>
          </a:p>
        </p:txBody>
      </p:sp>
      <p:sp>
        <p:nvSpPr>
          <p:cNvPr id="27" name="矩形 26"/>
          <p:cNvSpPr/>
          <p:nvPr/>
        </p:nvSpPr>
        <p:spPr>
          <a:xfrm>
            <a:off x="8389569" y="5928656"/>
            <a:ext cx="877164" cy="369332"/>
          </a:xfrm>
          <a:prstGeom prst="rect">
            <a:avLst/>
          </a:prstGeom>
        </p:spPr>
        <p:txBody>
          <a:bodyPr wrap="none">
            <a:spAutoFit/>
          </a:bodyPr>
          <a:lstStyle/>
          <a:p>
            <a:pPr algn="ctr"/>
            <a:r>
              <a:rPr lang="zh-CN" altLang="en-US" b="1" dirty="0" smtClean="0">
                <a:solidFill>
                  <a:srgbClr val="FFFFFF"/>
                </a:solidFill>
                <a:latin typeface="+mn-ea"/>
                <a:ea typeface="+mn-ea"/>
              </a:rPr>
              <a:t>新行业</a:t>
            </a:r>
            <a:endParaRPr lang="zh-CN" altLang="en-US" b="1" dirty="0">
              <a:solidFill>
                <a:srgbClr val="FFFFFF"/>
              </a:solidFill>
              <a:latin typeface="+mn-ea"/>
              <a:ea typeface="+mn-ea"/>
            </a:endParaRPr>
          </a:p>
        </p:txBody>
      </p:sp>
    </p:spTree>
    <p:extLst>
      <p:ext uri="{BB962C8B-B14F-4D97-AF65-F5344CB8AC3E}">
        <p14:creationId xmlns:p14="http://schemas.microsoft.com/office/powerpoint/2010/main" val="51390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sp>
        <p:nvSpPr>
          <p:cNvPr id="6" name="TextBox 5"/>
          <p:cNvSpPr txBox="1"/>
          <p:nvPr/>
        </p:nvSpPr>
        <p:spPr>
          <a:xfrm>
            <a:off x="505334" y="4437112"/>
            <a:ext cx="11186095" cy="2314480"/>
          </a:xfrm>
          <a:prstGeom prst="rect">
            <a:avLst/>
          </a:prstGeom>
          <a:noFill/>
        </p:spPr>
        <p:txBody>
          <a:bodyPr wrap="square" rtlCol="0">
            <a:spAutoFit/>
          </a:bodyPr>
          <a:lstStyle/>
          <a:p>
            <a:pPr>
              <a:lnSpc>
                <a:spcPct val="120000"/>
              </a:lnSpc>
              <a:spcAft>
                <a:spcPts val="600"/>
              </a:spcAft>
            </a:pPr>
            <a:r>
              <a:rPr lang="zh-CN" altLang="en-US" sz="3200" b="1" dirty="0" smtClean="0">
                <a:solidFill>
                  <a:srgbClr val="FF33CC"/>
                </a:solidFill>
                <a:latin typeface="微软雅黑 Light" panose="020B0502040204020203" pitchFamily="34" charset="-122"/>
                <a:ea typeface="微软雅黑 Light" panose="020B0502040204020203" pitchFamily="34" charset="-122"/>
              </a:rPr>
              <a:t>时尚设计趋势和商业决策数据</a:t>
            </a:r>
            <a:endParaRPr lang="en-US" altLang="zh-CN" sz="3200" b="1" dirty="0" smtClean="0">
              <a:solidFill>
                <a:srgbClr val="FF33CC"/>
              </a:solidFill>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a:latin typeface="微软雅黑 Light" panose="020B0502040204020203" pitchFamily="34" charset="-122"/>
                <a:ea typeface="微软雅黑 Light" panose="020B0502040204020203" pitchFamily="34" charset="-122"/>
              </a:rPr>
              <a:t>数据</a:t>
            </a:r>
            <a:r>
              <a:rPr lang="zh-CN" altLang="en-US" sz="2000" dirty="0" smtClean="0">
                <a:latin typeface="微软雅黑 Light" panose="020B0502040204020203" pitchFamily="34" charset="-122"/>
                <a:ea typeface="微软雅黑 Light" panose="020B0502040204020203" pitchFamily="34" charset="-122"/>
              </a:rPr>
              <a:t>公园从各个角度捕捉时尚领域的最新趋势，确保读者始终充满灵感，具有清晰的设计方向。全球视角和中国立场帮助中国的艺术设计创新人才有效定义创新趋势和正确的发展方向。</a:t>
            </a:r>
            <a:endParaRPr lang="en-US" altLang="zh-CN" sz="2000"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a:latin typeface="微软雅黑 Light" panose="020B0502040204020203" pitchFamily="34" charset="-122"/>
                <a:ea typeface="微软雅黑 Light" panose="020B0502040204020203" pitchFamily="34" charset="-122"/>
              </a:rPr>
              <a:t>市场</a:t>
            </a:r>
            <a:r>
              <a:rPr lang="zh-CN" altLang="en-US" sz="2000" dirty="0" smtClean="0">
                <a:latin typeface="微软雅黑 Light" panose="020B0502040204020203" pitchFamily="34" charset="-122"/>
                <a:ea typeface="微软雅黑 Light" panose="020B0502040204020203" pitchFamily="34" charset="-122"/>
              </a:rPr>
              <a:t>分析数据可以帮助读者更加准确的获取创新趋势，高效的进行创新和设计决策，提升读者的全球视野和具有竞争价值的判断力。</a:t>
            </a:r>
            <a:endParaRPr lang="en-US" altLang="zh-CN" sz="2000" dirty="0" smtClean="0">
              <a:latin typeface="微软雅黑 Light" panose="020B0502040204020203" pitchFamily="34" charset="-122"/>
              <a:ea typeface="微软雅黑 Light" panose="020B0502040204020203" pitchFamily="34" charset="-122"/>
            </a:endParaRPr>
          </a:p>
        </p:txBody>
      </p:sp>
      <p:pic>
        <p:nvPicPr>
          <p:cNvPr id="1026" name="Picture 2" descr="C:\Users\王洪磊\Desktop\DataPark\9 项目\4 项目：微信小程序（白云）\2 PPT素材\图片\微信图片_201805111017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88613"/>
            <a:ext cx="6217892" cy="414849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p:nvPr/>
        </p:nvPicPr>
        <p:blipFill>
          <a:blip r:embed="rId4"/>
          <a:stretch>
            <a:fillRect/>
          </a:stretch>
        </p:blipFill>
        <p:spPr>
          <a:xfrm>
            <a:off x="6217893" y="341596"/>
            <a:ext cx="5978870" cy="4167524"/>
          </a:xfrm>
          <a:prstGeom prst="rect">
            <a:avLst/>
          </a:prstGeom>
        </p:spPr>
      </p:pic>
      <p:pic>
        <p:nvPicPr>
          <p:cNvPr id="9" name="Picture 3" descr="C:\Users\王洪磊\Desktop\DataPark\9 项目\4 项目：微信小程序（白云）\2 PPT\Logo\数据公园logo绿色.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07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pic>
        <p:nvPicPr>
          <p:cNvPr id="5" name="Picture 3" descr="C:\Users\王洪磊\Desktop\DataPark\9 项目\4 项目：微信小程序（白云）\2 PPT\Logo\数据公园logo绿色.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70389" y="1433037"/>
            <a:ext cx="4752530" cy="4084195"/>
          </a:xfrm>
          <a:prstGeom prst="rect">
            <a:avLst/>
          </a:prstGeom>
          <a:noFill/>
        </p:spPr>
        <p:txBody>
          <a:bodyPr wrap="square" rtlCol="0">
            <a:spAutoFit/>
          </a:bodyPr>
          <a:lstStyle/>
          <a:p>
            <a:pPr>
              <a:lnSpc>
                <a:spcPct val="120000"/>
              </a:lnSpc>
              <a:spcAft>
                <a:spcPts val="600"/>
              </a:spcAft>
            </a:pPr>
            <a:r>
              <a:rPr lang="zh-CN" altLang="en-US" sz="3200" b="1" dirty="0" smtClean="0">
                <a:solidFill>
                  <a:srgbClr val="00B050"/>
                </a:solidFill>
                <a:latin typeface="微软雅黑 Light" panose="020B0502040204020203" pitchFamily="34" charset="-122"/>
                <a:ea typeface="微软雅黑 Light" panose="020B0502040204020203" pitchFamily="34" charset="-122"/>
              </a:rPr>
              <a:t>建筑设计趋势和商业数据</a:t>
            </a:r>
            <a:endParaRPr lang="en-US" altLang="zh-CN" sz="3200" b="1" dirty="0" smtClean="0">
              <a:solidFill>
                <a:srgbClr val="00B050"/>
              </a:solidFill>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a:latin typeface="微软雅黑 Light" panose="020B0502040204020203" pitchFamily="34" charset="-122"/>
                <a:ea typeface="微软雅黑 Light" panose="020B0502040204020203" pitchFamily="34" charset="-122"/>
              </a:rPr>
              <a:t>依托</a:t>
            </a:r>
            <a:r>
              <a:rPr lang="zh-CN" altLang="en-US" sz="2000" dirty="0" smtClean="0">
                <a:latin typeface="微软雅黑 Light" panose="020B0502040204020203" pitchFamily="34" charset="-122"/>
                <a:ea typeface="微软雅黑 Light" panose="020B0502040204020203" pitchFamily="34" charset="-122"/>
              </a:rPr>
              <a:t>于专业资源支持和数库科技的大数据技术，融合了建筑行业相关的报告、资讯、案例、设计成果、景观图像等信息资源，构成数据公园的建筑设计趋势和商业数据库，内容涉及城市设计、市政建设、建筑设计、建筑结构、建筑材料、建筑施工等方面，满足专业人员的计划筹备、项目管理、课题研究、设计施工、学习等需求。</a:t>
            </a:r>
            <a:endParaRPr lang="en-US" altLang="zh-CN" sz="2000" dirty="0" smtClean="0">
              <a:latin typeface="微软雅黑 Light" panose="020B0502040204020203" pitchFamily="34" charset="-122"/>
              <a:ea typeface="微软雅黑 Light" panose="020B0502040204020203" pitchFamily="34" charset="-122"/>
            </a:endParaRPr>
          </a:p>
        </p:txBody>
      </p:sp>
      <p:pic>
        <p:nvPicPr>
          <p:cNvPr id="2053" name="Picture 5" descr="C:\Users\王洪磊\Desktop\FukQPCwaUr8QQv727pdU_NI3tpt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5005494" cy="334190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公司彩页--建筑背面"/>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337314"/>
            <a:ext cx="5005496" cy="353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07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王洪磊\Desktop\DataPark\9 项目\4 项目：微信小程序（白云）\2 PPT\Logo\数据公园logo绿色.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77801" y="404664"/>
            <a:ext cx="10441160" cy="1868204"/>
          </a:xfrm>
          <a:prstGeom prst="rect">
            <a:avLst/>
          </a:prstGeom>
          <a:noFill/>
        </p:spPr>
        <p:txBody>
          <a:bodyPr wrap="square" rtlCol="0">
            <a:spAutoFit/>
          </a:bodyPr>
          <a:lstStyle/>
          <a:p>
            <a:pPr>
              <a:lnSpc>
                <a:spcPct val="120000"/>
              </a:lnSpc>
              <a:spcAft>
                <a:spcPts val="600"/>
              </a:spcAft>
            </a:pPr>
            <a:r>
              <a:rPr lang="zh-CN" altLang="en-US" sz="3200" b="1" dirty="0" smtClean="0">
                <a:solidFill>
                  <a:srgbClr val="00B0F0"/>
                </a:solidFill>
                <a:latin typeface="微软雅黑 Light" panose="020B0502040204020203" pitchFamily="34" charset="-122"/>
                <a:ea typeface="微软雅黑 Light" panose="020B0502040204020203" pitchFamily="34" charset="-122"/>
              </a:rPr>
              <a:t>室内设计趋势和商业数据</a:t>
            </a:r>
            <a:endParaRPr lang="en-US" altLang="zh-CN" sz="3200" b="1" dirty="0" smtClean="0">
              <a:solidFill>
                <a:srgbClr val="00B0F0"/>
              </a:solidFill>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a:latin typeface="微软雅黑 Light" panose="020B0502040204020203" pitchFamily="34" charset="-122"/>
                <a:ea typeface="微软雅黑 Light" panose="020B0502040204020203" pitchFamily="34" charset="-122"/>
              </a:rPr>
              <a:t>数据</a:t>
            </a:r>
            <a:r>
              <a:rPr lang="zh-CN" altLang="en-US" sz="2000" dirty="0" smtClean="0">
                <a:latin typeface="微软雅黑 Light" panose="020B0502040204020203" pitchFamily="34" charset="-122"/>
                <a:ea typeface="微软雅黑 Light" panose="020B0502040204020203" pitchFamily="34" charset="-122"/>
              </a:rPr>
              <a:t>公园为设计师和团队搜寻、捕捉、分析任何有益于激发创新灵感的设计趋势，从餐厅、零售店，到居家、办公，数据公园对全球室内设计趋势了然于心，从行业观察到室内商业的具体把握，数据公园为设计师和商业运营者建立了更整体的视野和格局。</a:t>
            </a:r>
            <a:endParaRPr lang="en-US" altLang="zh-CN" sz="2000" dirty="0" smtClean="0">
              <a:latin typeface="微软雅黑 Light" panose="020B0502040204020203" pitchFamily="34" charset="-122"/>
              <a:ea typeface="微软雅黑 Light" panose="020B0502040204020203" pitchFamily="34" charset="-122"/>
            </a:endParaRPr>
          </a:p>
        </p:txBody>
      </p:sp>
      <p:pic>
        <p:nvPicPr>
          <p:cNvPr id="28" name="Picture 2" descr="C:\Users\王洪磊\Desktop\untitl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0846"/>
            <a:ext cx="6242397" cy="416715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室内反面"/>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2397" y="2708920"/>
            <a:ext cx="5954366" cy="419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spTree>
    <p:extLst>
      <p:ext uri="{BB962C8B-B14F-4D97-AF65-F5344CB8AC3E}">
        <p14:creationId xmlns:p14="http://schemas.microsoft.com/office/powerpoint/2010/main" val="266007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sp>
        <p:nvSpPr>
          <p:cNvPr id="6" name="TextBox 5"/>
          <p:cNvSpPr txBox="1"/>
          <p:nvPr/>
        </p:nvSpPr>
        <p:spPr>
          <a:xfrm>
            <a:off x="589769" y="4509120"/>
            <a:ext cx="11017224" cy="2019014"/>
          </a:xfrm>
          <a:prstGeom prst="rect">
            <a:avLst/>
          </a:prstGeom>
          <a:noFill/>
        </p:spPr>
        <p:txBody>
          <a:bodyPr wrap="square" rtlCol="0">
            <a:spAutoFit/>
          </a:bodyPr>
          <a:lstStyle/>
          <a:p>
            <a:pPr>
              <a:lnSpc>
                <a:spcPct val="120000"/>
              </a:lnSpc>
              <a:spcAft>
                <a:spcPts val="600"/>
              </a:spcAft>
            </a:pPr>
            <a:r>
              <a:rPr lang="zh-CN" altLang="en-US" sz="3200" b="1" dirty="0" smtClean="0">
                <a:solidFill>
                  <a:srgbClr val="FF0000"/>
                </a:solidFill>
                <a:latin typeface="微软雅黑 Light" panose="020B0502040204020203" pitchFamily="34" charset="-122"/>
                <a:ea typeface="微软雅黑 Light" panose="020B0502040204020203" pitchFamily="34" charset="-122"/>
              </a:rPr>
              <a:t>产品设计创新与决策数据</a:t>
            </a:r>
            <a:endParaRPr lang="en-US" altLang="zh-CN" sz="3200" b="1" dirty="0" smtClean="0">
              <a:solidFill>
                <a:srgbClr val="FF0000"/>
              </a:solidFill>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a:latin typeface="微软雅黑 Light" panose="020B0502040204020203" pitchFamily="34" charset="-122"/>
                <a:ea typeface="微软雅黑 Light" panose="020B0502040204020203" pitchFamily="34" charset="-122"/>
              </a:rPr>
              <a:t>领先一</a:t>
            </a:r>
            <a:r>
              <a:rPr lang="zh-CN" altLang="en-US" sz="2000" dirty="0" smtClean="0">
                <a:latin typeface="微软雅黑 Light" panose="020B0502040204020203" pitchFamily="34" charset="-122"/>
                <a:ea typeface="微软雅黑 Light" panose="020B0502040204020203" pitchFamily="34" charset="-122"/>
              </a:rPr>
              <a:t>步的产品设计创新趋势分析，帮助你和你的团队建立快速创新、产品决策和商业发展的能力。全球视角和中国立场帮助读者有效定义创新趋势，把握正确的发展方向。</a:t>
            </a:r>
            <a:endParaRPr lang="en-US" altLang="zh-CN" sz="2000"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a:latin typeface="微软雅黑 Light" panose="020B0502040204020203" pitchFamily="34" charset="-122"/>
                <a:ea typeface="微软雅黑 Light" panose="020B0502040204020203" pitchFamily="34" charset="-122"/>
              </a:rPr>
              <a:t>市场和商业</a:t>
            </a:r>
            <a:r>
              <a:rPr lang="zh-CN" altLang="en-US" sz="2000" dirty="0" smtClean="0">
                <a:latin typeface="微软雅黑 Light" panose="020B0502040204020203" pitchFamily="34" charset="-122"/>
                <a:ea typeface="微软雅黑 Light" panose="020B0502040204020203" pitchFamily="34" charset="-122"/>
              </a:rPr>
              <a:t>数据分析帮助读者更好的实现创意成果。</a:t>
            </a:r>
            <a:endParaRPr lang="en-US" altLang="zh-CN" sz="2000" dirty="0" smtClean="0">
              <a:latin typeface="微软雅黑 Light" panose="020B0502040204020203" pitchFamily="34" charset="-122"/>
              <a:ea typeface="微软雅黑 Light" panose="020B0502040204020203" pitchFamily="34" charset="-122"/>
            </a:endParaRPr>
          </a:p>
        </p:txBody>
      </p:sp>
      <p:pic>
        <p:nvPicPr>
          <p:cNvPr id="3081" name="Picture 9" descr="C:\Users\王洪磊\Desktop\DataPark\9 项目\4 项目：微信小程序（白云）\2 PPT素材\图片\318751-1410200P358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 y="347886"/>
            <a:ext cx="6244953" cy="416538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公司彩页背面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2397" y="404664"/>
            <a:ext cx="5973868" cy="42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王洪磊\Desktop\DataPark\9 项目\4 项目：微信小程序（白云）\2 PPT\Logo\数据公园logo绿色.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07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05893" y="1052736"/>
            <a:ext cx="3672408" cy="4530471"/>
          </a:xfrm>
          <a:prstGeom prst="rect">
            <a:avLst/>
          </a:prstGeom>
          <a:noFill/>
        </p:spPr>
        <p:txBody>
          <a:bodyPr wrap="square" rtlCol="0">
            <a:spAutoFit/>
          </a:bodyPr>
          <a:lstStyle/>
          <a:p>
            <a:pPr>
              <a:lnSpc>
                <a:spcPct val="120000"/>
              </a:lnSpc>
              <a:spcAft>
                <a:spcPts val="600"/>
              </a:spcAft>
            </a:pPr>
            <a:r>
              <a:rPr lang="zh-CN" altLang="en-US" sz="3200" b="1" dirty="0" smtClean="0">
                <a:solidFill>
                  <a:srgbClr val="7030A0"/>
                </a:solidFill>
                <a:latin typeface="微软雅黑 Light" panose="020B0502040204020203" pitchFamily="34" charset="-122"/>
                <a:ea typeface="微软雅黑 Light" panose="020B0502040204020203" pitchFamily="34" charset="-122"/>
              </a:rPr>
              <a:t>消费者洞察数据</a:t>
            </a:r>
            <a:endParaRPr lang="en-US" altLang="zh-CN" sz="3200" b="1" dirty="0" smtClean="0">
              <a:solidFill>
                <a:srgbClr val="7030A0"/>
              </a:solidFill>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观察引发生活和社会变革的互联网创新内容，帮助定义新的方向和趋势。深刻洞察和不断细分用户类型，定义焦点族群，挖掘和创新用户消费趋势。</a:t>
            </a:r>
            <a:endParaRPr lang="en-US" altLang="zh-CN" sz="2000" dirty="0" smtClean="0">
              <a:latin typeface="微软雅黑 Light" panose="020B0502040204020203" pitchFamily="34" charset="-122"/>
              <a:ea typeface="微软雅黑 Light" panose="020B0502040204020203" pitchFamily="34" charset="-122"/>
            </a:endParaRPr>
          </a:p>
          <a:p>
            <a:pPr>
              <a:lnSpc>
                <a:spcPct val="120000"/>
              </a:lnSpc>
              <a:spcAft>
                <a:spcPts val="600"/>
              </a:spcAft>
            </a:pPr>
            <a:r>
              <a:rPr lang="zh-CN" altLang="en-US" sz="2000" dirty="0" smtClean="0">
                <a:latin typeface="微软雅黑 Light" panose="020B0502040204020203" pitchFamily="34" charset="-122"/>
                <a:ea typeface="微软雅黑 Light" panose="020B0502040204020203" pitchFamily="34" charset="-122"/>
              </a:rPr>
              <a:t>消费者如何影响设计创新、品牌发展和市场战略，数据公园不断深入用户本质，通过消费洞察，为你和你的团队建立清晰的用户知识框架。</a:t>
            </a:r>
            <a:endParaRPr lang="en-US" altLang="zh-CN" sz="2000" dirty="0" smtClean="0">
              <a:latin typeface="微软雅黑 Light" panose="020B0502040204020203" pitchFamily="34" charset="-122"/>
              <a:ea typeface="微软雅黑 Light" panose="020B0502040204020203" pitchFamily="34" charset="-122"/>
            </a:endParaRPr>
          </a:p>
        </p:txBody>
      </p:sp>
      <p:pic>
        <p:nvPicPr>
          <p:cNvPr id="28" name="Picture 2" descr="C:\Users\王洪磊\Desktop\DataPark\9 项目\4 项目：微信小程序（白云）\2 PPT素材\图片\微信图片_201805091404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8501" y="-1"/>
            <a:ext cx="5018262" cy="336674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公司彩页B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6536" y="3383884"/>
            <a:ext cx="496252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王洪磊\Desktop\DataPark\9 项目\4 项目：微信小程序（白云）\2 PPT\Logo\数据公园logo绿色.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4926" y="169501"/>
            <a:ext cx="1104395" cy="4511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bwMode="auto">
          <a:xfrm>
            <a:off x="10706893" y="6607722"/>
            <a:ext cx="1489870" cy="2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微软雅黑" pitchFamily="34" charset="-122"/>
              </a:defRPr>
            </a:lvl2pPr>
            <a:lvl3pPr algn="l" rtl="0" eaLnBrk="0" fontAlgn="base" hangingPunct="0">
              <a:spcBef>
                <a:spcPct val="0"/>
              </a:spcBef>
              <a:spcAft>
                <a:spcPct val="0"/>
              </a:spcAft>
              <a:defRPr sz="2400">
                <a:solidFill>
                  <a:schemeClr val="tx2"/>
                </a:solidFill>
                <a:latin typeface="Arial" pitchFamily="34" charset="0"/>
                <a:ea typeface="微软雅黑" pitchFamily="34" charset="-122"/>
              </a:defRPr>
            </a:lvl3pPr>
            <a:lvl4pPr algn="l" rtl="0" eaLnBrk="0" fontAlgn="base" hangingPunct="0">
              <a:spcBef>
                <a:spcPct val="0"/>
              </a:spcBef>
              <a:spcAft>
                <a:spcPct val="0"/>
              </a:spcAft>
              <a:defRPr sz="2400">
                <a:solidFill>
                  <a:schemeClr val="tx2"/>
                </a:solidFill>
                <a:latin typeface="Arial" pitchFamily="34" charset="0"/>
                <a:ea typeface="微软雅黑" pitchFamily="34" charset="-122"/>
              </a:defRPr>
            </a:lvl4pPr>
            <a:lvl5pPr algn="l" rtl="0" eaLnBrk="0" fontAlgn="base" hangingPunct="0">
              <a:spcBef>
                <a:spcPct val="0"/>
              </a:spcBef>
              <a:spcAft>
                <a:spcPct val="0"/>
              </a:spcAft>
              <a:defRPr sz="2400">
                <a:solidFill>
                  <a:schemeClr val="tx2"/>
                </a:solidFill>
                <a:latin typeface="Arial" pitchFamily="34" charset="0"/>
                <a:ea typeface="微软雅黑" pitchFamily="34" charset="-122"/>
              </a:defRPr>
            </a:lvl5pPr>
            <a:lvl6pPr marL="457200" algn="l" rtl="0" eaLnBrk="0" fontAlgn="base" hangingPunct="0">
              <a:spcBef>
                <a:spcPct val="0"/>
              </a:spcBef>
              <a:spcAft>
                <a:spcPct val="0"/>
              </a:spcAft>
              <a:defRPr sz="2400">
                <a:solidFill>
                  <a:schemeClr val="tx2"/>
                </a:solidFill>
                <a:latin typeface="Arial" pitchFamily="34" charset="0"/>
                <a:ea typeface="微软雅黑" pitchFamily="34" charset="-122"/>
              </a:defRPr>
            </a:lvl6pPr>
            <a:lvl7pPr marL="914400" algn="l" rtl="0" eaLnBrk="0" fontAlgn="base" hangingPunct="0">
              <a:spcBef>
                <a:spcPct val="0"/>
              </a:spcBef>
              <a:spcAft>
                <a:spcPct val="0"/>
              </a:spcAft>
              <a:defRPr sz="2400">
                <a:solidFill>
                  <a:schemeClr val="tx2"/>
                </a:solidFill>
                <a:latin typeface="Arial" pitchFamily="34" charset="0"/>
                <a:ea typeface="微软雅黑" pitchFamily="34" charset="-122"/>
              </a:defRPr>
            </a:lvl7pPr>
            <a:lvl8pPr marL="1371600" algn="l" rtl="0" eaLnBrk="0" fontAlgn="base" hangingPunct="0">
              <a:spcBef>
                <a:spcPct val="0"/>
              </a:spcBef>
              <a:spcAft>
                <a:spcPct val="0"/>
              </a:spcAft>
              <a:defRPr sz="2400">
                <a:solidFill>
                  <a:schemeClr val="tx2"/>
                </a:solidFill>
                <a:latin typeface="Arial" pitchFamily="34" charset="0"/>
                <a:ea typeface="微软雅黑" pitchFamily="34" charset="-122"/>
              </a:defRPr>
            </a:lvl8pPr>
            <a:lvl9pPr marL="1828800" algn="l" rtl="0" eaLnBrk="0" fontAlgn="base" hangingPunct="0">
              <a:spcBef>
                <a:spcPct val="0"/>
              </a:spcBef>
              <a:spcAft>
                <a:spcPct val="0"/>
              </a:spcAft>
              <a:defRPr sz="2400">
                <a:solidFill>
                  <a:schemeClr val="tx2"/>
                </a:solidFill>
                <a:latin typeface="Arial" pitchFamily="34" charset="0"/>
                <a:ea typeface="微软雅黑" pitchFamily="34" charset="-122"/>
              </a:defRPr>
            </a:lvl9pPr>
          </a:lstStyle>
          <a:p>
            <a:pPr algn="ctr" eaLnBrk="1" hangingPunct="1">
              <a:buFontTx/>
              <a:buNone/>
            </a:pPr>
            <a:r>
              <a:rPr lang="en-US" altLang="zh-CN" sz="1200" kern="0" dirty="0">
                <a:solidFill>
                  <a:srgbClr val="2B2E30"/>
                </a:solidFill>
                <a:latin typeface="+mn-ea"/>
                <a:ea typeface="+mn-ea"/>
              </a:rPr>
              <a:t>www.datapark.cn</a:t>
            </a:r>
            <a:endParaRPr lang="zh-CN" altLang="en-US" sz="1200" kern="0" dirty="0">
              <a:solidFill>
                <a:srgbClr val="2B2E30"/>
              </a:solidFill>
              <a:latin typeface="+mn-ea"/>
              <a:ea typeface="+mn-ea"/>
            </a:endParaRPr>
          </a:p>
        </p:txBody>
      </p:sp>
    </p:spTree>
    <p:extLst>
      <p:ext uri="{BB962C8B-B14F-4D97-AF65-F5344CB8AC3E}">
        <p14:creationId xmlns:p14="http://schemas.microsoft.com/office/powerpoint/2010/main" val="266007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默认设计模板">
  <a:themeElements>
    <a:clrScheme name="">
      <a:dk1>
        <a:srgbClr val="000000"/>
      </a:dk1>
      <a:lt1>
        <a:srgbClr val="21A3D0"/>
      </a:lt1>
      <a:dk2>
        <a:srgbClr val="2B2E30"/>
      </a:dk2>
      <a:lt2>
        <a:srgbClr val="21A3D0"/>
      </a:lt2>
      <a:accent1>
        <a:srgbClr val="2B2E30"/>
      </a:accent1>
      <a:accent2>
        <a:srgbClr val="21A3D0"/>
      </a:accent2>
      <a:accent3>
        <a:srgbClr val="ABCEE4"/>
      </a:accent3>
      <a:accent4>
        <a:srgbClr val="000000"/>
      </a:accent4>
      <a:accent5>
        <a:srgbClr val="ACADAD"/>
      </a:accent5>
      <a:accent6>
        <a:srgbClr val="1D93BC"/>
      </a:accent6>
      <a:hlink>
        <a:srgbClr val="21A3D0"/>
      </a:hlink>
      <a:folHlink>
        <a:srgbClr val="2B2E30"/>
      </a:folHlink>
    </a:clrScheme>
    <a:fontScheme name="1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1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默认设计模板">
  <a:themeElements>
    <a:clrScheme name="">
      <a:dk1>
        <a:srgbClr val="000000"/>
      </a:dk1>
      <a:lt1>
        <a:srgbClr val="21A3D0"/>
      </a:lt1>
      <a:dk2>
        <a:srgbClr val="2B2E30"/>
      </a:dk2>
      <a:lt2>
        <a:srgbClr val="21A3D0"/>
      </a:lt2>
      <a:accent1>
        <a:srgbClr val="2B2E30"/>
      </a:accent1>
      <a:accent2>
        <a:srgbClr val="21A3D0"/>
      </a:accent2>
      <a:accent3>
        <a:srgbClr val="ABCEE4"/>
      </a:accent3>
      <a:accent4>
        <a:srgbClr val="000000"/>
      </a:accent4>
      <a:accent5>
        <a:srgbClr val="ACADAD"/>
      </a:accent5>
      <a:accent6>
        <a:srgbClr val="1D93BC"/>
      </a:accent6>
      <a:hlink>
        <a:srgbClr val="21A3D0"/>
      </a:hlink>
      <a:folHlink>
        <a:srgbClr val="2B2E30"/>
      </a:folHlink>
    </a:clrScheme>
    <a:fontScheme name="2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默认设计模板">
  <a:themeElements>
    <a:clrScheme name="">
      <a:dk1>
        <a:srgbClr val="000000"/>
      </a:dk1>
      <a:lt1>
        <a:srgbClr val="21A3D0"/>
      </a:lt1>
      <a:dk2>
        <a:srgbClr val="2B2E30"/>
      </a:dk2>
      <a:lt2>
        <a:srgbClr val="21A3D0"/>
      </a:lt2>
      <a:accent1>
        <a:srgbClr val="2B2E30"/>
      </a:accent1>
      <a:accent2>
        <a:srgbClr val="21A3D0"/>
      </a:accent2>
      <a:accent3>
        <a:srgbClr val="ABCEE4"/>
      </a:accent3>
      <a:accent4>
        <a:srgbClr val="000000"/>
      </a:accent4>
      <a:accent5>
        <a:srgbClr val="ACADAD"/>
      </a:accent5>
      <a:accent6>
        <a:srgbClr val="1D93BC"/>
      </a:accent6>
      <a:hlink>
        <a:srgbClr val="21A3D0"/>
      </a:hlink>
      <a:folHlink>
        <a:srgbClr val="2B2E30"/>
      </a:folHlink>
    </a:clrScheme>
    <a:fontScheme name="3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3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2059</TotalTime>
  <Pages>0</Pages>
  <Words>1678</Words>
  <Characters>0</Characters>
  <Application>Microsoft Office PowerPoint</Application>
  <DocSecurity>0</DocSecurity>
  <PresentationFormat>自定义</PresentationFormat>
  <Lines>0</Lines>
  <Paragraphs>182</Paragraphs>
  <Slides>25</Slides>
  <Notes>10</Notes>
  <HiddenSlides>0</HiddenSlides>
  <MMClips>0</MMClips>
  <ScaleCrop>false</ScaleCrop>
  <HeadingPairs>
    <vt:vector size="4" baseType="variant">
      <vt:variant>
        <vt:lpstr>主题</vt:lpstr>
      </vt:variant>
      <vt:variant>
        <vt:i4>4</vt:i4>
      </vt:variant>
      <vt:variant>
        <vt:lpstr>幻灯片标题</vt:lpstr>
      </vt:variant>
      <vt:variant>
        <vt:i4>25</vt:i4>
      </vt:variant>
    </vt:vector>
  </HeadingPairs>
  <TitlesOfParts>
    <vt:vector size="29" baseType="lpstr">
      <vt:lpstr>1_默认设计模板</vt:lpstr>
      <vt:lpstr>2_默认设计模板</vt:lpstr>
      <vt:lpstr>3_默认设计模板</vt:lpstr>
      <vt:lpstr>1_Office 主题</vt:lpstr>
      <vt:lpstr>设计创新趋势分析数据库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CharactersWithSpaces>0</CharactersWithSpaces>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王洪磊</cp:lastModifiedBy>
  <cp:revision>345</cp:revision>
  <dcterms:created xsi:type="dcterms:W3CDTF">2013-01-25T01:44:32Z</dcterms:created>
  <dcterms:modified xsi:type="dcterms:W3CDTF">2018-11-15T02:22:51Z</dcterms:modified>
  <cp:category>锐旗设计；https://9ppt.taobao.com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2052-9.1.0.4468</vt:lpwstr>
  </property>
</Properties>
</file>