
<file path=[Content_Types].xml><?xml version="1.0" encoding="utf-8"?>
<Types xmlns="http://schemas.openxmlformats.org/package/2006/content-types">
  <Default Extension="png" ContentType="image/png"/>
  <Default Extension="jpeg" ContentType="image/jpeg"/>
  <Default Extension="gif" ContentType="image/gif"/>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6" r:id="rId3"/>
    <p:sldId id="3290" r:id="rId5"/>
    <p:sldId id="263" r:id="rId6"/>
    <p:sldId id="258" r:id="rId7"/>
    <p:sldId id="257" r:id="rId8"/>
    <p:sldId id="283" r:id="rId9"/>
    <p:sldId id="259" r:id="rId10"/>
    <p:sldId id="260" r:id="rId11"/>
    <p:sldId id="3269" r:id="rId12"/>
    <p:sldId id="3282" r:id="rId13"/>
    <p:sldId id="295" r:id="rId14"/>
    <p:sldId id="302" r:id="rId15"/>
    <p:sldId id="337" r:id="rId16"/>
    <p:sldId id="3286" r:id="rId17"/>
    <p:sldId id="3288" r:id="rId18"/>
    <p:sldId id="3287" r:id="rId19"/>
    <p:sldId id="339" r:id="rId20"/>
    <p:sldId id="340" r:id="rId21"/>
    <p:sldId id="341" r:id="rId22"/>
    <p:sldId id="322" r:id="rId23"/>
    <p:sldId id="3283" r:id="rId24"/>
    <p:sldId id="3285" r:id="rId25"/>
    <p:sldId id="300" r:id="rId26"/>
    <p:sldId id="324" r:id="rId27"/>
    <p:sldId id="325" r:id="rId28"/>
    <p:sldId id="326" r:id="rId29"/>
    <p:sldId id="327" r:id="rId30"/>
    <p:sldId id="338" r:id="rId31"/>
    <p:sldId id="525" r:id="rId32"/>
    <p:sldId id="524" r:id="rId33"/>
    <p:sldId id="527" r:id="rId34"/>
    <p:sldId id="493" r:id="rId35"/>
    <p:sldId id="3350" r:id="rId36"/>
    <p:sldId id="3351" r:id="rId37"/>
    <p:sldId id="291" r:id="rId38"/>
    <p:sldId id="294" r:id="rId39"/>
    <p:sldId id="3289" r:id="rId40"/>
    <p:sldId id="298" r:id="rId41"/>
    <p:sldId id="500" r:id="rId42"/>
    <p:sldId id="3356" r:id="rId43"/>
    <p:sldId id="3357" r:id="rId44"/>
    <p:sldId id="3358" r:id="rId45"/>
    <p:sldId id="3354" r:id="rId46"/>
    <p:sldId id="3355" r:id="rId47"/>
    <p:sldId id="334" r:id="rId48"/>
    <p:sldId id="284" r:id="rId49"/>
    <p:sldId id="299" r:id="rId50"/>
    <p:sldId id="383" r:id="rId51"/>
    <p:sldId id="332" r:id="rId52"/>
    <p:sldId id="3284" r:id="rId53"/>
    <p:sldId id="301" r:id="rId54"/>
    <p:sldId id="329" r:id="rId55"/>
    <p:sldId id="335" r:id="rId56"/>
    <p:sldId id="3291" r:id="rId57"/>
    <p:sldId id="3292" r:id="rId58"/>
    <p:sldId id="303" r:id="rId59"/>
    <p:sldId id="3296" r:id="rId60"/>
    <p:sldId id="3297" r:id="rId61"/>
    <p:sldId id="3298" r:id="rId62"/>
  </p:sldIdLst>
  <p:sldSz cx="12190095"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BA3D00"/>
    <a:srgbClr val="800000"/>
    <a:srgbClr val="FF9966"/>
    <a:srgbClr val="C10505"/>
    <a:srgbClr val="2626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71" autoAdjust="0"/>
    <p:restoredTop sz="94614"/>
  </p:normalViewPr>
  <p:slideViewPr>
    <p:cSldViewPr>
      <p:cViewPr varScale="1">
        <p:scale>
          <a:sx n="69" d="100"/>
          <a:sy n="69" d="100"/>
        </p:scale>
        <p:origin x="84" y="168"/>
      </p:cViewPr>
      <p:guideLst>
        <p:guide orient="horz" pos="2204"/>
        <p:guide pos="3762"/>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5" Type="http://schemas.openxmlformats.org/officeDocument/2006/relationships/tableStyles" Target="tableStyles.xml"/><Relationship Id="rId64" Type="http://schemas.openxmlformats.org/officeDocument/2006/relationships/viewProps" Target="viewProps.xml"/><Relationship Id="rId63" Type="http://schemas.openxmlformats.org/officeDocument/2006/relationships/presProps" Target="presProps.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81B3BF1-4A3C-4696-9796-DA8D9610C879}"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473F681-7291-41D2-A146-1FB28A7F6200}"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473F681-7291-41D2-A146-1FB28A7F6200}"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73F681-7291-41D2-A146-1FB28A7F6200}"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73F681-7291-41D2-A146-1FB28A7F6200}"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73F681-7291-41D2-A146-1FB28A7F6200}"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73F681-7291-41D2-A146-1FB28A7F6200}"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73F681-7291-41D2-A146-1FB28A7F6200}"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bwMode="auto">
          <a:noFill/>
        </p:spPr>
        <p:txBody>
          <a:bodyPr/>
          <a:lstStyle>
            <a:lvl1pPr eaLnBrk="0" hangingPunct="0">
              <a:defRPr>
                <a:solidFill>
                  <a:schemeClr val="tx1"/>
                </a:solidFill>
                <a:latin typeface="Arial" charset="0"/>
                <a:ea typeface="宋体" charset="-122"/>
                <a:cs typeface="宋体" charset="-122"/>
              </a:defRPr>
            </a:lvl1pPr>
            <a:lvl2pPr eaLnBrk="0" hangingPunct="0">
              <a:defRPr>
                <a:solidFill>
                  <a:schemeClr val="tx1"/>
                </a:solidFill>
                <a:latin typeface="Arial" charset="0"/>
                <a:ea typeface="宋体" charset="-122"/>
              </a:defRPr>
            </a:lvl2pPr>
            <a:lvl3pPr eaLnBrk="0" hangingPunct="0">
              <a:defRPr>
                <a:solidFill>
                  <a:schemeClr val="tx1"/>
                </a:solidFill>
                <a:latin typeface="Arial" charset="0"/>
                <a:ea typeface="宋体" charset="-122"/>
              </a:defRPr>
            </a:lvl3pPr>
            <a:lvl4pPr eaLnBrk="0" hangingPunct="0">
              <a:defRPr>
                <a:solidFill>
                  <a:schemeClr val="tx1"/>
                </a:solidFill>
                <a:latin typeface="Arial" charset="0"/>
                <a:ea typeface="宋体" charset="-122"/>
              </a:defRPr>
            </a:lvl4pPr>
            <a:lvl5pPr eaLnBrk="0" hangingPunct="0">
              <a:defRPr>
                <a:solidFill>
                  <a:schemeClr val="tx1"/>
                </a:solidFill>
                <a:latin typeface="Arial" charset="0"/>
                <a:ea typeface="宋体" charset="-122"/>
              </a:defRPr>
            </a:lvl5pPr>
            <a:lvl6pPr eaLnBrk="0" fontAlgn="base" hangingPunct="0">
              <a:spcBef>
                <a:spcPct val="0"/>
              </a:spcBef>
              <a:spcAft>
                <a:spcPct val="0"/>
              </a:spcAft>
              <a:buFont typeface="Arial" charset="0"/>
              <a:defRPr>
                <a:solidFill>
                  <a:schemeClr val="tx1"/>
                </a:solidFill>
                <a:latin typeface="Arial" charset="0"/>
                <a:ea typeface="宋体" charset="-122"/>
              </a:defRPr>
            </a:lvl6pPr>
            <a:lvl7pPr eaLnBrk="0" fontAlgn="base" hangingPunct="0">
              <a:spcBef>
                <a:spcPct val="0"/>
              </a:spcBef>
              <a:spcAft>
                <a:spcPct val="0"/>
              </a:spcAft>
              <a:buFont typeface="Arial" charset="0"/>
              <a:defRPr>
                <a:solidFill>
                  <a:schemeClr val="tx1"/>
                </a:solidFill>
                <a:latin typeface="Arial" charset="0"/>
                <a:ea typeface="宋体" charset="-122"/>
              </a:defRPr>
            </a:lvl7pPr>
            <a:lvl8pPr eaLnBrk="0" fontAlgn="base" hangingPunct="0">
              <a:spcBef>
                <a:spcPct val="0"/>
              </a:spcBef>
              <a:spcAft>
                <a:spcPct val="0"/>
              </a:spcAft>
              <a:buFont typeface="Arial" charset="0"/>
              <a:defRPr>
                <a:solidFill>
                  <a:schemeClr val="tx1"/>
                </a:solidFill>
                <a:latin typeface="Arial" charset="0"/>
                <a:ea typeface="宋体" charset="-122"/>
              </a:defRPr>
            </a:lvl8pPr>
            <a:lvl9pPr eaLnBrk="0" fontAlgn="base" hangingPunct="0">
              <a:spcBef>
                <a:spcPct val="0"/>
              </a:spcBef>
              <a:spcAft>
                <a:spcPct val="0"/>
              </a:spcAft>
              <a:buFont typeface="Arial" charset="0"/>
              <a:defRPr>
                <a:solidFill>
                  <a:schemeClr val="tx1"/>
                </a:solidFill>
                <a:latin typeface="Arial" charset="0"/>
                <a:ea typeface="宋体" charset="-122"/>
              </a:defRPr>
            </a:lvl9pPr>
          </a:lstStyle>
          <a:p>
            <a:fld id="{903124F2-1AC4-7043-83F2-5D5DF063DA01}" type="slidenum">
              <a:rPr lang="de-DE" altLang="zh-CN">
                <a:solidFill>
                  <a:srgbClr val="000000"/>
                </a:solidFill>
                <a:cs typeface="Arial" charset="0"/>
              </a:rPr>
            </a:fld>
            <a:endParaRPr lang="de-DE" altLang="zh-CN">
              <a:solidFill>
                <a:srgbClr val="000000"/>
              </a:solidFill>
              <a:cs typeface="Arial" charset="0"/>
            </a:endParaRPr>
          </a:p>
        </p:txBody>
      </p:sp>
      <p:sp>
        <p:nvSpPr>
          <p:cNvPr id="25602" name="Rectangle 7"/>
          <p:cNvSpPr txBox="1">
            <a:spLocks noGrp="1" noChangeArrowheads="1"/>
          </p:cNvSpPr>
          <p:nvPr/>
        </p:nvSpPr>
        <p:spPr bwMode="auto">
          <a:xfrm>
            <a:off x="3887788" y="8689975"/>
            <a:ext cx="2970212" cy="454025"/>
          </a:xfrm>
          <a:prstGeom prst="rect">
            <a:avLst/>
          </a:prstGeom>
          <a:noFill/>
          <a:ln>
            <a:noFill/>
          </a:ln>
        </p:spPr>
        <p:txBody>
          <a:bodyPr lIns="94824" tIns="47416" rIns="94824" bIns="47416" anchor="b"/>
          <a:lstStyle>
            <a:lvl1pPr defTabSz="947420" eaLnBrk="0" hangingPunct="0">
              <a:defRPr>
                <a:solidFill>
                  <a:schemeClr val="tx1"/>
                </a:solidFill>
                <a:latin typeface="Arial" charset="0"/>
                <a:ea typeface="宋体" charset="-122"/>
                <a:cs typeface="宋体" charset="-122"/>
              </a:defRPr>
            </a:lvl1pPr>
            <a:lvl2pPr defTabSz="947420" eaLnBrk="0" hangingPunct="0">
              <a:defRPr>
                <a:solidFill>
                  <a:schemeClr val="tx1"/>
                </a:solidFill>
                <a:latin typeface="Arial" charset="0"/>
                <a:ea typeface="宋体" charset="-122"/>
              </a:defRPr>
            </a:lvl2pPr>
            <a:lvl3pPr defTabSz="947420" eaLnBrk="0" hangingPunct="0">
              <a:defRPr>
                <a:solidFill>
                  <a:schemeClr val="tx1"/>
                </a:solidFill>
                <a:latin typeface="Arial" charset="0"/>
                <a:ea typeface="宋体" charset="-122"/>
              </a:defRPr>
            </a:lvl3pPr>
            <a:lvl4pPr defTabSz="947420" eaLnBrk="0" hangingPunct="0">
              <a:defRPr>
                <a:solidFill>
                  <a:schemeClr val="tx1"/>
                </a:solidFill>
                <a:latin typeface="Arial" charset="0"/>
                <a:ea typeface="宋体" charset="-122"/>
              </a:defRPr>
            </a:lvl4pPr>
            <a:lvl5pPr defTabSz="947420" eaLnBrk="0" hangingPunct="0">
              <a:defRPr>
                <a:solidFill>
                  <a:schemeClr val="tx1"/>
                </a:solidFill>
                <a:latin typeface="Arial" charset="0"/>
                <a:ea typeface="宋体" charset="-122"/>
              </a:defRPr>
            </a:lvl5pPr>
            <a:lvl6pPr defTabSz="947420" eaLnBrk="0" fontAlgn="base" hangingPunct="0">
              <a:spcBef>
                <a:spcPct val="0"/>
              </a:spcBef>
              <a:spcAft>
                <a:spcPct val="0"/>
              </a:spcAft>
              <a:buFont typeface="Arial" charset="0"/>
              <a:defRPr>
                <a:solidFill>
                  <a:schemeClr val="tx1"/>
                </a:solidFill>
                <a:latin typeface="Arial" charset="0"/>
                <a:ea typeface="宋体" charset="-122"/>
              </a:defRPr>
            </a:lvl6pPr>
            <a:lvl7pPr defTabSz="947420" eaLnBrk="0" fontAlgn="base" hangingPunct="0">
              <a:spcBef>
                <a:spcPct val="0"/>
              </a:spcBef>
              <a:spcAft>
                <a:spcPct val="0"/>
              </a:spcAft>
              <a:buFont typeface="Arial" charset="0"/>
              <a:defRPr>
                <a:solidFill>
                  <a:schemeClr val="tx1"/>
                </a:solidFill>
                <a:latin typeface="Arial" charset="0"/>
                <a:ea typeface="宋体" charset="-122"/>
              </a:defRPr>
            </a:lvl7pPr>
            <a:lvl8pPr defTabSz="947420" eaLnBrk="0" fontAlgn="base" hangingPunct="0">
              <a:spcBef>
                <a:spcPct val="0"/>
              </a:spcBef>
              <a:spcAft>
                <a:spcPct val="0"/>
              </a:spcAft>
              <a:buFont typeface="Arial" charset="0"/>
              <a:defRPr>
                <a:solidFill>
                  <a:schemeClr val="tx1"/>
                </a:solidFill>
                <a:latin typeface="Arial" charset="0"/>
                <a:ea typeface="宋体" charset="-122"/>
              </a:defRPr>
            </a:lvl8pPr>
            <a:lvl9pPr defTabSz="947420" eaLnBrk="0" fontAlgn="base" hangingPunct="0">
              <a:spcBef>
                <a:spcPct val="0"/>
              </a:spcBef>
              <a:spcAft>
                <a:spcPct val="0"/>
              </a:spcAft>
              <a:buFont typeface="Arial" charset="0"/>
              <a:defRPr>
                <a:solidFill>
                  <a:schemeClr val="tx1"/>
                </a:solidFill>
                <a:latin typeface="Arial" charset="0"/>
                <a:ea typeface="宋体" charset="-122"/>
              </a:defRPr>
            </a:lvl9pPr>
          </a:lstStyle>
          <a:p>
            <a:pPr algn="r" eaLnBrk="1" hangingPunct="1"/>
            <a:fld id="{495E5BC0-BCE5-1F4E-AC1E-0D2A00007295}" type="slidenum">
              <a:rPr lang="en-GB" altLang="zh-CN" sz="1300">
                <a:solidFill>
                  <a:srgbClr val="000000"/>
                </a:solidFill>
                <a:cs typeface="Arial" charset="0"/>
              </a:rPr>
            </a:fld>
            <a:endParaRPr lang="en-GB" altLang="zh-CN" sz="1300">
              <a:solidFill>
                <a:srgbClr val="000000"/>
              </a:solidFill>
              <a:cs typeface="Arial" charset="0"/>
            </a:endParaRPr>
          </a:p>
        </p:txBody>
      </p:sp>
      <p:sp>
        <p:nvSpPr>
          <p:cNvPr id="25603" name="Rectangle 2"/>
          <p:cNvSpPr>
            <a:spLocks noGrp="1" noRot="1" noChangeAspect="1" noChangeArrowheads="1" noTextEdit="1"/>
          </p:cNvSpPr>
          <p:nvPr>
            <p:ph type="sldImg" idx="4294967295"/>
          </p:nvPr>
        </p:nvSpPr>
        <p:spPr bwMode="auto">
          <a:xfrm>
            <a:off x="381000" y="685800"/>
            <a:ext cx="6097588" cy="3430588"/>
          </a:xfrm>
          <a:ln>
            <a:solidFill>
              <a:srgbClr val="000000"/>
            </a:solidFill>
            <a:miter lim="800000"/>
          </a:ln>
        </p:spPr>
      </p:sp>
      <p:sp>
        <p:nvSpPr>
          <p:cNvPr id="25604" name="Rectangle 3"/>
          <p:cNvSpPr>
            <a:spLocks noGrp="1" noChangeArrowheads="1"/>
          </p:cNvSpPr>
          <p:nvPr>
            <p:ph type="body" idx="4294967295"/>
          </p:nvPr>
        </p:nvSpPr>
        <p:spPr>
          <a:xfrm>
            <a:off x="914400" y="4343400"/>
            <a:ext cx="5029200" cy="4114800"/>
          </a:xfrm>
        </p:spPr>
        <p:txBody>
          <a:bodyPr lIns="94824" tIns="47416" rIns="94824" bIns="47416"/>
          <a:lstStyle/>
          <a:p>
            <a:pPr eaLnBrk="1" hangingPunct="1">
              <a:spcBef>
                <a:spcPct val="0"/>
              </a:spcBef>
            </a:pPr>
            <a:endParaRPr lang="de-DE" altLang="zh-CN">
              <a:latin typeface="Arial" charset="0"/>
              <a:ea typeface="微软雅黑" charset="-122"/>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73F681-7291-41D2-A146-1FB28A7F6200}"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4336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zh-CN" altLang="en-US"/>
              <a:t>再比如这个例子，我们会想说大数据为什么是所有的都往上扬呢？我们是不是就可以进一步去探讨了呢？</a:t>
            </a:r>
            <a:endParaRPr lang="zh-CN" altLang="en-US"/>
          </a:p>
        </p:txBody>
      </p:sp>
      <p:sp>
        <p:nvSpPr>
          <p:cNvPr id="14336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fld id="{11F19739-72E4-4F94-876D-CEBEA0741713}" type="slidenum">
              <a:rPr lang="zh-CN" altLang="en-US"/>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4541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zh-CN" altLang="en-US"/>
              <a:t>这个是笔记本电脑和平板电脑的趋势对比，可以看到笔记本为什么最近有明显的下降趋势而平板电脑的急剧上升，这说明平板电脑以后的发展有可能代替平板电脑的发展。那我们在选课题的时候就会有侧重点了。甚至我们说如果想要创业的学生看到这样的趋势线，如果选择平板领域的话，是不是未来就很可观啊。</a:t>
            </a:r>
            <a:endParaRPr lang="zh-CN" altLang="en-US"/>
          </a:p>
        </p:txBody>
      </p:sp>
      <p:sp>
        <p:nvSpPr>
          <p:cNvPr id="14541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fld id="{0158E237-BD6F-40BA-81B3-A0A2E7FA7D47}" type="slidenum">
              <a:rPr lang="zh-CN" altLang="en-US"/>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473F681-7291-41D2-A146-1FB28A7F6200}"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3005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zh-CN" altLang="en-US"/>
              <a:t>比如说我们检索一个关键词，就可以看到命中</a:t>
            </a:r>
            <a:r>
              <a:rPr lang="en-US" altLang="zh-CN"/>
              <a:t>3436</a:t>
            </a:r>
            <a:r>
              <a:rPr lang="zh-CN" altLang="en-US"/>
              <a:t>条结果，但是当你检索到这样的一个结果的时候，不可能一个一个去看，我们可以点击右上角的可视化按钮。</a:t>
            </a:r>
            <a:endParaRPr lang="zh-CN" altLang="en-US"/>
          </a:p>
        </p:txBody>
      </p:sp>
      <p:sp>
        <p:nvSpPr>
          <p:cNvPr id="13005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fld id="{D22A440A-7D59-42FA-AA80-3C10420406D3}" type="slidenum">
              <a:rPr lang="zh-CN" altLang="en-US"/>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3107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zh-CN" altLang="en-US"/>
              <a:t>然后我们就会看到图形化的展示，我们通过这个图形展示就可以发现有这样几个线索，一般发展中国家可能会出现中等收入陷阱，城镇化也可能产生中等收入陷阱。这样我们就可找到相关的论据和论题，那在我们论文选题的时候就会有个大概的方向了。</a:t>
            </a:r>
            <a:endParaRPr lang="zh-CN" altLang="en-US"/>
          </a:p>
        </p:txBody>
      </p:sp>
      <p:sp>
        <p:nvSpPr>
          <p:cNvPr id="13107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fld id="{8E93260B-8630-48E4-905A-52E085E0A10C}" type="slidenum">
              <a:rPr lang="zh-CN" altLang="en-US"/>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3619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zh-CN" altLang="en-US"/>
              <a:t>我们都可以通过这样的关系图谱很直观的了解到。</a:t>
            </a:r>
            <a:endParaRPr lang="zh-CN" altLang="en-US"/>
          </a:p>
        </p:txBody>
      </p:sp>
      <p:sp>
        <p:nvSpPr>
          <p:cNvPr id="13619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fld id="{EBF5685B-7866-4CE8-BA16-87F9E5C80F6B}" type="slidenum">
              <a:rPr lang="zh-CN" altLang="en-US"/>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3721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r>
              <a:rPr lang="zh-CN" altLang="en-US"/>
              <a:t>中国社会科学院副院长   蔡昉   </a:t>
            </a:r>
            <a:r>
              <a:rPr lang="en-US" altLang="zh-CN"/>
              <a:t>1956</a:t>
            </a:r>
            <a:r>
              <a:rPr lang="zh-CN" altLang="en-US"/>
              <a:t>年</a:t>
            </a:r>
            <a:r>
              <a:rPr lang="en-US" altLang="zh-CN"/>
              <a:t>9</a:t>
            </a:r>
            <a:r>
              <a:rPr lang="zh-CN" altLang="en-US"/>
              <a:t>月生于北京，先后毕业于中国人民大学、中国社会科学院研究生院。经济学博士。曾在国外多所大学任访问学者。中共十七大、十八大代表；第十一届 全国人大代表、全国人大常委会委员、农业与农村委员会委员。中国社会科学院学部委员、学部主席团成员、人口与劳动经济研究所所长，兼任人力资源研究中心主 任。</a:t>
            </a:r>
            <a:endParaRPr lang="zh-CN" altLang="en-US"/>
          </a:p>
        </p:txBody>
      </p:sp>
      <p:sp>
        <p:nvSpPr>
          <p:cNvPr id="13722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fld id="{E660E379-F84A-4774-85A4-D10EABA48559}" type="slidenum">
              <a:rPr lang="zh-CN" altLang="en-US"/>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5872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zh-CN" altLang="en-US"/>
              <a:t>之前我给大家展示的，大家可以看到，每一篇文章的内容都是大数据之间的关联分析。但是如果真要获取一篇文章的时候，超星发现系统又表现出它是一个非常强大的功能，它可以和</a:t>
            </a:r>
            <a:r>
              <a:rPr lang="en-US" altLang="zh-CN"/>
              <a:t>opac</a:t>
            </a:r>
            <a:r>
              <a:rPr lang="zh-CN" altLang="en-US"/>
              <a:t>纸质书、我们的一些数据库，读秀和百链等做对接。</a:t>
            </a:r>
            <a:endParaRPr lang="zh-CN" altLang="en-US"/>
          </a:p>
        </p:txBody>
      </p:sp>
      <p:sp>
        <p:nvSpPr>
          <p:cNvPr id="15872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fld id="{EA2992B4-C061-4F90-A330-3ABE7B632987}" type="slidenum">
              <a:rPr lang="zh-CN" altLang="en-US"/>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5974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endParaRPr lang="zh-CN" altLang="en-US"/>
          </a:p>
        </p:txBody>
      </p:sp>
      <p:sp>
        <p:nvSpPr>
          <p:cNvPr id="15974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fld id="{87FDED57-013C-4765-9455-7A747425FAF4}" type="slidenum">
              <a:rPr lang="zh-CN" altLang="en-US"/>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6077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zh-CN" altLang="en-US"/>
              <a:t>如果说你将来有电子数据库、购买了我们的读秀、</a:t>
            </a:r>
            <a:r>
              <a:rPr lang="en-US" altLang="zh-CN"/>
              <a:t>opac</a:t>
            </a:r>
            <a:r>
              <a:rPr lang="zh-CN" altLang="en-US"/>
              <a:t>都可以直接做对接。</a:t>
            </a:r>
            <a:endParaRPr lang="zh-CN" altLang="en-US"/>
          </a:p>
          <a:p>
            <a:pPr eaLnBrk="1" hangingPunct="1">
              <a:spcBef>
                <a:spcPct val="0"/>
              </a:spcBef>
            </a:pPr>
            <a:endParaRPr lang="zh-CN" altLang="en-US"/>
          </a:p>
        </p:txBody>
      </p:sp>
      <p:sp>
        <p:nvSpPr>
          <p:cNvPr id="16077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fld id="{076EEBAF-75E3-478A-B469-91A3F691FE00}" type="slidenum">
              <a:rPr lang="zh-CN" altLang="en-US"/>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4950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zh-CN" altLang="en-US"/>
              <a:t>比如说，这本书在写作的时候参考了多少本书，写完又有哪些图书、期刊引用了本书。看这个图，左边基本就不会再变了，右边我们会一个月更新一次，它的数量级是不断增加的，比如说又有多少人引证了，都可以在这里查看。这个是目前图书价值评价的一个很好的工具，还能帮助我们很好地发现书籍、期刊、论文之间的联系，而且目前也有老师给我们反应自己写的书被引证多少次等相关的问题。</a:t>
            </a:r>
            <a:endParaRPr lang="zh-CN" altLang="en-US"/>
          </a:p>
        </p:txBody>
      </p:sp>
      <p:sp>
        <p:nvSpPr>
          <p:cNvPr id="14950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fld id="{DAFD3B82-3685-4EC4-902A-86425DD60A2D}" type="slidenum">
              <a:rPr lang="zh-CN" altLang="en-US"/>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5053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zh-CN" altLang="en-US"/>
              <a:t>这个是引证的详细列表展示，可看到它具体的文献列表信息。</a:t>
            </a:r>
            <a:endParaRPr lang="zh-CN" altLang="en-US"/>
          </a:p>
        </p:txBody>
      </p:sp>
      <p:sp>
        <p:nvSpPr>
          <p:cNvPr id="15053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fld id="{37BC32A9-2814-4855-B07C-B20035BFA380}" type="slidenum">
              <a:rPr lang="zh-CN" altLang="en-US"/>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73F681-7291-41D2-A146-1FB28A7F6200}"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73F681-7291-41D2-A146-1FB28A7F6200}"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73F681-7291-41D2-A146-1FB28A7F6200}"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092D6AB0-0FA5-430A-BCC2-23081630493F}"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092D6AB0-0FA5-430A-BCC2-23081630493F}"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73F681-7291-41D2-A146-1FB28A7F6200}"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092D6AB0-0FA5-430A-BCC2-23081630493F}"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2" name="幻灯片图像占位符 1"/>
          <p:cNvSpPr>
            <a:spLocks noGrp="1" noRot="1" noChangeAspect="1"/>
          </p:cNvSpPr>
          <p:nvPr>
            <p:ph type="sldImg"/>
          </p:nvPr>
        </p:nvSpPr>
        <p:spPr/>
      </p:sp>
      <p:sp>
        <p:nvSpPr>
          <p:cNvPr id="1048633" name="备注占位符 2"/>
          <p:cNvSpPr>
            <a:spLocks noGrp="1"/>
          </p:cNvSpPr>
          <p:nvPr>
            <p:ph type="body" idx="1"/>
          </p:nvPr>
        </p:nvSpPr>
        <p:spPr/>
        <p:txBody>
          <a:bodyPr/>
          <a:lstStyle/>
          <a:p>
            <a:endParaRPr lang="zh-CN" altLang="en-US"/>
          </a:p>
        </p:txBody>
      </p:sp>
      <p:sp>
        <p:nvSpPr>
          <p:cNvPr id="104863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pPr>
            <a:fld id="{25432CAF-49F6-421F-9490-E47DD0DF80AB}" type="slidenum">
              <a:rPr kumimoji="0" lang="zh-CN" altLang="en-US" sz="1200" b="0" i="0" u="none" strike="noStrike" kern="1200" cap="none" spc="0" normalizeH="0" baseline="0" noProof="0" smtClean="0">
                <a:ln>
                  <a:noFill/>
                </a:ln>
                <a:solidFill>
                  <a:prstClr val="black"/>
                </a:solidFill>
                <a:effectLst/>
                <a:uLnTx/>
                <a:uFillTx/>
                <a:latin typeface="等线" charset="-122"/>
                <a:ea typeface="等线" charset="-122"/>
                <a:cs typeface="+mn-cs"/>
              </a:rPr>
            </a:fld>
            <a:endParaRPr kumimoji="0" lang="zh-CN" altLang="en-US" sz="1200" b="0" i="0" u="none" strike="noStrike" kern="1200" cap="none" spc="0" normalizeH="0" baseline="0" noProof="0">
              <a:ln>
                <a:noFill/>
              </a:ln>
              <a:solidFill>
                <a:prstClr val="black"/>
              </a:solidFill>
              <a:effectLst/>
              <a:uLnTx/>
              <a:uFillTx/>
              <a:latin typeface="等线" charset="-122"/>
              <a:ea typeface="等线" charset="-122"/>
              <a:cs typeface="+mn-c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52" name="幻灯片图像占位符 1"/>
          <p:cNvSpPr>
            <a:spLocks noGrp="1" noRot="1" noChangeAspect="1"/>
          </p:cNvSpPr>
          <p:nvPr>
            <p:ph type="sldImg"/>
          </p:nvPr>
        </p:nvSpPr>
        <p:spPr/>
      </p:sp>
      <p:sp>
        <p:nvSpPr>
          <p:cNvPr id="1048653" name="备注占位符 2"/>
          <p:cNvSpPr>
            <a:spLocks noGrp="1"/>
          </p:cNvSpPr>
          <p:nvPr>
            <p:ph type="body" idx="1"/>
          </p:nvPr>
        </p:nvSpPr>
        <p:spPr/>
        <p:txBody>
          <a:bodyPr/>
          <a:lstStyle/>
          <a:p>
            <a:endParaRPr lang="zh-CN" altLang="en-US"/>
          </a:p>
        </p:txBody>
      </p:sp>
      <p:sp>
        <p:nvSpPr>
          <p:cNvPr id="1048654" name="灯片编号占位符 3"/>
          <p:cNvSpPr>
            <a:spLocks noGrp="1"/>
          </p:cNvSpPr>
          <p:nvPr>
            <p:ph type="sldNum" sz="quarter" idx="10"/>
          </p:nvPr>
        </p:nvSpPr>
        <p:spPr/>
        <p:txBody>
          <a:bodyPr/>
          <a:lstStyle/>
          <a:p>
            <a:fld id="{25432CAF-49F6-421F-9490-E47DD0DF80AB}" type="slidenum">
              <a:rPr lang="zh-CN" altLang="en-US" smtClean="0"/>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72" name="幻灯片图像占位符 1"/>
          <p:cNvSpPr>
            <a:spLocks noGrp="1" noRot="1" noChangeAspect="1"/>
          </p:cNvSpPr>
          <p:nvPr>
            <p:ph type="sldImg"/>
          </p:nvPr>
        </p:nvSpPr>
        <p:spPr/>
      </p:sp>
      <p:sp>
        <p:nvSpPr>
          <p:cNvPr id="1048673" name="备注占位符 2"/>
          <p:cNvSpPr>
            <a:spLocks noGrp="1"/>
          </p:cNvSpPr>
          <p:nvPr>
            <p:ph type="body" idx="1"/>
          </p:nvPr>
        </p:nvSpPr>
        <p:spPr/>
        <p:txBody>
          <a:bodyPr/>
          <a:lstStyle/>
          <a:p>
            <a:endParaRPr lang="zh-CN" altLang="en-US"/>
          </a:p>
        </p:txBody>
      </p:sp>
      <p:sp>
        <p:nvSpPr>
          <p:cNvPr id="104867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pPr>
            <a:fld id="{25432CAF-49F6-421F-9490-E47DD0DF80AB}" type="slidenum">
              <a:rPr kumimoji="0" lang="zh-CN" altLang="en-US" sz="1200" b="0" i="0" u="none" strike="noStrike" kern="1200" cap="none" spc="0" normalizeH="0" baseline="0" noProof="0" smtClean="0">
                <a:ln>
                  <a:noFill/>
                </a:ln>
                <a:solidFill>
                  <a:prstClr val="black"/>
                </a:solidFill>
                <a:effectLst/>
                <a:uLnTx/>
                <a:uFillTx/>
                <a:latin typeface="等线" charset="-122"/>
                <a:ea typeface="等线" charset="-122"/>
                <a:cs typeface="+mn-cs"/>
              </a:rPr>
            </a:fld>
            <a:endParaRPr kumimoji="0" lang="zh-CN" altLang="en-US" sz="1200" b="0" i="0" u="none" strike="noStrike" kern="1200" cap="none" spc="0" normalizeH="0" baseline="0" noProof="0">
              <a:ln>
                <a:noFill/>
              </a:ln>
              <a:solidFill>
                <a:prstClr val="black"/>
              </a:solidFill>
              <a:effectLst/>
              <a:uLnTx/>
              <a:uFillTx/>
              <a:latin typeface="等线" charset="-122"/>
              <a:ea typeface="等线" charset="-122"/>
              <a:cs typeface="+mn-c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72" name="幻灯片图像占位符 1"/>
          <p:cNvSpPr>
            <a:spLocks noGrp="1" noRot="1" noChangeAspect="1"/>
          </p:cNvSpPr>
          <p:nvPr>
            <p:ph type="sldImg"/>
          </p:nvPr>
        </p:nvSpPr>
        <p:spPr/>
      </p:sp>
      <p:sp>
        <p:nvSpPr>
          <p:cNvPr id="1048673" name="备注占位符 2"/>
          <p:cNvSpPr>
            <a:spLocks noGrp="1"/>
          </p:cNvSpPr>
          <p:nvPr>
            <p:ph type="body" idx="1"/>
          </p:nvPr>
        </p:nvSpPr>
        <p:spPr/>
        <p:txBody>
          <a:bodyPr/>
          <a:lstStyle/>
          <a:p>
            <a:endParaRPr lang="zh-CN" altLang="en-US"/>
          </a:p>
        </p:txBody>
      </p:sp>
      <p:sp>
        <p:nvSpPr>
          <p:cNvPr id="104867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pPr>
            <a:fld id="{25432CAF-49F6-421F-9490-E47DD0DF80AB}" type="slidenum">
              <a:rPr kumimoji="0" lang="zh-CN" altLang="en-US" sz="1200" b="0" i="0" u="none" strike="noStrike" kern="1200" cap="none" spc="0" normalizeH="0" baseline="0" noProof="0" smtClean="0">
                <a:ln>
                  <a:noFill/>
                </a:ln>
                <a:solidFill>
                  <a:prstClr val="black"/>
                </a:solidFill>
                <a:effectLst/>
                <a:uLnTx/>
                <a:uFillTx/>
                <a:latin typeface="等线" charset="-122"/>
                <a:ea typeface="等线" charset="-122"/>
                <a:cs typeface="+mn-cs"/>
              </a:rPr>
            </a:fld>
            <a:endParaRPr kumimoji="0" lang="zh-CN" altLang="en-US" sz="1200" b="0" i="0" u="none" strike="noStrike" kern="1200" cap="none" spc="0" normalizeH="0" baseline="0" noProof="0">
              <a:ln>
                <a:noFill/>
              </a:ln>
              <a:solidFill>
                <a:prstClr val="black"/>
              </a:solidFill>
              <a:effectLst/>
              <a:uLnTx/>
              <a:uFillTx/>
              <a:latin typeface="等线" charset="-122"/>
              <a:ea typeface="等线"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73F681-7291-41D2-A146-1FB28A7F6200}" type="slidenum">
              <a:rPr lang="zh-CN" altLang="en-US" smtClean="0"/>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473F681-7291-41D2-A146-1FB28A7F6200}" type="slidenum">
              <a:rPr lang="zh-CN" altLang="en-US" smtClean="0"/>
            </a:fld>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473F681-7291-41D2-A146-1FB28A7F6200}"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73F681-7291-41D2-A146-1FB28A7F6200}"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73F681-7291-41D2-A146-1FB28A7F6200}"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73F681-7291-41D2-A146-1FB28A7F6200}"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73F681-7291-41D2-A146-1FB28A7F6200}"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28641B-A909-494D-BC41-FA2C69D7D884}"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281" y="2130426"/>
            <a:ext cx="10361851" cy="1470025"/>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828562" y="3886200"/>
            <a:ext cx="8533289"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8049" y="274639"/>
            <a:ext cx="2742843" cy="5851525"/>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521" y="274639"/>
            <a:ext cx="8025355" cy="5851525"/>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自定义版式">
    <p:bg>
      <p:bgPr>
        <a:solidFill>
          <a:srgbClr val="FCFBF9"/>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2959" y="4406901"/>
            <a:ext cx="10361851" cy="1362075"/>
          </a:xfrm>
        </p:spPr>
        <p:txBody>
          <a:bodyPr anchor="t"/>
          <a:lstStyle>
            <a:lvl1pPr algn="l">
              <a:defRPr sz="40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962959" y="2906713"/>
            <a:ext cx="1036185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609521" y="1600201"/>
            <a:ext cx="538409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96793" y="1600201"/>
            <a:ext cx="538409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609521" y="1535113"/>
            <a:ext cx="538621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609521" y="2174875"/>
            <a:ext cx="538621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92561" y="1535113"/>
            <a:ext cx="538833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92561" y="2174875"/>
            <a:ext cx="538833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521" y="273050"/>
            <a:ext cx="4010562" cy="1162050"/>
          </a:xfrm>
        </p:spPr>
        <p:txBody>
          <a:bodyPr anchor="b"/>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nvPr>
        </p:nvSpPr>
        <p:spPr>
          <a:xfrm>
            <a:off x="4766113" y="273051"/>
            <a:ext cx="681477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609521" y="1435101"/>
            <a:ext cx="401056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406" y="4800600"/>
            <a:ext cx="7314248" cy="566738"/>
          </a:xfrm>
        </p:spPr>
        <p:txBody>
          <a:bodyPr anchor="b"/>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2389406" y="612775"/>
            <a:ext cx="7314248"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406" y="5367338"/>
            <a:ext cx="7314248"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521" y="274638"/>
            <a:ext cx="10971372" cy="1143000"/>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609521" y="1600201"/>
            <a:ext cx="10971372" cy="4525963"/>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609520" y="6356351"/>
            <a:ext cx="284443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fld>
            <a:endParaRPr lang="zh-CN" altLang="en-US"/>
          </a:p>
        </p:txBody>
      </p:sp>
      <p:sp>
        <p:nvSpPr>
          <p:cNvPr id="5" name="页脚占位符 4"/>
          <p:cNvSpPr>
            <a:spLocks noGrp="1"/>
          </p:cNvSpPr>
          <p:nvPr>
            <p:ph type="ftr" sz="quarter" idx="3"/>
          </p:nvPr>
        </p:nvSpPr>
        <p:spPr>
          <a:xfrm>
            <a:off x="4165058" y="6356351"/>
            <a:ext cx="3860297"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6463" y="6356351"/>
            <a:ext cx="284443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1.png"/><Relationship Id="rId1" Type="http://schemas.openxmlformats.org/officeDocument/2006/relationships/image" Target="../media/image10.png"/></Relationships>
</file>

<file path=ppt/slides/_rels/slide12.xml.rels><?xml version="1.0" encoding="UTF-8" standalone="yes"?>
<Relationships xmlns="http://schemas.openxmlformats.org/package/2006/relationships"><Relationship Id="rId6"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image" Target="../media/image15.png"/><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7.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8.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9.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0.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image" Target="../media/image3.GIF"/></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image" Target="../media/image3.GIF"/></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2.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3.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image" Target="../media/image25.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6.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8.png"/><Relationship Id="rId1" Type="http://schemas.openxmlformats.org/officeDocument/2006/relationships/image" Target="../media/image27.png"/></Relationships>
</file>

<file path=ppt/slides/_rels/slide33.xml.rels><?xml version="1.0" encoding="UTF-8" standalone="yes"?>
<Relationships xmlns="http://schemas.openxmlformats.org/package/2006/relationships"><Relationship Id="rId5" Type="http://schemas.openxmlformats.org/officeDocument/2006/relationships/notesSlide" Target="../notesSlides/notesSlide18.xml"/><Relationship Id="rId4" Type="http://schemas.openxmlformats.org/officeDocument/2006/relationships/slideLayout" Target="../slideLayouts/slideLayout2.xml"/><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s>
</file>

<file path=ppt/slides/_rels/slide34.xml.rels><?xml version="1.0" encoding="UTF-8" standalone="yes"?>
<Relationships xmlns="http://schemas.openxmlformats.org/package/2006/relationships"><Relationship Id="rId6" Type="http://schemas.openxmlformats.org/officeDocument/2006/relationships/notesSlide" Target="../notesSlides/notesSlide19.xml"/><Relationship Id="rId5" Type="http://schemas.openxmlformats.org/officeDocument/2006/relationships/slideLayout" Target="../slideLayouts/slideLayout2.xml"/><Relationship Id="rId4" Type="http://schemas.openxmlformats.org/officeDocument/2006/relationships/image" Target="../media/image35.png"/><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jpeg"/></Relationships>
</file>

<file path=ppt/slides/_rels/slide35.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2.xml"/><Relationship Id="rId2" Type="http://schemas.openxmlformats.org/officeDocument/2006/relationships/image" Target="../media/image37.png"/><Relationship Id="rId1" Type="http://schemas.openxmlformats.org/officeDocument/2006/relationships/image" Target="../media/image36.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image" Target="../media/image38.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image" Target="../media/image39.png"/></Relationships>
</file>

<file path=ppt/slides/_rels/slide38.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2.xml"/><Relationship Id="rId2" Type="http://schemas.openxmlformats.org/officeDocument/2006/relationships/image" Target="../media/image41.png"/><Relationship Id="rId1" Type="http://schemas.openxmlformats.org/officeDocument/2006/relationships/image" Target="../media/image40.png"/></Relationships>
</file>

<file path=ppt/slides/_rels/slide39.xml.rels><?xml version="1.0" encoding="UTF-8" standalone="yes"?>
<Relationships xmlns="http://schemas.openxmlformats.org/package/2006/relationships"><Relationship Id="rId9" Type="http://schemas.openxmlformats.org/officeDocument/2006/relationships/image" Target="../media/image50.png"/><Relationship Id="rId8" Type="http://schemas.openxmlformats.org/officeDocument/2006/relationships/image" Target="../media/image49.png"/><Relationship Id="rId7" Type="http://schemas.openxmlformats.org/officeDocument/2006/relationships/image" Target="../media/image48.png"/><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3" Type="http://schemas.openxmlformats.org/officeDocument/2006/relationships/image" Target="../media/image44.png"/><Relationship Id="rId2" Type="http://schemas.openxmlformats.org/officeDocument/2006/relationships/image" Target="../media/image43.png"/><Relationship Id="rId18" Type="http://schemas.openxmlformats.org/officeDocument/2006/relationships/notesSlide" Target="../notesSlides/notesSlide24.xml"/><Relationship Id="rId17" Type="http://schemas.openxmlformats.org/officeDocument/2006/relationships/slideLayout" Target="../slideLayouts/slideLayout2.xml"/><Relationship Id="rId16" Type="http://schemas.openxmlformats.org/officeDocument/2006/relationships/image" Target="../media/image57.png"/><Relationship Id="rId15" Type="http://schemas.openxmlformats.org/officeDocument/2006/relationships/image" Target="../media/image56.png"/><Relationship Id="rId14" Type="http://schemas.openxmlformats.org/officeDocument/2006/relationships/image" Target="../media/image55.png"/><Relationship Id="rId13" Type="http://schemas.openxmlformats.org/officeDocument/2006/relationships/image" Target="../media/image54.png"/><Relationship Id="rId12" Type="http://schemas.openxmlformats.org/officeDocument/2006/relationships/image" Target="../media/image53.png"/><Relationship Id="rId11" Type="http://schemas.openxmlformats.org/officeDocument/2006/relationships/image" Target="../media/image52.png"/><Relationship Id="rId10" Type="http://schemas.openxmlformats.org/officeDocument/2006/relationships/image" Target="../media/image51.png"/><Relationship Id="rId1" Type="http://schemas.openxmlformats.org/officeDocument/2006/relationships/image" Target="../media/image42.png"/></Relationships>
</file>

<file path=ppt/slides/_rels/slide4.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png"/><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image" Target="../media/image3.GIF"/></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4" Type="http://schemas.openxmlformats.org/officeDocument/2006/relationships/notesSlide" Target="../notesSlides/notesSlide26.xml"/><Relationship Id="rId3" Type="http://schemas.openxmlformats.org/officeDocument/2006/relationships/slideLayout" Target="../slideLayouts/slideLayout2.xml"/><Relationship Id="rId2" Type="http://schemas.openxmlformats.org/officeDocument/2006/relationships/image" Target="../media/image59.png"/><Relationship Id="rId1" Type="http://schemas.openxmlformats.org/officeDocument/2006/relationships/image" Target="../media/image58.png"/></Relationships>
</file>

<file path=ppt/slides/_rels/slide42.xml.rels><?xml version="1.0" encoding="UTF-8" standalone="yes"?>
<Relationships xmlns="http://schemas.openxmlformats.org/package/2006/relationships"><Relationship Id="rId4" Type="http://schemas.openxmlformats.org/officeDocument/2006/relationships/notesSlide" Target="../notesSlides/notesSlide27.xml"/><Relationship Id="rId3" Type="http://schemas.openxmlformats.org/officeDocument/2006/relationships/slideLayout" Target="../slideLayouts/slideLayout2.xml"/><Relationship Id="rId2" Type="http://schemas.openxmlformats.org/officeDocument/2006/relationships/image" Target="../media/image61.png"/><Relationship Id="rId1" Type="http://schemas.openxmlformats.org/officeDocument/2006/relationships/image" Target="../media/image60.png"/></Relationships>
</file>

<file path=ppt/slides/_rels/slide43.xml.rels><?xml version="1.0" encoding="UTF-8" standalone="yes"?>
<Relationships xmlns="http://schemas.openxmlformats.org/package/2006/relationships"><Relationship Id="rId6" Type="http://schemas.openxmlformats.org/officeDocument/2006/relationships/notesSlide" Target="../notesSlides/notesSlide28.xml"/><Relationship Id="rId5" Type="http://schemas.openxmlformats.org/officeDocument/2006/relationships/slideLayout" Target="../slideLayouts/slideLayout2.xml"/><Relationship Id="rId4" Type="http://schemas.openxmlformats.org/officeDocument/2006/relationships/image" Target="../media/image65.png"/><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image" Target="../media/image62.png"/></Relationships>
</file>

<file path=ppt/slides/_rels/slide44.xml.rels><?xml version="1.0" encoding="UTF-8" standalone="yes"?>
<Relationships xmlns="http://schemas.openxmlformats.org/package/2006/relationships"><Relationship Id="rId8" Type="http://schemas.openxmlformats.org/officeDocument/2006/relationships/notesSlide" Target="../notesSlides/notesSlide29.xml"/><Relationship Id="rId7"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image" Target="../media/image62.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5" Type="http://schemas.openxmlformats.org/officeDocument/2006/relationships/notesSlide" Target="../notesSlides/notesSlide32.xml"/><Relationship Id="rId4" Type="http://schemas.openxmlformats.org/officeDocument/2006/relationships/slideLayout" Target="../slideLayouts/slideLayout12.xml"/><Relationship Id="rId3" Type="http://schemas.openxmlformats.org/officeDocument/2006/relationships/image" Target="../media/image73.jpeg"/><Relationship Id="rId2" Type="http://schemas.openxmlformats.org/officeDocument/2006/relationships/image" Target="../media/image72.png"/><Relationship Id="rId1" Type="http://schemas.openxmlformats.org/officeDocument/2006/relationships/image" Target="../media/image71.png"/></Relationships>
</file>

<file path=ppt/slides/_rels/slide48.xml.rels><?xml version="1.0" encoding="UTF-8" standalone="yes"?>
<Relationships xmlns="http://schemas.openxmlformats.org/package/2006/relationships"><Relationship Id="rId4" Type="http://schemas.openxmlformats.org/officeDocument/2006/relationships/notesSlide" Target="../notesSlides/notesSlide33.xml"/><Relationship Id="rId3" Type="http://schemas.openxmlformats.org/officeDocument/2006/relationships/slideLayout" Target="../slideLayouts/slideLayout12.xml"/><Relationship Id="rId2" Type="http://schemas.openxmlformats.org/officeDocument/2006/relationships/image" Target="../media/image72.png"/><Relationship Id="rId1" Type="http://schemas.openxmlformats.org/officeDocument/2006/relationships/image" Target="../media/image74.png"/></Relationships>
</file>

<file path=ppt/slides/_rels/slide49.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77.png"/><Relationship Id="rId4" Type="http://schemas.openxmlformats.org/officeDocument/2006/relationships/image" Target="../media/image76.png"/><Relationship Id="rId3" Type="http://schemas.openxmlformats.org/officeDocument/2006/relationships/image" Target="../media/image74.png"/><Relationship Id="rId2" Type="http://schemas.openxmlformats.org/officeDocument/2006/relationships/image" Target="../media/image75.jpeg"/><Relationship Id="rId1" Type="http://schemas.openxmlformats.org/officeDocument/2006/relationships/image" Target="../media/image7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4" Type="http://schemas.openxmlformats.org/officeDocument/2006/relationships/notesSlide" Target="../notesSlides/notesSlide35.xml"/><Relationship Id="rId3" Type="http://schemas.openxmlformats.org/officeDocument/2006/relationships/slideLayout" Target="../slideLayouts/slideLayout12.xml"/><Relationship Id="rId2" Type="http://schemas.openxmlformats.org/officeDocument/2006/relationships/image" Target="../media/image79.jpeg"/><Relationship Id="rId1" Type="http://schemas.openxmlformats.org/officeDocument/2006/relationships/image" Target="../media/image78.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81.png"/><Relationship Id="rId1" Type="http://schemas.openxmlformats.org/officeDocument/2006/relationships/image" Target="../media/image80.jpe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83.jpeg"/><Relationship Id="rId1" Type="http://schemas.openxmlformats.org/officeDocument/2006/relationships/image" Target="../media/image82.jpeg"/></Relationships>
</file>

<file path=ppt/slides/_rels/slide54.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1.xml"/><Relationship Id="rId7" Type="http://schemas.openxmlformats.org/officeDocument/2006/relationships/image" Target="../media/image82.jpeg"/><Relationship Id="rId6" Type="http://schemas.openxmlformats.org/officeDocument/2006/relationships/image" Target="../media/image89.jpeg"/><Relationship Id="rId5" Type="http://schemas.openxmlformats.org/officeDocument/2006/relationships/image" Target="../media/image88.png"/><Relationship Id="rId4" Type="http://schemas.openxmlformats.org/officeDocument/2006/relationships/image" Target="../media/image87.png"/><Relationship Id="rId3" Type="http://schemas.openxmlformats.org/officeDocument/2006/relationships/image" Target="../media/image86.png"/><Relationship Id="rId2" Type="http://schemas.openxmlformats.org/officeDocument/2006/relationships/image" Target="../media/image85.png"/><Relationship Id="rId10" Type="http://schemas.openxmlformats.org/officeDocument/2006/relationships/notesSlide" Target="../notesSlides/notesSlide36.xml"/><Relationship Id="rId1" Type="http://schemas.openxmlformats.org/officeDocument/2006/relationships/image" Target="../media/image84.png"/></Relationships>
</file>

<file path=ppt/slides/_rels/slide55.xml.rels><?xml version="1.0" encoding="UTF-8" standalone="yes"?>
<Relationships xmlns="http://schemas.openxmlformats.org/package/2006/relationships"><Relationship Id="rId7" Type="http://schemas.openxmlformats.org/officeDocument/2006/relationships/notesSlide" Target="../notesSlides/notesSlide37.xml"/><Relationship Id="rId6" Type="http://schemas.openxmlformats.org/officeDocument/2006/relationships/slideLayout" Target="../slideLayouts/slideLayout2.xml"/><Relationship Id="rId5" Type="http://schemas.openxmlformats.org/officeDocument/2006/relationships/tags" Target="../tags/tag2.xml"/><Relationship Id="rId4" Type="http://schemas.openxmlformats.org/officeDocument/2006/relationships/image" Target="../media/image92.png"/><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image" Target="../media/image82.jpeg"/></Relationships>
</file>

<file path=ppt/slides/_rels/slide56.xml.rels><?xml version="1.0" encoding="UTF-8" standalone="yes"?>
<Relationships xmlns="http://schemas.openxmlformats.org/package/2006/relationships"><Relationship Id="rId5" Type="http://schemas.openxmlformats.org/officeDocument/2006/relationships/notesSlide" Target="../notesSlides/notesSlide38.xml"/><Relationship Id="rId4" Type="http://schemas.openxmlformats.org/officeDocument/2006/relationships/slideLayout" Target="../slideLayouts/slideLayout2.xml"/><Relationship Id="rId3" Type="http://schemas.openxmlformats.org/officeDocument/2006/relationships/tags" Target="../tags/tag3.xml"/><Relationship Id="rId2" Type="http://schemas.openxmlformats.org/officeDocument/2006/relationships/image" Target="../media/image94.emf"/><Relationship Id="rId1" Type="http://schemas.openxmlformats.org/officeDocument/2006/relationships/image" Target="../media/image93.emf"/></Relationships>
</file>

<file path=ppt/slides/_rels/slide57.xml.rels><?xml version="1.0" encoding="UTF-8" standalone="yes"?>
<Relationships xmlns="http://schemas.openxmlformats.org/package/2006/relationships"><Relationship Id="rId8" Type="http://schemas.openxmlformats.org/officeDocument/2006/relationships/notesSlide" Target="../notesSlides/notesSlide39.xml"/><Relationship Id="rId7" Type="http://schemas.openxmlformats.org/officeDocument/2006/relationships/slideLayout" Target="../slideLayouts/slideLayout2.xml"/><Relationship Id="rId6" Type="http://schemas.openxmlformats.org/officeDocument/2006/relationships/tags" Target="../tags/tag4.xml"/><Relationship Id="rId5" Type="http://schemas.openxmlformats.org/officeDocument/2006/relationships/image" Target="../media/image99.jpeg"/><Relationship Id="rId4" Type="http://schemas.openxmlformats.org/officeDocument/2006/relationships/image" Target="../media/image98.jpeg"/><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image" Target="../media/image95.jpe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7.xml"/><Relationship Id="rId1"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等腰三角形 23"/>
          <p:cNvSpPr/>
          <p:nvPr/>
        </p:nvSpPr>
        <p:spPr>
          <a:xfrm rot="512239">
            <a:off x="3071287" y="4169901"/>
            <a:ext cx="396044" cy="341417"/>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charset="0"/>
              <a:ea typeface="微软雅黑" charset="-122"/>
              <a:sym typeface="Arial" charset="0"/>
            </a:endParaRPr>
          </a:p>
        </p:txBody>
      </p:sp>
      <p:sp>
        <p:nvSpPr>
          <p:cNvPr id="25" name="等腰三角形 24"/>
          <p:cNvSpPr/>
          <p:nvPr/>
        </p:nvSpPr>
        <p:spPr>
          <a:xfrm rot="20371609">
            <a:off x="2826515" y="3999869"/>
            <a:ext cx="198022" cy="170708"/>
          </a:xfrm>
          <a:prstGeom prst="triangl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charset="0"/>
              <a:ea typeface="微软雅黑" charset="-122"/>
              <a:sym typeface="Arial" charset="0"/>
            </a:endParaRPr>
          </a:p>
        </p:txBody>
      </p:sp>
      <p:sp>
        <p:nvSpPr>
          <p:cNvPr id="27" name="等腰三角形 26"/>
          <p:cNvSpPr/>
          <p:nvPr/>
        </p:nvSpPr>
        <p:spPr>
          <a:xfrm rot="3761573">
            <a:off x="8618032" y="4040537"/>
            <a:ext cx="741200" cy="508375"/>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charset="0"/>
              <a:ea typeface="微软雅黑" charset="-122"/>
              <a:sym typeface="Arial" charset="0"/>
            </a:endParaRPr>
          </a:p>
        </p:txBody>
      </p:sp>
      <p:grpSp>
        <p:nvGrpSpPr>
          <p:cNvPr id="2" name="组合 1"/>
          <p:cNvGrpSpPr/>
          <p:nvPr/>
        </p:nvGrpSpPr>
        <p:grpSpPr>
          <a:xfrm>
            <a:off x="-1369554" y="2383887"/>
            <a:ext cx="3687215" cy="2719712"/>
            <a:chOff x="-1604504" y="2147667"/>
            <a:chExt cx="3687215" cy="2719712"/>
          </a:xfrm>
        </p:grpSpPr>
        <p:cxnSp>
          <p:nvCxnSpPr>
            <p:cNvPr id="34" name="直接连接符 33"/>
            <p:cNvCxnSpPr/>
            <p:nvPr/>
          </p:nvCxnSpPr>
          <p:spPr>
            <a:xfrm flipH="1">
              <a:off x="-1604504" y="2687623"/>
              <a:ext cx="2592288" cy="2179756"/>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flipH="1">
              <a:off x="-509577" y="2147667"/>
              <a:ext cx="2592288" cy="2179756"/>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6" name="TextBox 5"/>
          <p:cNvSpPr txBox="1"/>
          <p:nvPr/>
        </p:nvSpPr>
        <p:spPr>
          <a:xfrm>
            <a:off x="3718127" y="2935710"/>
            <a:ext cx="4526280" cy="922020"/>
          </a:xfrm>
          <a:prstGeom prst="rect">
            <a:avLst/>
          </a:prstGeom>
          <a:noFill/>
        </p:spPr>
        <p:txBody>
          <a:bodyPr wrap="none" rtlCol="0">
            <a:spAutoFit/>
          </a:bodyPr>
          <a:lstStyle/>
          <a:p>
            <a:pPr algn="ctr"/>
            <a:r>
              <a:rPr lang="zh-CN" sz="5400" spc="300" dirty="0">
                <a:solidFill>
                  <a:schemeClr val="tx1">
                    <a:lumMod val="85000"/>
                    <a:lumOff val="15000"/>
                  </a:schemeClr>
                </a:solidFill>
                <a:latin typeface="Arial" charset="0"/>
                <a:ea typeface="微软雅黑" charset="-122"/>
                <a:sym typeface="Arial" charset="0"/>
              </a:rPr>
              <a:t>超星数字资源</a:t>
            </a:r>
            <a:endParaRPr lang="zh-CN" sz="5400" spc="300" dirty="0">
              <a:solidFill>
                <a:schemeClr val="tx1">
                  <a:lumMod val="85000"/>
                  <a:lumOff val="15000"/>
                </a:schemeClr>
              </a:solidFill>
              <a:latin typeface="Arial" charset="0"/>
              <a:ea typeface="微软雅黑" charset="-122"/>
              <a:sym typeface="Arial" charset="0"/>
            </a:endParaRPr>
          </a:p>
        </p:txBody>
      </p:sp>
      <p:sp>
        <p:nvSpPr>
          <p:cNvPr id="15" name="等腰三角形 14"/>
          <p:cNvSpPr/>
          <p:nvPr/>
        </p:nvSpPr>
        <p:spPr>
          <a:xfrm rot="512239">
            <a:off x="5956079" y="2094470"/>
            <a:ext cx="396044" cy="341417"/>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charset="0"/>
              <a:ea typeface="微软雅黑" charset="-122"/>
              <a:sym typeface="Arial" charset="0"/>
            </a:endParaRPr>
          </a:p>
        </p:txBody>
      </p:sp>
      <p:sp>
        <p:nvSpPr>
          <p:cNvPr id="21" name="等腰三角形 20"/>
          <p:cNvSpPr/>
          <p:nvPr/>
        </p:nvSpPr>
        <p:spPr>
          <a:xfrm rot="20371609">
            <a:off x="6607364" y="2362555"/>
            <a:ext cx="198022" cy="170708"/>
          </a:xfrm>
          <a:prstGeom prst="triangl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charset="0"/>
              <a:ea typeface="微软雅黑" charset="-122"/>
              <a:sym typeface="Arial" charset="0"/>
            </a:endParaRPr>
          </a:p>
        </p:txBody>
      </p:sp>
      <p:sp>
        <p:nvSpPr>
          <p:cNvPr id="22" name="等腰三角形 21"/>
          <p:cNvSpPr/>
          <p:nvPr/>
        </p:nvSpPr>
        <p:spPr>
          <a:xfrm rot="20371609">
            <a:off x="5511338" y="2390798"/>
            <a:ext cx="266490" cy="196271"/>
          </a:xfrm>
          <a:prstGeom prst="triangle">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charset="0"/>
              <a:ea typeface="微软雅黑" charset="-122"/>
              <a:sym typeface="Arial" charset="0"/>
            </a:endParaRPr>
          </a:p>
        </p:txBody>
      </p:sp>
      <p:sp>
        <p:nvSpPr>
          <p:cNvPr id="23" name="等腰三角形 22"/>
          <p:cNvSpPr/>
          <p:nvPr/>
        </p:nvSpPr>
        <p:spPr>
          <a:xfrm rot="3761573">
            <a:off x="4878106" y="1998989"/>
            <a:ext cx="741200" cy="508375"/>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charset="0"/>
              <a:ea typeface="微软雅黑" charset="-122"/>
              <a:sym typeface="Arial" charset="0"/>
            </a:endParaRPr>
          </a:p>
        </p:txBody>
      </p:sp>
      <p:sp>
        <p:nvSpPr>
          <p:cNvPr id="26" name="等腰三角形 25"/>
          <p:cNvSpPr/>
          <p:nvPr/>
        </p:nvSpPr>
        <p:spPr>
          <a:xfrm rot="20371609">
            <a:off x="6598073" y="1979010"/>
            <a:ext cx="266490" cy="196271"/>
          </a:xfrm>
          <a:prstGeom prst="triangle">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charset="0"/>
              <a:ea typeface="微软雅黑" charset="-122"/>
              <a:sym typeface="Arial" charset="0"/>
            </a:endParaRPr>
          </a:p>
        </p:txBody>
      </p:sp>
      <p:grpSp>
        <p:nvGrpSpPr>
          <p:cNvPr id="38" name="组合 37"/>
          <p:cNvGrpSpPr/>
          <p:nvPr/>
        </p:nvGrpSpPr>
        <p:grpSpPr>
          <a:xfrm>
            <a:off x="3348990" y="2785110"/>
            <a:ext cx="368935" cy="1241425"/>
            <a:chOff x="4078982" y="1988841"/>
            <a:chExt cx="360040" cy="2602150"/>
          </a:xfrm>
        </p:grpSpPr>
        <p:sp>
          <p:nvSpPr>
            <p:cNvPr id="36" name="左中括号 35"/>
            <p:cNvSpPr/>
            <p:nvPr/>
          </p:nvSpPr>
          <p:spPr>
            <a:xfrm>
              <a:off x="4173148" y="2080364"/>
              <a:ext cx="265874" cy="2423282"/>
            </a:xfrm>
            <a:prstGeom prst="leftBracket">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Arial" charset="0"/>
                <a:ea typeface="微软雅黑" charset="-122"/>
                <a:sym typeface="Arial" charset="0"/>
              </a:endParaRPr>
            </a:p>
          </p:txBody>
        </p:sp>
        <p:sp>
          <p:nvSpPr>
            <p:cNvPr id="37" name="左中括号 36"/>
            <p:cNvSpPr/>
            <p:nvPr/>
          </p:nvSpPr>
          <p:spPr>
            <a:xfrm>
              <a:off x="4078982" y="1988841"/>
              <a:ext cx="360040" cy="2602150"/>
            </a:xfrm>
            <a:prstGeom prst="leftBracket">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Arial" charset="0"/>
                <a:ea typeface="微软雅黑" charset="-122"/>
                <a:sym typeface="Arial" charset="0"/>
              </a:endParaRPr>
            </a:p>
          </p:txBody>
        </p:sp>
      </p:grpSp>
      <p:grpSp>
        <p:nvGrpSpPr>
          <p:cNvPr id="39" name="组合 38"/>
          <p:cNvGrpSpPr/>
          <p:nvPr/>
        </p:nvGrpSpPr>
        <p:grpSpPr>
          <a:xfrm flipH="1">
            <a:off x="8126730" y="2785110"/>
            <a:ext cx="368935" cy="1241425"/>
            <a:chOff x="4078982" y="1988841"/>
            <a:chExt cx="360040" cy="2602150"/>
          </a:xfrm>
        </p:grpSpPr>
        <p:sp>
          <p:nvSpPr>
            <p:cNvPr id="40" name="左中括号 39"/>
            <p:cNvSpPr/>
            <p:nvPr/>
          </p:nvSpPr>
          <p:spPr>
            <a:xfrm>
              <a:off x="4173148" y="2080364"/>
              <a:ext cx="265874" cy="2423282"/>
            </a:xfrm>
            <a:prstGeom prst="leftBracket">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Arial" charset="0"/>
                <a:ea typeface="微软雅黑" charset="-122"/>
                <a:sym typeface="Arial" charset="0"/>
              </a:endParaRPr>
            </a:p>
          </p:txBody>
        </p:sp>
        <p:sp>
          <p:nvSpPr>
            <p:cNvPr id="41" name="左中括号 40"/>
            <p:cNvSpPr/>
            <p:nvPr/>
          </p:nvSpPr>
          <p:spPr>
            <a:xfrm>
              <a:off x="4078982" y="1988841"/>
              <a:ext cx="360040" cy="2602150"/>
            </a:xfrm>
            <a:prstGeom prst="leftBracket">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Arial" charset="0"/>
                <a:ea typeface="微软雅黑" charset="-122"/>
                <a:sym typeface="Arial" charset="0"/>
              </a:endParaRPr>
            </a:p>
          </p:txBody>
        </p:sp>
      </p:grpSp>
      <p:grpSp>
        <p:nvGrpSpPr>
          <p:cNvPr id="3" name="组合 2"/>
          <p:cNvGrpSpPr/>
          <p:nvPr/>
        </p:nvGrpSpPr>
        <p:grpSpPr>
          <a:xfrm>
            <a:off x="10546787" y="1780596"/>
            <a:ext cx="3230037" cy="3097813"/>
            <a:chOff x="10311837" y="1544376"/>
            <a:chExt cx="3230037" cy="3097813"/>
          </a:xfrm>
        </p:grpSpPr>
        <p:cxnSp>
          <p:nvCxnSpPr>
            <p:cNvPr id="42" name="直接连接符 41"/>
            <p:cNvCxnSpPr/>
            <p:nvPr/>
          </p:nvCxnSpPr>
          <p:spPr>
            <a:xfrm flipH="1">
              <a:off x="10311837" y="2462433"/>
              <a:ext cx="2592288" cy="2179756"/>
            </a:xfrm>
            <a:prstGeom prst="line">
              <a:avLst/>
            </a:prstGeom>
            <a:ln w="762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flipH="1">
              <a:off x="10949586" y="1544376"/>
              <a:ext cx="2592288" cy="217975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44" name="等腰三角形 43"/>
          <p:cNvSpPr/>
          <p:nvPr/>
        </p:nvSpPr>
        <p:spPr>
          <a:xfrm rot="20371609">
            <a:off x="9012233" y="3877917"/>
            <a:ext cx="198022" cy="170708"/>
          </a:xfrm>
          <a:prstGeom prst="triangl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charset="0"/>
              <a:ea typeface="微软雅黑" charset="-122"/>
              <a:sym typeface="Arial" charset="0"/>
            </a:endParaRPr>
          </a:p>
        </p:txBody>
      </p:sp>
      <p:pic>
        <p:nvPicPr>
          <p:cNvPr id="4" name="图片 3" descr="914262493585237179"/>
          <p:cNvPicPr>
            <a:picLocks noChangeAspect="1"/>
          </p:cNvPicPr>
          <p:nvPr/>
        </p:nvPicPr>
        <p:blipFill>
          <a:blip r:embed="rId1"/>
          <a:stretch>
            <a:fillRect/>
          </a:stretch>
        </p:blipFill>
        <p:spPr>
          <a:xfrm>
            <a:off x="4866640" y="4199890"/>
            <a:ext cx="2228850" cy="89344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par>
                                <p:cTn id="13" presetID="16" presetClass="entr" presetSubtype="21"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barn(inVertical)">
                                      <p:cBhvr>
                                        <p:cTn id="15" dur="500"/>
                                        <p:tgtEl>
                                          <p:spTgt spid="38"/>
                                        </p:tgtEl>
                                      </p:cBhvr>
                                    </p:animEffect>
                                  </p:childTnLst>
                                </p:cTn>
                              </p:par>
                              <p:par>
                                <p:cTn id="16" presetID="16" presetClass="entr" presetSubtype="21" fill="hold" nodeType="with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barn(inVertical)">
                                      <p:cBhvr>
                                        <p:cTn id="18" dur="500"/>
                                        <p:tgtEl>
                                          <p:spTgt spid="39"/>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anim calcmode="lin" valueType="num">
                                      <p:cBhvr>
                                        <p:cTn id="21" dur="1000" fill="hold"/>
                                        <p:tgtEl>
                                          <p:spTgt spid="44"/>
                                        </p:tgtEl>
                                        <p:attrNameLst>
                                          <p:attrName>ppt_w</p:attrName>
                                        </p:attrNameLst>
                                      </p:cBhvr>
                                      <p:tavLst>
                                        <p:tav tm="0">
                                          <p:val>
                                            <p:fltVal val="0"/>
                                          </p:val>
                                        </p:tav>
                                        <p:tav tm="100000">
                                          <p:val>
                                            <p:strVal val="#ppt_w"/>
                                          </p:val>
                                        </p:tav>
                                      </p:tavLst>
                                    </p:anim>
                                    <p:anim calcmode="lin" valueType="num">
                                      <p:cBhvr>
                                        <p:cTn id="22" dur="1000" fill="hold"/>
                                        <p:tgtEl>
                                          <p:spTgt spid="44"/>
                                        </p:tgtEl>
                                        <p:attrNameLst>
                                          <p:attrName>ppt_h</p:attrName>
                                        </p:attrNameLst>
                                      </p:cBhvr>
                                      <p:tavLst>
                                        <p:tav tm="0">
                                          <p:val>
                                            <p:fltVal val="0"/>
                                          </p:val>
                                        </p:tav>
                                        <p:tav tm="100000">
                                          <p:val>
                                            <p:strVal val="#ppt_h"/>
                                          </p:val>
                                        </p:tav>
                                      </p:tavLst>
                                    </p:anim>
                                    <p:anim calcmode="lin" valueType="num">
                                      <p:cBhvr>
                                        <p:cTn id="23" dur="1000" fill="hold"/>
                                        <p:tgtEl>
                                          <p:spTgt spid="44"/>
                                        </p:tgtEl>
                                        <p:attrNameLst>
                                          <p:attrName>style.rotation</p:attrName>
                                        </p:attrNameLst>
                                      </p:cBhvr>
                                      <p:tavLst>
                                        <p:tav tm="0">
                                          <p:val>
                                            <p:fltVal val="90"/>
                                          </p:val>
                                        </p:tav>
                                        <p:tav tm="100000">
                                          <p:val>
                                            <p:fltVal val="0"/>
                                          </p:val>
                                        </p:tav>
                                      </p:tavLst>
                                    </p:anim>
                                    <p:animEffect transition="in" filter="fade">
                                      <p:cBhvr>
                                        <p:cTn id="24" dur="1000"/>
                                        <p:tgtEl>
                                          <p:spTgt spid="44"/>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p:cTn id="27" dur="1000" fill="hold"/>
                                        <p:tgtEl>
                                          <p:spTgt spid="27"/>
                                        </p:tgtEl>
                                        <p:attrNameLst>
                                          <p:attrName>ppt_w</p:attrName>
                                        </p:attrNameLst>
                                      </p:cBhvr>
                                      <p:tavLst>
                                        <p:tav tm="0">
                                          <p:val>
                                            <p:fltVal val="0"/>
                                          </p:val>
                                        </p:tav>
                                        <p:tav tm="100000">
                                          <p:val>
                                            <p:strVal val="#ppt_w"/>
                                          </p:val>
                                        </p:tav>
                                      </p:tavLst>
                                    </p:anim>
                                    <p:anim calcmode="lin" valueType="num">
                                      <p:cBhvr>
                                        <p:cTn id="28" dur="1000" fill="hold"/>
                                        <p:tgtEl>
                                          <p:spTgt spid="27"/>
                                        </p:tgtEl>
                                        <p:attrNameLst>
                                          <p:attrName>ppt_h</p:attrName>
                                        </p:attrNameLst>
                                      </p:cBhvr>
                                      <p:tavLst>
                                        <p:tav tm="0">
                                          <p:val>
                                            <p:fltVal val="0"/>
                                          </p:val>
                                        </p:tav>
                                        <p:tav tm="100000">
                                          <p:val>
                                            <p:strVal val="#ppt_h"/>
                                          </p:val>
                                        </p:tav>
                                      </p:tavLst>
                                    </p:anim>
                                    <p:anim calcmode="lin" valueType="num">
                                      <p:cBhvr>
                                        <p:cTn id="29" dur="1000" fill="hold"/>
                                        <p:tgtEl>
                                          <p:spTgt spid="27"/>
                                        </p:tgtEl>
                                        <p:attrNameLst>
                                          <p:attrName>style.rotation</p:attrName>
                                        </p:attrNameLst>
                                      </p:cBhvr>
                                      <p:tavLst>
                                        <p:tav tm="0">
                                          <p:val>
                                            <p:fltVal val="90"/>
                                          </p:val>
                                        </p:tav>
                                        <p:tav tm="100000">
                                          <p:val>
                                            <p:fltVal val="0"/>
                                          </p:val>
                                        </p:tav>
                                      </p:tavLst>
                                    </p:anim>
                                    <p:animEffect transition="in" filter="fade">
                                      <p:cBhvr>
                                        <p:cTn id="30" dur="1000"/>
                                        <p:tgtEl>
                                          <p:spTgt spid="27"/>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p:cTn id="33" dur="1000" fill="hold"/>
                                        <p:tgtEl>
                                          <p:spTgt spid="25"/>
                                        </p:tgtEl>
                                        <p:attrNameLst>
                                          <p:attrName>ppt_w</p:attrName>
                                        </p:attrNameLst>
                                      </p:cBhvr>
                                      <p:tavLst>
                                        <p:tav tm="0">
                                          <p:val>
                                            <p:fltVal val="0"/>
                                          </p:val>
                                        </p:tav>
                                        <p:tav tm="100000">
                                          <p:val>
                                            <p:strVal val="#ppt_w"/>
                                          </p:val>
                                        </p:tav>
                                      </p:tavLst>
                                    </p:anim>
                                    <p:anim calcmode="lin" valueType="num">
                                      <p:cBhvr>
                                        <p:cTn id="34" dur="1000" fill="hold"/>
                                        <p:tgtEl>
                                          <p:spTgt spid="25"/>
                                        </p:tgtEl>
                                        <p:attrNameLst>
                                          <p:attrName>ppt_h</p:attrName>
                                        </p:attrNameLst>
                                      </p:cBhvr>
                                      <p:tavLst>
                                        <p:tav tm="0">
                                          <p:val>
                                            <p:fltVal val="0"/>
                                          </p:val>
                                        </p:tav>
                                        <p:tav tm="100000">
                                          <p:val>
                                            <p:strVal val="#ppt_h"/>
                                          </p:val>
                                        </p:tav>
                                      </p:tavLst>
                                    </p:anim>
                                    <p:anim calcmode="lin" valueType="num">
                                      <p:cBhvr>
                                        <p:cTn id="35" dur="1000" fill="hold"/>
                                        <p:tgtEl>
                                          <p:spTgt spid="25"/>
                                        </p:tgtEl>
                                        <p:attrNameLst>
                                          <p:attrName>style.rotation</p:attrName>
                                        </p:attrNameLst>
                                      </p:cBhvr>
                                      <p:tavLst>
                                        <p:tav tm="0">
                                          <p:val>
                                            <p:fltVal val="90"/>
                                          </p:val>
                                        </p:tav>
                                        <p:tav tm="100000">
                                          <p:val>
                                            <p:fltVal val="0"/>
                                          </p:val>
                                        </p:tav>
                                      </p:tavLst>
                                    </p:anim>
                                    <p:animEffect transition="in" filter="fade">
                                      <p:cBhvr>
                                        <p:cTn id="36" dur="1000"/>
                                        <p:tgtEl>
                                          <p:spTgt spid="25"/>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 calcmode="lin" valueType="num">
                                      <p:cBhvr>
                                        <p:cTn id="39" dur="1000" fill="hold"/>
                                        <p:tgtEl>
                                          <p:spTgt spid="24"/>
                                        </p:tgtEl>
                                        <p:attrNameLst>
                                          <p:attrName>ppt_w</p:attrName>
                                        </p:attrNameLst>
                                      </p:cBhvr>
                                      <p:tavLst>
                                        <p:tav tm="0">
                                          <p:val>
                                            <p:fltVal val="0"/>
                                          </p:val>
                                        </p:tav>
                                        <p:tav tm="100000">
                                          <p:val>
                                            <p:strVal val="#ppt_w"/>
                                          </p:val>
                                        </p:tav>
                                      </p:tavLst>
                                    </p:anim>
                                    <p:anim calcmode="lin" valueType="num">
                                      <p:cBhvr>
                                        <p:cTn id="40" dur="1000" fill="hold"/>
                                        <p:tgtEl>
                                          <p:spTgt spid="24"/>
                                        </p:tgtEl>
                                        <p:attrNameLst>
                                          <p:attrName>ppt_h</p:attrName>
                                        </p:attrNameLst>
                                      </p:cBhvr>
                                      <p:tavLst>
                                        <p:tav tm="0">
                                          <p:val>
                                            <p:fltVal val="0"/>
                                          </p:val>
                                        </p:tav>
                                        <p:tav tm="100000">
                                          <p:val>
                                            <p:strVal val="#ppt_h"/>
                                          </p:val>
                                        </p:tav>
                                      </p:tavLst>
                                    </p:anim>
                                    <p:anim calcmode="lin" valueType="num">
                                      <p:cBhvr>
                                        <p:cTn id="41" dur="1000" fill="hold"/>
                                        <p:tgtEl>
                                          <p:spTgt spid="24"/>
                                        </p:tgtEl>
                                        <p:attrNameLst>
                                          <p:attrName>style.rotation</p:attrName>
                                        </p:attrNameLst>
                                      </p:cBhvr>
                                      <p:tavLst>
                                        <p:tav tm="0">
                                          <p:val>
                                            <p:fltVal val="90"/>
                                          </p:val>
                                        </p:tav>
                                        <p:tav tm="100000">
                                          <p:val>
                                            <p:fltVal val="0"/>
                                          </p:val>
                                        </p:tav>
                                      </p:tavLst>
                                    </p:anim>
                                    <p:animEffect transition="in" filter="fade">
                                      <p:cBhvr>
                                        <p:cTn id="42" dur="1000"/>
                                        <p:tgtEl>
                                          <p:spTgt spid="24"/>
                                        </p:tgtEl>
                                      </p:cBhvr>
                                    </p:animEffect>
                                  </p:childTnLst>
                                </p:cTn>
                              </p:par>
                            </p:childTnLst>
                          </p:cTn>
                        </p:par>
                        <p:par>
                          <p:cTn id="43" fill="hold">
                            <p:stCondLst>
                              <p:cond delay="500"/>
                            </p:stCondLst>
                            <p:childTnLst>
                              <p:par>
                                <p:cTn id="44" presetID="42" presetClass="entr" presetSubtype="0" fill="hold" grpId="0" nodeType="after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fade">
                                      <p:cBhvr>
                                        <p:cTn id="46" dur="1000"/>
                                        <p:tgtEl>
                                          <p:spTgt spid="6"/>
                                        </p:tgtEl>
                                      </p:cBhvr>
                                    </p:animEffect>
                                    <p:anim calcmode="lin" valueType="num">
                                      <p:cBhvr>
                                        <p:cTn id="47" dur="1000" fill="hold"/>
                                        <p:tgtEl>
                                          <p:spTgt spid="6"/>
                                        </p:tgtEl>
                                        <p:attrNameLst>
                                          <p:attrName>ppt_x</p:attrName>
                                        </p:attrNameLst>
                                      </p:cBhvr>
                                      <p:tavLst>
                                        <p:tav tm="0">
                                          <p:val>
                                            <p:strVal val="#ppt_x"/>
                                          </p:val>
                                        </p:tav>
                                        <p:tav tm="100000">
                                          <p:val>
                                            <p:strVal val="#ppt_x"/>
                                          </p:val>
                                        </p:tav>
                                      </p:tavLst>
                                    </p:anim>
                                    <p:anim calcmode="lin" valueType="num">
                                      <p:cBhvr>
                                        <p:cTn id="48" dur="1000" fill="hold"/>
                                        <p:tgtEl>
                                          <p:spTgt spid="6"/>
                                        </p:tgtEl>
                                        <p:attrNameLst>
                                          <p:attrName>ppt_y</p:attrName>
                                        </p:attrNameLst>
                                      </p:cBhvr>
                                      <p:tavLst>
                                        <p:tav tm="0">
                                          <p:val>
                                            <p:strVal val="#ppt_y+.1"/>
                                          </p:val>
                                        </p:tav>
                                        <p:tav tm="100000">
                                          <p:val>
                                            <p:strVal val="#ppt_y"/>
                                          </p:val>
                                        </p:tav>
                                      </p:tavLst>
                                    </p:anim>
                                  </p:childTnLst>
                                </p:cTn>
                              </p:par>
                              <p:par>
                                <p:cTn id="49" presetID="31" presetClass="entr" presetSubtype="0"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p:cTn id="51" dur="1000" fill="hold"/>
                                        <p:tgtEl>
                                          <p:spTgt spid="15"/>
                                        </p:tgtEl>
                                        <p:attrNameLst>
                                          <p:attrName>ppt_w</p:attrName>
                                        </p:attrNameLst>
                                      </p:cBhvr>
                                      <p:tavLst>
                                        <p:tav tm="0">
                                          <p:val>
                                            <p:fltVal val="0"/>
                                          </p:val>
                                        </p:tav>
                                        <p:tav tm="100000">
                                          <p:val>
                                            <p:strVal val="#ppt_w"/>
                                          </p:val>
                                        </p:tav>
                                      </p:tavLst>
                                    </p:anim>
                                    <p:anim calcmode="lin" valueType="num">
                                      <p:cBhvr>
                                        <p:cTn id="52" dur="1000" fill="hold"/>
                                        <p:tgtEl>
                                          <p:spTgt spid="15"/>
                                        </p:tgtEl>
                                        <p:attrNameLst>
                                          <p:attrName>ppt_h</p:attrName>
                                        </p:attrNameLst>
                                      </p:cBhvr>
                                      <p:tavLst>
                                        <p:tav tm="0">
                                          <p:val>
                                            <p:fltVal val="0"/>
                                          </p:val>
                                        </p:tav>
                                        <p:tav tm="100000">
                                          <p:val>
                                            <p:strVal val="#ppt_h"/>
                                          </p:val>
                                        </p:tav>
                                      </p:tavLst>
                                    </p:anim>
                                    <p:anim calcmode="lin" valueType="num">
                                      <p:cBhvr>
                                        <p:cTn id="53" dur="1000" fill="hold"/>
                                        <p:tgtEl>
                                          <p:spTgt spid="15"/>
                                        </p:tgtEl>
                                        <p:attrNameLst>
                                          <p:attrName>style.rotation</p:attrName>
                                        </p:attrNameLst>
                                      </p:cBhvr>
                                      <p:tavLst>
                                        <p:tav tm="0">
                                          <p:val>
                                            <p:fltVal val="90"/>
                                          </p:val>
                                        </p:tav>
                                        <p:tav tm="100000">
                                          <p:val>
                                            <p:fltVal val="0"/>
                                          </p:val>
                                        </p:tav>
                                      </p:tavLst>
                                    </p:anim>
                                    <p:animEffect transition="in" filter="fade">
                                      <p:cBhvr>
                                        <p:cTn id="54" dur="1000"/>
                                        <p:tgtEl>
                                          <p:spTgt spid="15"/>
                                        </p:tgtEl>
                                      </p:cBhvr>
                                    </p:animEffect>
                                  </p:childTnLst>
                                </p:cTn>
                              </p:par>
                              <p:par>
                                <p:cTn id="55" presetID="31" presetClass="entr" presetSubtype="0" fill="hold" grpId="0" nodeType="withEffect">
                                  <p:stCondLst>
                                    <p:cond delay="0"/>
                                  </p:stCondLst>
                                  <p:childTnLst>
                                    <p:set>
                                      <p:cBhvr>
                                        <p:cTn id="56" dur="1" fill="hold">
                                          <p:stCondLst>
                                            <p:cond delay="0"/>
                                          </p:stCondLst>
                                        </p:cTn>
                                        <p:tgtEl>
                                          <p:spTgt spid="21"/>
                                        </p:tgtEl>
                                        <p:attrNameLst>
                                          <p:attrName>style.visibility</p:attrName>
                                        </p:attrNameLst>
                                      </p:cBhvr>
                                      <p:to>
                                        <p:strVal val="visible"/>
                                      </p:to>
                                    </p:set>
                                    <p:anim calcmode="lin" valueType="num">
                                      <p:cBhvr>
                                        <p:cTn id="57" dur="1000" fill="hold"/>
                                        <p:tgtEl>
                                          <p:spTgt spid="21"/>
                                        </p:tgtEl>
                                        <p:attrNameLst>
                                          <p:attrName>ppt_w</p:attrName>
                                        </p:attrNameLst>
                                      </p:cBhvr>
                                      <p:tavLst>
                                        <p:tav tm="0">
                                          <p:val>
                                            <p:fltVal val="0"/>
                                          </p:val>
                                        </p:tav>
                                        <p:tav tm="100000">
                                          <p:val>
                                            <p:strVal val="#ppt_w"/>
                                          </p:val>
                                        </p:tav>
                                      </p:tavLst>
                                    </p:anim>
                                    <p:anim calcmode="lin" valueType="num">
                                      <p:cBhvr>
                                        <p:cTn id="58" dur="1000" fill="hold"/>
                                        <p:tgtEl>
                                          <p:spTgt spid="21"/>
                                        </p:tgtEl>
                                        <p:attrNameLst>
                                          <p:attrName>ppt_h</p:attrName>
                                        </p:attrNameLst>
                                      </p:cBhvr>
                                      <p:tavLst>
                                        <p:tav tm="0">
                                          <p:val>
                                            <p:fltVal val="0"/>
                                          </p:val>
                                        </p:tav>
                                        <p:tav tm="100000">
                                          <p:val>
                                            <p:strVal val="#ppt_h"/>
                                          </p:val>
                                        </p:tav>
                                      </p:tavLst>
                                    </p:anim>
                                    <p:anim calcmode="lin" valueType="num">
                                      <p:cBhvr>
                                        <p:cTn id="59" dur="1000" fill="hold"/>
                                        <p:tgtEl>
                                          <p:spTgt spid="21"/>
                                        </p:tgtEl>
                                        <p:attrNameLst>
                                          <p:attrName>style.rotation</p:attrName>
                                        </p:attrNameLst>
                                      </p:cBhvr>
                                      <p:tavLst>
                                        <p:tav tm="0">
                                          <p:val>
                                            <p:fltVal val="90"/>
                                          </p:val>
                                        </p:tav>
                                        <p:tav tm="100000">
                                          <p:val>
                                            <p:fltVal val="0"/>
                                          </p:val>
                                        </p:tav>
                                      </p:tavLst>
                                    </p:anim>
                                    <p:animEffect transition="in" filter="fade">
                                      <p:cBhvr>
                                        <p:cTn id="60" dur="1000"/>
                                        <p:tgtEl>
                                          <p:spTgt spid="21"/>
                                        </p:tgtEl>
                                      </p:cBhvr>
                                    </p:animEffect>
                                  </p:childTnLst>
                                </p:cTn>
                              </p:par>
                              <p:par>
                                <p:cTn id="61" presetID="31" presetClass="entr" presetSubtype="0" fill="hold" grpId="0" nodeType="withEffect">
                                  <p:stCondLst>
                                    <p:cond delay="0"/>
                                  </p:stCondLst>
                                  <p:childTnLst>
                                    <p:set>
                                      <p:cBhvr>
                                        <p:cTn id="62" dur="1" fill="hold">
                                          <p:stCondLst>
                                            <p:cond delay="0"/>
                                          </p:stCondLst>
                                        </p:cTn>
                                        <p:tgtEl>
                                          <p:spTgt spid="22"/>
                                        </p:tgtEl>
                                        <p:attrNameLst>
                                          <p:attrName>style.visibility</p:attrName>
                                        </p:attrNameLst>
                                      </p:cBhvr>
                                      <p:to>
                                        <p:strVal val="visible"/>
                                      </p:to>
                                    </p:set>
                                    <p:anim calcmode="lin" valueType="num">
                                      <p:cBhvr>
                                        <p:cTn id="63" dur="1000" fill="hold"/>
                                        <p:tgtEl>
                                          <p:spTgt spid="22"/>
                                        </p:tgtEl>
                                        <p:attrNameLst>
                                          <p:attrName>ppt_w</p:attrName>
                                        </p:attrNameLst>
                                      </p:cBhvr>
                                      <p:tavLst>
                                        <p:tav tm="0">
                                          <p:val>
                                            <p:fltVal val="0"/>
                                          </p:val>
                                        </p:tav>
                                        <p:tav tm="100000">
                                          <p:val>
                                            <p:strVal val="#ppt_w"/>
                                          </p:val>
                                        </p:tav>
                                      </p:tavLst>
                                    </p:anim>
                                    <p:anim calcmode="lin" valueType="num">
                                      <p:cBhvr>
                                        <p:cTn id="64" dur="1000" fill="hold"/>
                                        <p:tgtEl>
                                          <p:spTgt spid="22"/>
                                        </p:tgtEl>
                                        <p:attrNameLst>
                                          <p:attrName>ppt_h</p:attrName>
                                        </p:attrNameLst>
                                      </p:cBhvr>
                                      <p:tavLst>
                                        <p:tav tm="0">
                                          <p:val>
                                            <p:fltVal val="0"/>
                                          </p:val>
                                        </p:tav>
                                        <p:tav tm="100000">
                                          <p:val>
                                            <p:strVal val="#ppt_h"/>
                                          </p:val>
                                        </p:tav>
                                      </p:tavLst>
                                    </p:anim>
                                    <p:anim calcmode="lin" valueType="num">
                                      <p:cBhvr>
                                        <p:cTn id="65" dur="1000" fill="hold"/>
                                        <p:tgtEl>
                                          <p:spTgt spid="22"/>
                                        </p:tgtEl>
                                        <p:attrNameLst>
                                          <p:attrName>style.rotation</p:attrName>
                                        </p:attrNameLst>
                                      </p:cBhvr>
                                      <p:tavLst>
                                        <p:tav tm="0">
                                          <p:val>
                                            <p:fltVal val="90"/>
                                          </p:val>
                                        </p:tav>
                                        <p:tav tm="100000">
                                          <p:val>
                                            <p:fltVal val="0"/>
                                          </p:val>
                                        </p:tav>
                                      </p:tavLst>
                                    </p:anim>
                                    <p:animEffect transition="in" filter="fade">
                                      <p:cBhvr>
                                        <p:cTn id="66" dur="1000"/>
                                        <p:tgtEl>
                                          <p:spTgt spid="22"/>
                                        </p:tgtEl>
                                      </p:cBhvr>
                                    </p:animEffect>
                                  </p:childTnLst>
                                </p:cTn>
                              </p:par>
                              <p:par>
                                <p:cTn id="67" presetID="31" presetClass="entr" presetSubtype="0" fill="hold" grpId="0" nodeType="withEffect">
                                  <p:stCondLst>
                                    <p:cond delay="0"/>
                                  </p:stCondLst>
                                  <p:childTnLst>
                                    <p:set>
                                      <p:cBhvr>
                                        <p:cTn id="68" dur="1" fill="hold">
                                          <p:stCondLst>
                                            <p:cond delay="0"/>
                                          </p:stCondLst>
                                        </p:cTn>
                                        <p:tgtEl>
                                          <p:spTgt spid="23"/>
                                        </p:tgtEl>
                                        <p:attrNameLst>
                                          <p:attrName>style.visibility</p:attrName>
                                        </p:attrNameLst>
                                      </p:cBhvr>
                                      <p:to>
                                        <p:strVal val="visible"/>
                                      </p:to>
                                    </p:set>
                                    <p:anim calcmode="lin" valueType="num">
                                      <p:cBhvr>
                                        <p:cTn id="69" dur="1000" fill="hold"/>
                                        <p:tgtEl>
                                          <p:spTgt spid="23"/>
                                        </p:tgtEl>
                                        <p:attrNameLst>
                                          <p:attrName>ppt_w</p:attrName>
                                        </p:attrNameLst>
                                      </p:cBhvr>
                                      <p:tavLst>
                                        <p:tav tm="0">
                                          <p:val>
                                            <p:fltVal val="0"/>
                                          </p:val>
                                        </p:tav>
                                        <p:tav tm="100000">
                                          <p:val>
                                            <p:strVal val="#ppt_w"/>
                                          </p:val>
                                        </p:tav>
                                      </p:tavLst>
                                    </p:anim>
                                    <p:anim calcmode="lin" valueType="num">
                                      <p:cBhvr>
                                        <p:cTn id="70" dur="1000" fill="hold"/>
                                        <p:tgtEl>
                                          <p:spTgt spid="23"/>
                                        </p:tgtEl>
                                        <p:attrNameLst>
                                          <p:attrName>ppt_h</p:attrName>
                                        </p:attrNameLst>
                                      </p:cBhvr>
                                      <p:tavLst>
                                        <p:tav tm="0">
                                          <p:val>
                                            <p:fltVal val="0"/>
                                          </p:val>
                                        </p:tav>
                                        <p:tav tm="100000">
                                          <p:val>
                                            <p:strVal val="#ppt_h"/>
                                          </p:val>
                                        </p:tav>
                                      </p:tavLst>
                                    </p:anim>
                                    <p:anim calcmode="lin" valueType="num">
                                      <p:cBhvr>
                                        <p:cTn id="71" dur="1000" fill="hold"/>
                                        <p:tgtEl>
                                          <p:spTgt spid="23"/>
                                        </p:tgtEl>
                                        <p:attrNameLst>
                                          <p:attrName>style.rotation</p:attrName>
                                        </p:attrNameLst>
                                      </p:cBhvr>
                                      <p:tavLst>
                                        <p:tav tm="0">
                                          <p:val>
                                            <p:fltVal val="90"/>
                                          </p:val>
                                        </p:tav>
                                        <p:tav tm="100000">
                                          <p:val>
                                            <p:fltVal val="0"/>
                                          </p:val>
                                        </p:tav>
                                      </p:tavLst>
                                    </p:anim>
                                    <p:animEffect transition="in" filter="fade">
                                      <p:cBhvr>
                                        <p:cTn id="72" dur="1000"/>
                                        <p:tgtEl>
                                          <p:spTgt spid="23"/>
                                        </p:tgtEl>
                                      </p:cBhvr>
                                    </p:animEffect>
                                  </p:childTnLst>
                                </p:cTn>
                              </p:par>
                              <p:par>
                                <p:cTn id="73" presetID="31" presetClass="entr" presetSubtype="0" fill="hold" grpId="0" nodeType="withEffect">
                                  <p:stCondLst>
                                    <p:cond delay="0"/>
                                  </p:stCondLst>
                                  <p:childTnLst>
                                    <p:set>
                                      <p:cBhvr>
                                        <p:cTn id="74" dur="1" fill="hold">
                                          <p:stCondLst>
                                            <p:cond delay="0"/>
                                          </p:stCondLst>
                                        </p:cTn>
                                        <p:tgtEl>
                                          <p:spTgt spid="26"/>
                                        </p:tgtEl>
                                        <p:attrNameLst>
                                          <p:attrName>style.visibility</p:attrName>
                                        </p:attrNameLst>
                                      </p:cBhvr>
                                      <p:to>
                                        <p:strVal val="visible"/>
                                      </p:to>
                                    </p:set>
                                    <p:anim calcmode="lin" valueType="num">
                                      <p:cBhvr>
                                        <p:cTn id="75" dur="1000" fill="hold"/>
                                        <p:tgtEl>
                                          <p:spTgt spid="26"/>
                                        </p:tgtEl>
                                        <p:attrNameLst>
                                          <p:attrName>ppt_w</p:attrName>
                                        </p:attrNameLst>
                                      </p:cBhvr>
                                      <p:tavLst>
                                        <p:tav tm="0">
                                          <p:val>
                                            <p:fltVal val="0"/>
                                          </p:val>
                                        </p:tav>
                                        <p:tav tm="100000">
                                          <p:val>
                                            <p:strVal val="#ppt_w"/>
                                          </p:val>
                                        </p:tav>
                                      </p:tavLst>
                                    </p:anim>
                                    <p:anim calcmode="lin" valueType="num">
                                      <p:cBhvr>
                                        <p:cTn id="76" dur="1000" fill="hold"/>
                                        <p:tgtEl>
                                          <p:spTgt spid="26"/>
                                        </p:tgtEl>
                                        <p:attrNameLst>
                                          <p:attrName>ppt_h</p:attrName>
                                        </p:attrNameLst>
                                      </p:cBhvr>
                                      <p:tavLst>
                                        <p:tav tm="0">
                                          <p:val>
                                            <p:fltVal val="0"/>
                                          </p:val>
                                        </p:tav>
                                        <p:tav tm="100000">
                                          <p:val>
                                            <p:strVal val="#ppt_h"/>
                                          </p:val>
                                        </p:tav>
                                      </p:tavLst>
                                    </p:anim>
                                    <p:anim calcmode="lin" valueType="num">
                                      <p:cBhvr>
                                        <p:cTn id="77" dur="1000" fill="hold"/>
                                        <p:tgtEl>
                                          <p:spTgt spid="26"/>
                                        </p:tgtEl>
                                        <p:attrNameLst>
                                          <p:attrName>style.rotation</p:attrName>
                                        </p:attrNameLst>
                                      </p:cBhvr>
                                      <p:tavLst>
                                        <p:tav tm="0">
                                          <p:val>
                                            <p:fltVal val="90"/>
                                          </p:val>
                                        </p:tav>
                                        <p:tav tm="100000">
                                          <p:val>
                                            <p:fltVal val="0"/>
                                          </p:val>
                                        </p:tav>
                                      </p:tavLst>
                                    </p:anim>
                                    <p:animEffect transition="in" filter="fade">
                                      <p:cBhvr>
                                        <p:cTn id="78"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ldLvl="0" animBg="1"/>
      <p:bldP spid="25" grpId="0" bldLvl="0" animBg="1"/>
      <p:bldP spid="27" grpId="0" bldLvl="0" animBg="1"/>
      <p:bldP spid="6" grpId="0"/>
      <p:bldP spid="15" grpId="0" bldLvl="0" animBg="1"/>
      <p:bldP spid="21" grpId="0" bldLvl="0" animBg="1"/>
      <p:bldP spid="22" grpId="0" bldLvl="0" animBg="1"/>
      <p:bldP spid="23" grpId="0" bldLvl="0" animBg="1"/>
      <p:bldP spid="26" grpId="0" bldLvl="0" animBg="1"/>
      <p:bldP spid="44"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图片 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064975" y="758255"/>
            <a:ext cx="10060463" cy="468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5"/>
          <p:cNvSpPr>
            <a:spLocks noChangeArrowheads="1"/>
          </p:cNvSpPr>
          <p:nvPr/>
        </p:nvSpPr>
        <p:spPr bwMode="auto">
          <a:xfrm>
            <a:off x="1938571" y="5738844"/>
            <a:ext cx="8312942" cy="982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882" tIns="60941" rIns="121882" bIns="60941" numCol="1" anchor="ctr" anchorCtr="0" compatLnSpc="1">
            <a:spAutoFit/>
          </a:bodyPr>
          <a:lstStyle>
            <a:lvl1pPr eaLnBrk="0" fontAlgn="base" hangingPunct="0">
              <a:spcBef>
                <a:spcPct val="0"/>
              </a:spcBef>
              <a:spcAft>
                <a:spcPct val="0"/>
              </a:spcAft>
              <a:defRPr>
                <a:solidFill>
                  <a:schemeClr val="tx1"/>
                </a:solidFill>
                <a:latin typeface="Arial" charset="0"/>
              </a:defRPr>
            </a:lvl1pPr>
            <a:lvl2pPr eaLnBrk="0" fontAlgn="base" hangingPunct="0">
              <a:spcBef>
                <a:spcPct val="0"/>
              </a:spcBef>
              <a:spcAft>
                <a:spcPct val="0"/>
              </a:spcAft>
              <a:defRPr>
                <a:solidFill>
                  <a:schemeClr val="tx1"/>
                </a:solidFill>
                <a:latin typeface="Arial" charset="0"/>
              </a:defRPr>
            </a:lvl2pPr>
            <a:lvl3pPr eaLnBrk="0" fontAlgn="base" hangingPunct="0">
              <a:spcBef>
                <a:spcPct val="0"/>
              </a:spcBef>
              <a:spcAft>
                <a:spcPct val="0"/>
              </a:spcAft>
              <a:defRPr>
                <a:solidFill>
                  <a:schemeClr val="tx1"/>
                </a:solidFill>
                <a:latin typeface="Arial" charset="0"/>
              </a:defRPr>
            </a:lvl3pPr>
            <a:lvl4pPr eaLnBrk="0" fontAlgn="base" hangingPunct="0">
              <a:spcBef>
                <a:spcPct val="0"/>
              </a:spcBef>
              <a:spcAft>
                <a:spcPct val="0"/>
              </a:spcAft>
              <a:defRPr>
                <a:solidFill>
                  <a:schemeClr val="tx1"/>
                </a:solidFill>
                <a:latin typeface="Arial" charset="0"/>
              </a:defRPr>
            </a:lvl4pPr>
            <a:lvl5pPr eaLnBrk="0" fontAlgn="base" hangingPunct="0">
              <a:spcBef>
                <a:spcPct val="0"/>
              </a:spcBef>
              <a:spcAft>
                <a:spcPct val="0"/>
              </a:spcAft>
              <a:defRPr>
                <a:solidFill>
                  <a:schemeClr val="tx1"/>
                </a:solidFill>
                <a:latin typeface="Arial" charset="0"/>
              </a:defRPr>
            </a:lvl5pPr>
            <a:lvl6pPr eaLnBrk="0" fontAlgn="base" hangingPunct="0">
              <a:spcBef>
                <a:spcPct val="0"/>
              </a:spcBef>
              <a:spcAft>
                <a:spcPct val="0"/>
              </a:spcAft>
              <a:defRPr>
                <a:solidFill>
                  <a:schemeClr val="tx1"/>
                </a:solidFill>
                <a:latin typeface="Arial" charset="0"/>
              </a:defRPr>
            </a:lvl6pPr>
            <a:lvl7pPr eaLnBrk="0" fontAlgn="base" hangingPunct="0">
              <a:spcBef>
                <a:spcPct val="0"/>
              </a:spcBef>
              <a:spcAft>
                <a:spcPct val="0"/>
              </a:spcAft>
              <a:defRPr>
                <a:solidFill>
                  <a:schemeClr val="tx1"/>
                </a:solidFill>
                <a:latin typeface="Arial" charset="0"/>
              </a:defRPr>
            </a:lvl7pPr>
            <a:lvl8pPr eaLnBrk="0" fontAlgn="base" hangingPunct="0">
              <a:spcBef>
                <a:spcPct val="0"/>
              </a:spcBef>
              <a:spcAft>
                <a:spcPct val="0"/>
              </a:spcAft>
              <a:defRPr>
                <a:solidFill>
                  <a:schemeClr val="tx1"/>
                </a:solidFill>
                <a:latin typeface="Arial" charset="0"/>
              </a:defRPr>
            </a:lvl8pPr>
            <a:lvl9pPr eaLnBrk="0" fontAlgn="base" hangingPunct="0">
              <a:spcBef>
                <a:spcPct val="0"/>
              </a:spcBef>
              <a:spcAft>
                <a:spcPct val="0"/>
              </a:spcAft>
              <a:defRPr>
                <a:solidFill>
                  <a:schemeClr val="tx1"/>
                </a:solidFill>
                <a:latin typeface="Arial" charset="0"/>
              </a:defRPr>
            </a:lvl9pPr>
          </a:lstStyle>
          <a:p>
            <a:pPr algn="ctr" defTabSz="1218565"/>
            <a:r>
              <a:rPr lang="zh-CN" altLang="zh-CN" sz="1865" b="1" dirty="0">
                <a:latin typeface="Calibri" pitchFamily="34" charset="0"/>
                <a:ea typeface="宋体" charset="-122"/>
                <a:cs typeface="Times New Roman" pitchFamily="18" charset="0"/>
              </a:rPr>
              <a:t>聚类</a:t>
            </a:r>
            <a:endParaRPr lang="zh-CN" altLang="zh-CN" sz="1465" b="1" dirty="0"/>
          </a:p>
          <a:p>
            <a:pPr marL="381000" indent="-381000" defTabSz="1218565">
              <a:lnSpc>
                <a:spcPct val="200000"/>
              </a:lnSpc>
              <a:buFont typeface="Arial" charset="0"/>
              <a:buChar char="•"/>
            </a:pPr>
            <a:r>
              <a:rPr lang="zh-CN" altLang="zh-CN" sz="1865" b="1" dirty="0">
                <a:latin typeface="微软雅黑" charset="-122"/>
                <a:ea typeface="微软雅黑" charset="-122"/>
                <a:cs typeface="Times New Roman" pitchFamily="18" charset="0"/>
              </a:rPr>
              <a:t>对搜索结果按类型、年代、学科</a:t>
            </a:r>
            <a:r>
              <a:rPr lang="zh-CN" altLang="en-US" sz="1865" b="1" dirty="0">
                <a:latin typeface="微软雅黑" charset="-122"/>
                <a:ea typeface="微软雅黑" charset="-122"/>
                <a:cs typeface="Times New Roman" pitchFamily="18" charset="0"/>
              </a:rPr>
              <a:t>进行筛选</a:t>
            </a:r>
            <a:r>
              <a:rPr lang="en-US" altLang="zh-CN" sz="1865" b="1" dirty="0">
                <a:latin typeface="微软雅黑" charset="-122"/>
                <a:ea typeface="微软雅黑" charset="-122"/>
                <a:cs typeface="Times New Roman" pitchFamily="18" charset="0"/>
              </a:rPr>
              <a:t>,</a:t>
            </a:r>
            <a:r>
              <a:rPr lang="zh-CN" altLang="zh-CN" sz="1865" b="1" dirty="0">
                <a:latin typeface="微软雅黑" charset="-122"/>
                <a:ea typeface="微软雅黑" charset="-122"/>
                <a:cs typeface="Times New Roman" pitchFamily="18" charset="0"/>
              </a:rPr>
              <a:t>帮助读者精确搜索结果</a:t>
            </a:r>
            <a:endParaRPr lang="zh-CN" altLang="zh-CN" sz="1465" b="1" dirty="0">
              <a:latin typeface="微软雅黑" charset="-122"/>
              <a:ea typeface="微软雅黑" charset="-122"/>
            </a:endParaRPr>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79" name="文本框 18"/>
          <p:cNvSpPr/>
          <p:nvPr/>
        </p:nvSpPr>
        <p:spPr>
          <a:xfrm>
            <a:off x="2304891" y="1562100"/>
            <a:ext cx="4267200" cy="707886"/>
          </a:xfrm>
          <a:prstGeom prst="rect">
            <a:avLst/>
          </a:prstGeom>
          <a:noFill/>
          <a:ln w="9525">
            <a:noFill/>
          </a:ln>
        </p:spPr>
        <p:txBody>
          <a:bodyPr wrap="square">
            <a:spAutoFit/>
          </a:bodyPr>
          <a:lstStyle/>
          <a:p>
            <a:endParaRPr sz="4000" b="1">
              <a:solidFill>
                <a:srgbClr val="262626"/>
              </a:solidFill>
              <a:latin typeface="微软雅黑" charset="-122"/>
              <a:ea typeface="微软雅黑" charset="-122"/>
              <a:sym typeface="微软雅黑" charset="-122"/>
            </a:endParaRPr>
          </a:p>
        </p:txBody>
      </p:sp>
      <p:pic>
        <p:nvPicPr>
          <p:cNvPr id="22530" name="图片 2"/>
          <p:cNvPicPr>
            <a:picLocks noChangeAspect="1"/>
          </p:cNvPicPr>
          <p:nvPr/>
        </p:nvPicPr>
        <p:blipFill>
          <a:blip r:embed="rId1">
            <a:extLst>
              <a:ext uri="{28A0092B-C50C-407E-A947-70E740481C1C}">
                <a14:useLocalDpi xmlns:a14="http://schemas.microsoft.com/office/drawing/2010/main" val="0"/>
              </a:ext>
            </a:extLst>
          </a:blip>
          <a:srcRect l="13063" t="4271" r="14182"/>
          <a:stretch>
            <a:fillRect/>
          </a:stretch>
        </p:blipFill>
        <p:spPr bwMode="auto">
          <a:xfrm>
            <a:off x="2097247" y="932726"/>
            <a:ext cx="7432826" cy="5800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本框 1"/>
          <p:cNvSpPr txBox="1"/>
          <p:nvPr/>
        </p:nvSpPr>
        <p:spPr>
          <a:xfrm>
            <a:off x="7031310" y="1754243"/>
            <a:ext cx="921385" cy="369204"/>
          </a:xfrm>
          <a:prstGeom prst="rect">
            <a:avLst/>
          </a:prstGeom>
          <a:noFill/>
          <a:ln w="38100">
            <a:solidFill>
              <a:srgbClr val="FF0000"/>
            </a:solidFill>
          </a:ln>
        </p:spPr>
        <p:txBody>
          <a:bodyPr wrap="square" rtlCol="0">
            <a:spAutoFit/>
          </a:bodyPr>
          <a:lstStyle/>
          <a:p>
            <a:endParaRPr lang="zh-CN" altLang="en-US" sz="1800"/>
          </a:p>
        </p:txBody>
      </p:sp>
      <p:pic>
        <p:nvPicPr>
          <p:cNvPr id="5" name="内容占位符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97247" y="2300707"/>
            <a:ext cx="7701916" cy="3209751"/>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2530"/>
                                        </p:tgtEl>
                                        <p:attrNameLst>
                                          <p:attrName>style.visibility</p:attrName>
                                        </p:attrNameLst>
                                      </p:cBhvr>
                                      <p:to>
                                        <p:strVal val="visible"/>
                                      </p:to>
                                    </p:set>
                                    <p:anim calcmode="lin" valueType="num">
                                      <p:cBhvr additive="base">
                                        <p:cTn id="7" dur="500"/>
                                        <p:tgtEl>
                                          <p:spTgt spid="22530"/>
                                        </p:tgtEl>
                                        <p:attrNameLst>
                                          <p:attrName>ppt_y</p:attrName>
                                        </p:attrNameLst>
                                      </p:cBhvr>
                                      <p:tavLst>
                                        <p:tav tm="0">
                                          <p:val>
                                            <p:strVal val="#ppt_y+#ppt_h*1.125000"/>
                                          </p:val>
                                        </p:tav>
                                        <p:tav tm="100000">
                                          <p:val>
                                            <p:strVal val="#ppt_y"/>
                                          </p:val>
                                        </p:tav>
                                      </p:tavLst>
                                    </p:anim>
                                    <p:animEffect transition="in" filter="wipe(up)">
                                      <p:cBhvr>
                                        <p:cTn id="8" dur="500"/>
                                        <p:tgtEl>
                                          <p:spTgt spid="22530"/>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p:tgtEl>
                                          <p:spTgt spid="2"/>
                                        </p:tgtEl>
                                        <p:attrNameLst>
                                          <p:attrName>ppt_y</p:attrName>
                                        </p:attrNameLst>
                                      </p:cBhvr>
                                      <p:tavLst>
                                        <p:tav tm="0">
                                          <p:val>
                                            <p:strVal val="#ppt_y+#ppt_h*1.125000"/>
                                          </p:val>
                                        </p:tav>
                                        <p:tav tm="100000">
                                          <p:val>
                                            <p:strVal val="#ppt_y"/>
                                          </p:val>
                                        </p:tav>
                                      </p:tavLst>
                                    </p:anim>
                                    <p:animEffect transition="in" filter="wipe(up)">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p:tgtEl>
                                          <p:spTgt spid="5"/>
                                        </p:tgtEl>
                                        <p:attrNameLst>
                                          <p:attrName>ppt_y</p:attrName>
                                        </p:attrNameLst>
                                      </p:cBhvr>
                                      <p:tavLst>
                                        <p:tav tm="0">
                                          <p:val>
                                            <p:strVal val="#ppt_y+#ppt_h*1.125000"/>
                                          </p:val>
                                        </p:tav>
                                        <p:tav tm="100000">
                                          <p:val>
                                            <p:strVal val="#ppt_y"/>
                                          </p:val>
                                        </p:tav>
                                      </p:tavLst>
                                    </p:anim>
                                    <p:animEffect transition="in" filter="wipe(up)">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图片 8"/>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658459"/>
            <a:ext cx="12190519" cy="6199801"/>
          </a:xfrm>
          <a:prstGeom prst="rect">
            <a:avLst/>
          </a:prstGeom>
          <a:noFill/>
          <a:ln>
            <a:noFill/>
          </a:ln>
        </p:spPr>
      </p:pic>
      <p:sp>
        <p:nvSpPr>
          <p:cNvPr id="4" name="圆角矩形 3"/>
          <p:cNvSpPr/>
          <p:nvPr/>
        </p:nvSpPr>
        <p:spPr>
          <a:xfrm>
            <a:off x="8380982" y="1659656"/>
            <a:ext cx="2645512" cy="3145409"/>
          </a:xfrm>
          <a:prstGeom prst="roundRect">
            <a:avLst/>
          </a:prstGeom>
          <a:noFill/>
          <a:ln w="57150">
            <a:solidFill>
              <a:srgbClr val="C10505"/>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anchor="ctr"/>
          <a:lstStyle/>
          <a:p>
            <a:pPr algn="ctr" eaLnBrk="0" hangingPunct="0">
              <a:buFontTx/>
              <a:buNone/>
              <a:defRPr/>
            </a:pPr>
            <a:endParaRPr lang="zh-CN" altLang="en-US" sz="2400" dirty="0">
              <a:ea typeface="微软雅黑" charset="-122"/>
            </a:endParaRPr>
          </a:p>
        </p:txBody>
      </p:sp>
      <p:sp>
        <p:nvSpPr>
          <p:cNvPr id="12" name="圆角矩形 11"/>
          <p:cNvSpPr/>
          <p:nvPr/>
        </p:nvSpPr>
        <p:spPr>
          <a:xfrm>
            <a:off x="6755579" y="1812056"/>
            <a:ext cx="1473021" cy="425457"/>
          </a:xfrm>
          <a:prstGeom prst="roundRect">
            <a:avLst/>
          </a:prstGeom>
          <a:noFill/>
          <a:ln w="57150">
            <a:solidFill>
              <a:srgbClr val="C10505"/>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anchor="ctr"/>
          <a:lstStyle/>
          <a:p>
            <a:pPr algn="ctr" eaLnBrk="0" hangingPunct="0">
              <a:buFontTx/>
              <a:buNone/>
              <a:defRPr/>
            </a:pPr>
            <a:endParaRPr lang="zh-CN" altLang="en-US" sz="2400" dirty="0">
              <a:ea typeface="微软雅黑" charset="-122"/>
            </a:endParaRPr>
          </a:p>
        </p:txBody>
      </p:sp>
      <p:sp>
        <p:nvSpPr>
          <p:cNvPr id="14" name="圆角矩形 13"/>
          <p:cNvSpPr/>
          <p:nvPr/>
        </p:nvSpPr>
        <p:spPr>
          <a:xfrm>
            <a:off x="6755579" y="2199412"/>
            <a:ext cx="1473021" cy="425456"/>
          </a:xfrm>
          <a:prstGeom prst="roundRect">
            <a:avLst/>
          </a:prstGeom>
          <a:noFill/>
          <a:ln w="57150">
            <a:solidFill>
              <a:srgbClr val="C10505"/>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anchor="ctr"/>
          <a:lstStyle/>
          <a:p>
            <a:pPr algn="ctr" eaLnBrk="0" hangingPunct="0">
              <a:buFontTx/>
              <a:buNone/>
              <a:defRPr/>
            </a:pPr>
            <a:endParaRPr lang="zh-CN" altLang="en-US" sz="2400" dirty="0">
              <a:ea typeface="微软雅黑" charset="-122"/>
            </a:endParaRPr>
          </a:p>
        </p:txBody>
      </p:sp>
      <p:pic>
        <p:nvPicPr>
          <p:cNvPr id="2" name="图片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985" y="1125813"/>
            <a:ext cx="5004669" cy="4651223"/>
          </a:xfrm>
          <a:prstGeom prst="rect">
            <a:avLst/>
          </a:prstGeom>
          <a:noFill/>
          <a:ln>
            <a:noFill/>
          </a:ln>
        </p:spPr>
      </p:pic>
      <p:pic>
        <p:nvPicPr>
          <p:cNvPr id="3" name="图片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7654" y="1125813"/>
            <a:ext cx="5569917" cy="4651223"/>
          </a:xfrm>
          <a:prstGeom prst="rect">
            <a:avLst/>
          </a:prstGeom>
          <a:noFill/>
          <a:ln>
            <a:noFill/>
          </a:ln>
        </p:spPr>
      </p:pic>
      <p:pic>
        <p:nvPicPr>
          <p:cNvPr id="5" name="图片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6730" y="1098333"/>
            <a:ext cx="5361918" cy="4663926"/>
          </a:xfrm>
          <a:prstGeom prst="rect">
            <a:avLst/>
          </a:prstGeom>
          <a:noFill/>
          <a:ln>
            <a:noFill/>
          </a:ln>
        </p:spPr>
      </p:pic>
      <p:pic>
        <p:nvPicPr>
          <p:cNvPr id="6" name="图片 5"/>
          <p:cNvPicPr>
            <a:picLocks noChangeAspect="1" noChangeArrowheads="1"/>
          </p:cNvPicPr>
          <p:nvPr/>
        </p:nvPicPr>
        <p:blipFill>
          <a:blip r:embed="rId5">
            <a:extLst>
              <a:ext uri="{28A0092B-C50C-407E-A947-70E740481C1C}">
                <a14:useLocalDpi xmlns:a14="http://schemas.microsoft.com/office/drawing/2010/main" val="0"/>
              </a:ext>
            </a:extLst>
          </a:blip>
          <a:srcRect l="7713" r="8695"/>
          <a:stretch>
            <a:fillRect/>
          </a:stretch>
        </p:blipFill>
        <p:spPr bwMode="auto">
          <a:xfrm>
            <a:off x="5877356" y="1125813"/>
            <a:ext cx="5245100" cy="3850640"/>
          </a:xfrm>
          <a:prstGeom prst="rect">
            <a:avLst/>
          </a:prstGeom>
          <a:noFill/>
          <a:ln>
            <a:noFill/>
          </a:ln>
        </p:spPr>
      </p:pic>
    </p:spTree>
  </p:cSld>
  <p:clrMapOvr>
    <a:masterClrMapping/>
  </p:clrMapOvr>
  <p:transition spd="med">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ircle(in)">
                                      <p:cBhvr>
                                        <p:cTn id="17" dur="2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2"/>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1000"/>
                                        <p:tgtEl>
                                          <p:spTgt spid="3"/>
                                        </p:tgtEl>
                                      </p:cBhvr>
                                    </p:animEffect>
                                    <p:anim calcmode="lin" valueType="num">
                                      <p:cBhvr>
                                        <p:cTn id="34" dur="1000" fill="hold"/>
                                        <p:tgtEl>
                                          <p:spTgt spid="3"/>
                                        </p:tgtEl>
                                        <p:attrNameLst>
                                          <p:attrName>ppt_x</p:attrName>
                                        </p:attrNameLst>
                                      </p:cBhvr>
                                      <p:tavLst>
                                        <p:tav tm="0">
                                          <p:val>
                                            <p:strVal val="#ppt_x"/>
                                          </p:val>
                                        </p:tav>
                                        <p:tav tm="100000">
                                          <p:val>
                                            <p:strVal val="#ppt_x"/>
                                          </p:val>
                                        </p:tav>
                                      </p:tavLst>
                                    </p:anim>
                                    <p:anim calcmode="lin" valueType="num">
                                      <p:cBhvr>
                                        <p:cTn id="3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xit" presetSubtype="0" fill="hold" nodeType="clickEffect">
                                  <p:stCondLst>
                                    <p:cond delay="0"/>
                                  </p:stCondLst>
                                  <p:childTnLst>
                                    <p:animEffect transition="out" filter="fade">
                                      <p:cBhvr>
                                        <p:cTn id="39" dur="1000"/>
                                        <p:tgtEl>
                                          <p:spTgt spid="3"/>
                                        </p:tgtEl>
                                      </p:cBhvr>
                                    </p:animEffect>
                                    <p:anim calcmode="lin" valueType="num">
                                      <p:cBhvr>
                                        <p:cTn id="40" dur="1000"/>
                                        <p:tgtEl>
                                          <p:spTgt spid="3"/>
                                        </p:tgtEl>
                                        <p:attrNameLst>
                                          <p:attrName>ppt_x</p:attrName>
                                        </p:attrNameLst>
                                      </p:cBhvr>
                                      <p:tavLst>
                                        <p:tav tm="0">
                                          <p:val>
                                            <p:strVal val="ppt_x"/>
                                          </p:val>
                                        </p:tav>
                                        <p:tav tm="100000">
                                          <p:val>
                                            <p:strVal val="ppt_x"/>
                                          </p:val>
                                        </p:tav>
                                      </p:tavLst>
                                    </p:anim>
                                    <p:anim calcmode="lin" valueType="num">
                                      <p:cBhvr>
                                        <p:cTn id="41" dur="1000"/>
                                        <p:tgtEl>
                                          <p:spTgt spid="3"/>
                                        </p:tgtEl>
                                        <p:attrNameLst>
                                          <p:attrName>ppt_y</p:attrName>
                                        </p:attrNameLst>
                                      </p:cBhvr>
                                      <p:tavLst>
                                        <p:tav tm="0">
                                          <p:val>
                                            <p:strVal val="ppt_y"/>
                                          </p:val>
                                        </p:tav>
                                        <p:tav tm="100000">
                                          <p:val>
                                            <p:strVal val="ppt_y+.1"/>
                                          </p:val>
                                        </p:tav>
                                      </p:tavLst>
                                    </p:anim>
                                    <p:set>
                                      <p:cBhvr>
                                        <p:cTn id="42" dur="1" fill="hold">
                                          <p:stCondLst>
                                            <p:cond delay="999"/>
                                          </p:stCondLst>
                                        </p:cTn>
                                        <p:tgtEl>
                                          <p:spTgt spid="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12"/>
                                        </p:tgtEl>
                                      </p:cBhvr>
                                    </p:animEffect>
                                    <p:set>
                                      <p:cBhvr>
                                        <p:cTn id="47" dur="1" fill="hold">
                                          <p:stCondLst>
                                            <p:cond delay="499"/>
                                          </p:stCondLst>
                                        </p:cTn>
                                        <p:tgtEl>
                                          <p:spTgt spid="12"/>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circle(in)">
                                      <p:cBhvr>
                                        <p:cTn id="52" dur="20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1" nodeType="clickEffect">
                                  <p:stCondLst>
                                    <p:cond delay="0"/>
                                  </p:stCondLst>
                                  <p:childTnLst>
                                    <p:animEffect transition="out" filter="fade">
                                      <p:cBhvr>
                                        <p:cTn id="56" dur="500"/>
                                        <p:tgtEl>
                                          <p:spTgt spid="14"/>
                                        </p:tgtEl>
                                      </p:cBhvr>
                                    </p:animEffect>
                                    <p:set>
                                      <p:cBhvr>
                                        <p:cTn id="57" dur="1" fill="hold">
                                          <p:stCondLst>
                                            <p:cond delay="499"/>
                                          </p:stCondLst>
                                        </p:cTn>
                                        <p:tgtEl>
                                          <p:spTgt spid="14"/>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fade">
                                      <p:cBhvr>
                                        <p:cTn id="62" dur="1000"/>
                                        <p:tgtEl>
                                          <p:spTgt spid="5"/>
                                        </p:tgtEl>
                                      </p:cBhvr>
                                    </p:animEffect>
                                    <p:anim calcmode="lin" valueType="num">
                                      <p:cBhvr>
                                        <p:cTn id="63" dur="1000" fill="hold"/>
                                        <p:tgtEl>
                                          <p:spTgt spid="5"/>
                                        </p:tgtEl>
                                        <p:attrNameLst>
                                          <p:attrName>ppt_x</p:attrName>
                                        </p:attrNameLst>
                                      </p:cBhvr>
                                      <p:tavLst>
                                        <p:tav tm="0">
                                          <p:val>
                                            <p:strVal val="#ppt_x"/>
                                          </p:val>
                                        </p:tav>
                                        <p:tav tm="100000">
                                          <p:val>
                                            <p:strVal val="#ppt_x"/>
                                          </p:val>
                                        </p:tav>
                                      </p:tavLst>
                                    </p:anim>
                                    <p:anim calcmode="lin" valueType="num">
                                      <p:cBhvr>
                                        <p:cTn id="6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nodeType="clickEffect">
                                  <p:stCondLst>
                                    <p:cond delay="0"/>
                                  </p:stCondLst>
                                  <p:childTnLst>
                                    <p:set>
                                      <p:cBhvr>
                                        <p:cTn id="68" dur="1" fill="hold">
                                          <p:stCondLst>
                                            <p:cond delay="0"/>
                                          </p:stCondLst>
                                        </p:cTn>
                                        <p:tgtEl>
                                          <p:spTgt spid="6"/>
                                        </p:tgtEl>
                                        <p:attrNameLst>
                                          <p:attrName>style.visibility</p:attrName>
                                        </p:attrNameLst>
                                      </p:cBhvr>
                                      <p:to>
                                        <p:strVal val="visible"/>
                                      </p:to>
                                    </p:set>
                                    <p:animEffect transition="in" filter="fade">
                                      <p:cBhvr>
                                        <p:cTn id="69" dur="1000"/>
                                        <p:tgtEl>
                                          <p:spTgt spid="6"/>
                                        </p:tgtEl>
                                      </p:cBhvr>
                                    </p:animEffect>
                                    <p:anim calcmode="lin" valueType="num">
                                      <p:cBhvr>
                                        <p:cTn id="70" dur="1000" fill="hold"/>
                                        <p:tgtEl>
                                          <p:spTgt spid="6"/>
                                        </p:tgtEl>
                                        <p:attrNameLst>
                                          <p:attrName>ppt_x</p:attrName>
                                        </p:attrNameLst>
                                      </p:cBhvr>
                                      <p:tavLst>
                                        <p:tav tm="0">
                                          <p:val>
                                            <p:strVal val="#ppt_x"/>
                                          </p:val>
                                        </p:tav>
                                        <p:tav tm="100000">
                                          <p:val>
                                            <p:strVal val="#ppt_x"/>
                                          </p:val>
                                        </p:tav>
                                      </p:tavLst>
                                    </p:anim>
                                    <p:anim calcmode="lin" valueType="num">
                                      <p:cBhvr>
                                        <p:cTn id="7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12" grpId="0" bldLvl="0" animBg="1"/>
      <p:bldP spid="12" grpId="1" bldLvl="0" animBg="1"/>
      <p:bldP spid="14" grpId="0" bldLvl="0" animBg="1"/>
      <p:bldP spid="14" grpId="1"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49765" y="4137263"/>
            <a:ext cx="1527085" cy="646331"/>
          </a:xfrm>
          <a:prstGeom prst="rect">
            <a:avLst/>
          </a:prstGeom>
          <a:noFill/>
        </p:spPr>
        <p:txBody>
          <a:bodyPr wrap="none" rtlCol="0">
            <a:spAutoFit/>
          </a:bodyPr>
          <a:lstStyle/>
          <a:p>
            <a:r>
              <a:rPr lang="en-US" altLang="zh-CN" sz="3600" spc="300" dirty="0">
                <a:solidFill>
                  <a:schemeClr val="tx1">
                    <a:lumMod val="85000"/>
                    <a:lumOff val="15000"/>
                  </a:schemeClr>
                </a:solidFill>
                <a:latin typeface="Arial" charset="0"/>
                <a:ea typeface="微软雅黑" charset="-122"/>
                <a:sym typeface="Arial" charset="0"/>
              </a:rPr>
              <a:t>PART</a:t>
            </a:r>
            <a:endParaRPr lang="en-US" altLang="zh-CN" sz="3600" spc="300" dirty="0">
              <a:solidFill>
                <a:schemeClr val="tx1">
                  <a:lumMod val="85000"/>
                  <a:lumOff val="15000"/>
                </a:schemeClr>
              </a:solidFill>
              <a:latin typeface="Arial" charset="0"/>
              <a:ea typeface="微软雅黑" charset="-122"/>
              <a:sym typeface="Arial" charset="0"/>
            </a:endParaRPr>
          </a:p>
        </p:txBody>
      </p:sp>
      <p:sp>
        <p:nvSpPr>
          <p:cNvPr id="12" name="等腰三角形 11"/>
          <p:cNvSpPr/>
          <p:nvPr/>
        </p:nvSpPr>
        <p:spPr>
          <a:xfrm rot="512239">
            <a:off x="3477837" y="3538931"/>
            <a:ext cx="314715" cy="271306"/>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charset="0"/>
              <a:ea typeface="微软雅黑" charset="-122"/>
              <a:sym typeface="Arial" charset="0"/>
            </a:endParaRPr>
          </a:p>
        </p:txBody>
      </p:sp>
      <p:sp>
        <p:nvSpPr>
          <p:cNvPr id="13" name="等腰三角形 12"/>
          <p:cNvSpPr/>
          <p:nvPr/>
        </p:nvSpPr>
        <p:spPr>
          <a:xfrm rot="20371609">
            <a:off x="3995378" y="3751964"/>
            <a:ext cx="157357" cy="135653"/>
          </a:xfrm>
          <a:prstGeom prst="triangl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charset="0"/>
              <a:ea typeface="微软雅黑" charset="-122"/>
              <a:sym typeface="Arial" charset="0"/>
            </a:endParaRPr>
          </a:p>
        </p:txBody>
      </p:sp>
      <p:sp>
        <p:nvSpPr>
          <p:cNvPr id="14" name="等腰三角形 13"/>
          <p:cNvSpPr/>
          <p:nvPr/>
        </p:nvSpPr>
        <p:spPr>
          <a:xfrm rot="20371609">
            <a:off x="3124426" y="3774407"/>
            <a:ext cx="211765" cy="155966"/>
          </a:xfrm>
          <a:prstGeom prst="triangle">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charset="0"/>
              <a:ea typeface="微软雅黑" charset="-122"/>
              <a:sym typeface="Arial" charset="0"/>
            </a:endParaRPr>
          </a:p>
        </p:txBody>
      </p:sp>
      <p:sp>
        <p:nvSpPr>
          <p:cNvPr id="15" name="等腰三角形 14"/>
          <p:cNvSpPr/>
          <p:nvPr/>
        </p:nvSpPr>
        <p:spPr>
          <a:xfrm rot="3761573">
            <a:off x="2621230" y="3463058"/>
            <a:ext cx="588992" cy="403978"/>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charset="0"/>
              <a:ea typeface="微软雅黑" charset="-122"/>
              <a:sym typeface="Arial" charset="0"/>
            </a:endParaRPr>
          </a:p>
        </p:txBody>
      </p:sp>
      <p:sp>
        <p:nvSpPr>
          <p:cNvPr id="16" name="等腰三角形 15"/>
          <p:cNvSpPr/>
          <p:nvPr/>
        </p:nvSpPr>
        <p:spPr>
          <a:xfrm rot="20371609">
            <a:off x="3987995" y="3447181"/>
            <a:ext cx="211765" cy="155966"/>
          </a:xfrm>
          <a:prstGeom prst="triangle">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charset="0"/>
              <a:ea typeface="微软雅黑" charset="-122"/>
              <a:sym typeface="Arial" charset="0"/>
            </a:endParaRPr>
          </a:p>
        </p:txBody>
      </p:sp>
      <p:sp>
        <p:nvSpPr>
          <p:cNvPr id="17" name="TextBox 16"/>
          <p:cNvSpPr txBox="1"/>
          <p:nvPr/>
        </p:nvSpPr>
        <p:spPr>
          <a:xfrm>
            <a:off x="2958273" y="2074407"/>
            <a:ext cx="869149" cy="1569660"/>
          </a:xfrm>
          <a:prstGeom prst="rect">
            <a:avLst/>
          </a:prstGeom>
          <a:noFill/>
        </p:spPr>
        <p:txBody>
          <a:bodyPr wrap="none" rtlCol="0">
            <a:spAutoFit/>
          </a:bodyPr>
          <a:lstStyle/>
          <a:p>
            <a:r>
              <a:rPr lang="en-US" altLang="zh-CN" sz="9600" b="1" dirty="0">
                <a:solidFill>
                  <a:schemeClr val="tx1">
                    <a:lumMod val="85000"/>
                    <a:lumOff val="15000"/>
                  </a:schemeClr>
                </a:solidFill>
                <a:latin typeface="Arial" charset="0"/>
                <a:ea typeface="微软雅黑" charset="-122"/>
                <a:sym typeface="Arial" charset="0"/>
              </a:rPr>
              <a:t>2</a:t>
            </a:r>
            <a:endParaRPr lang="zh-CN" altLang="en-US" sz="9600" b="1" dirty="0">
              <a:solidFill>
                <a:schemeClr val="tx1">
                  <a:lumMod val="85000"/>
                  <a:lumOff val="15000"/>
                </a:schemeClr>
              </a:solidFill>
              <a:latin typeface="Arial" charset="0"/>
              <a:ea typeface="微软雅黑" charset="-122"/>
              <a:sym typeface="Arial" charset="0"/>
            </a:endParaRPr>
          </a:p>
        </p:txBody>
      </p:sp>
      <p:sp>
        <p:nvSpPr>
          <p:cNvPr id="28" name="TextBox 27"/>
          <p:cNvSpPr txBox="1"/>
          <p:nvPr/>
        </p:nvSpPr>
        <p:spPr>
          <a:xfrm>
            <a:off x="5902176" y="2998834"/>
            <a:ext cx="2685351" cy="646331"/>
          </a:xfrm>
          <a:prstGeom prst="rect">
            <a:avLst/>
          </a:prstGeom>
          <a:noFill/>
        </p:spPr>
        <p:txBody>
          <a:bodyPr wrap="none" rtlCol="0">
            <a:spAutoFit/>
          </a:bodyPr>
          <a:lstStyle/>
          <a:p>
            <a:r>
              <a:rPr lang="zh-CN" altLang="en-US" sz="3600" b="1" spc="300" dirty="0">
                <a:latin typeface="Arial" charset="0"/>
                <a:ea typeface="微软雅黑" charset="-122"/>
                <a:sym typeface="Arial" charset="0"/>
              </a:rPr>
              <a:t>汇雅电子书</a:t>
            </a:r>
            <a:endParaRPr lang="zh-CN" altLang="en-US" sz="3600" b="1" spc="300" dirty="0">
              <a:latin typeface="Arial" charset="0"/>
              <a:ea typeface="微软雅黑" charset="-122"/>
              <a:sym typeface="Arial" charset="0"/>
            </a:endParaRPr>
          </a:p>
        </p:txBody>
      </p:sp>
      <p:cxnSp>
        <p:nvCxnSpPr>
          <p:cNvPr id="33" name="直接连接符 32"/>
          <p:cNvCxnSpPr/>
          <p:nvPr/>
        </p:nvCxnSpPr>
        <p:spPr>
          <a:xfrm flipH="1">
            <a:off x="5902026" y="2671837"/>
            <a:ext cx="388716" cy="32685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flipH="1">
            <a:off x="8917826" y="3281052"/>
            <a:ext cx="654557" cy="534334"/>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flipH="1">
            <a:off x="8638330" y="2671837"/>
            <a:ext cx="388716" cy="326856"/>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flipH="1">
            <a:off x="6578919" y="3719140"/>
            <a:ext cx="654557" cy="534334"/>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31"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1000" fill="hold"/>
                                        <p:tgtEl>
                                          <p:spTgt spid="15"/>
                                        </p:tgtEl>
                                        <p:attrNameLst>
                                          <p:attrName>ppt_w</p:attrName>
                                        </p:attrNameLst>
                                      </p:cBhvr>
                                      <p:tavLst>
                                        <p:tav tm="0">
                                          <p:val>
                                            <p:fltVal val="0"/>
                                          </p:val>
                                        </p:tav>
                                        <p:tav tm="100000">
                                          <p:val>
                                            <p:strVal val="#ppt_w"/>
                                          </p:val>
                                        </p:tav>
                                      </p:tavLst>
                                    </p:anim>
                                    <p:anim calcmode="lin" valueType="num">
                                      <p:cBhvr>
                                        <p:cTn id="13" dur="1000" fill="hold"/>
                                        <p:tgtEl>
                                          <p:spTgt spid="15"/>
                                        </p:tgtEl>
                                        <p:attrNameLst>
                                          <p:attrName>ppt_h</p:attrName>
                                        </p:attrNameLst>
                                      </p:cBhvr>
                                      <p:tavLst>
                                        <p:tav tm="0">
                                          <p:val>
                                            <p:fltVal val="0"/>
                                          </p:val>
                                        </p:tav>
                                        <p:tav tm="100000">
                                          <p:val>
                                            <p:strVal val="#ppt_h"/>
                                          </p:val>
                                        </p:tav>
                                      </p:tavLst>
                                    </p:anim>
                                    <p:anim calcmode="lin" valueType="num">
                                      <p:cBhvr>
                                        <p:cTn id="14" dur="1000" fill="hold"/>
                                        <p:tgtEl>
                                          <p:spTgt spid="15"/>
                                        </p:tgtEl>
                                        <p:attrNameLst>
                                          <p:attrName>style.rotation</p:attrName>
                                        </p:attrNameLst>
                                      </p:cBhvr>
                                      <p:tavLst>
                                        <p:tav tm="0">
                                          <p:val>
                                            <p:fltVal val="90"/>
                                          </p:val>
                                        </p:tav>
                                        <p:tav tm="100000">
                                          <p:val>
                                            <p:fltVal val="0"/>
                                          </p:val>
                                        </p:tav>
                                      </p:tavLst>
                                    </p:anim>
                                    <p:animEffect transition="in" filter="fade">
                                      <p:cBhvr>
                                        <p:cTn id="15" dur="1000"/>
                                        <p:tgtEl>
                                          <p:spTgt spid="15"/>
                                        </p:tgtEl>
                                      </p:cBhvr>
                                    </p:animEffect>
                                  </p:childTnLst>
                                </p:cTn>
                              </p:par>
                              <p:par>
                                <p:cTn id="16" presetID="31"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1000" fill="hold"/>
                                        <p:tgtEl>
                                          <p:spTgt spid="14"/>
                                        </p:tgtEl>
                                        <p:attrNameLst>
                                          <p:attrName>ppt_w</p:attrName>
                                        </p:attrNameLst>
                                      </p:cBhvr>
                                      <p:tavLst>
                                        <p:tav tm="0">
                                          <p:val>
                                            <p:fltVal val="0"/>
                                          </p:val>
                                        </p:tav>
                                        <p:tav tm="100000">
                                          <p:val>
                                            <p:strVal val="#ppt_w"/>
                                          </p:val>
                                        </p:tav>
                                      </p:tavLst>
                                    </p:anim>
                                    <p:anim calcmode="lin" valueType="num">
                                      <p:cBhvr>
                                        <p:cTn id="19" dur="1000" fill="hold"/>
                                        <p:tgtEl>
                                          <p:spTgt spid="14"/>
                                        </p:tgtEl>
                                        <p:attrNameLst>
                                          <p:attrName>ppt_h</p:attrName>
                                        </p:attrNameLst>
                                      </p:cBhvr>
                                      <p:tavLst>
                                        <p:tav tm="0">
                                          <p:val>
                                            <p:fltVal val="0"/>
                                          </p:val>
                                        </p:tav>
                                        <p:tav tm="100000">
                                          <p:val>
                                            <p:strVal val="#ppt_h"/>
                                          </p:val>
                                        </p:tav>
                                      </p:tavLst>
                                    </p:anim>
                                    <p:anim calcmode="lin" valueType="num">
                                      <p:cBhvr>
                                        <p:cTn id="20" dur="1000" fill="hold"/>
                                        <p:tgtEl>
                                          <p:spTgt spid="14"/>
                                        </p:tgtEl>
                                        <p:attrNameLst>
                                          <p:attrName>style.rotation</p:attrName>
                                        </p:attrNameLst>
                                      </p:cBhvr>
                                      <p:tavLst>
                                        <p:tav tm="0">
                                          <p:val>
                                            <p:fltVal val="90"/>
                                          </p:val>
                                        </p:tav>
                                        <p:tav tm="100000">
                                          <p:val>
                                            <p:fltVal val="0"/>
                                          </p:val>
                                        </p:tav>
                                      </p:tavLst>
                                    </p:anim>
                                    <p:animEffect transition="in" filter="fade">
                                      <p:cBhvr>
                                        <p:cTn id="21" dur="1000"/>
                                        <p:tgtEl>
                                          <p:spTgt spid="14"/>
                                        </p:tgtEl>
                                      </p:cBhvr>
                                    </p:animEffect>
                                  </p:childTnLst>
                                </p:cTn>
                              </p:par>
                              <p:par>
                                <p:cTn id="22" presetID="31"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1000" fill="hold"/>
                                        <p:tgtEl>
                                          <p:spTgt spid="12"/>
                                        </p:tgtEl>
                                        <p:attrNameLst>
                                          <p:attrName>ppt_w</p:attrName>
                                        </p:attrNameLst>
                                      </p:cBhvr>
                                      <p:tavLst>
                                        <p:tav tm="0">
                                          <p:val>
                                            <p:fltVal val="0"/>
                                          </p:val>
                                        </p:tav>
                                        <p:tav tm="100000">
                                          <p:val>
                                            <p:strVal val="#ppt_w"/>
                                          </p:val>
                                        </p:tav>
                                      </p:tavLst>
                                    </p:anim>
                                    <p:anim calcmode="lin" valueType="num">
                                      <p:cBhvr>
                                        <p:cTn id="25" dur="1000" fill="hold"/>
                                        <p:tgtEl>
                                          <p:spTgt spid="12"/>
                                        </p:tgtEl>
                                        <p:attrNameLst>
                                          <p:attrName>ppt_h</p:attrName>
                                        </p:attrNameLst>
                                      </p:cBhvr>
                                      <p:tavLst>
                                        <p:tav tm="0">
                                          <p:val>
                                            <p:fltVal val="0"/>
                                          </p:val>
                                        </p:tav>
                                        <p:tav tm="100000">
                                          <p:val>
                                            <p:strVal val="#ppt_h"/>
                                          </p:val>
                                        </p:tav>
                                      </p:tavLst>
                                    </p:anim>
                                    <p:anim calcmode="lin" valueType="num">
                                      <p:cBhvr>
                                        <p:cTn id="26" dur="1000" fill="hold"/>
                                        <p:tgtEl>
                                          <p:spTgt spid="12"/>
                                        </p:tgtEl>
                                        <p:attrNameLst>
                                          <p:attrName>style.rotation</p:attrName>
                                        </p:attrNameLst>
                                      </p:cBhvr>
                                      <p:tavLst>
                                        <p:tav tm="0">
                                          <p:val>
                                            <p:fltVal val="90"/>
                                          </p:val>
                                        </p:tav>
                                        <p:tav tm="100000">
                                          <p:val>
                                            <p:fltVal val="0"/>
                                          </p:val>
                                        </p:tav>
                                      </p:tavLst>
                                    </p:anim>
                                    <p:animEffect transition="in" filter="fade">
                                      <p:cBhvr>
                                        <p:cTn id="27" dur="1000"/>
                                        <p:tgtEl>
                                          <p:spTgt spid="12"/>
                                        </p:tgtEl>
                                      </p:cBhvr>
                                    </p:animEffect>
                                  </p:childTnLst>
                                </p:cTn>
                              </p:par>
                              <p:par>
                                <p:cTn id="28" presetID="31" presetClass="entr" presetSubtype="0"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p:cTn id="30" dur="1000" fill="hold"/>
                                        <p:tgtEl>
                                          <p:spTgt spid="16"/>
                                        </p:tgtEl>
                                        <p:attrNameLst>
                                          <p:attrName>ppt_w</p:attrName>
                                        </p:attrNameLst>
                                      </p:cBhvr>
                                      <p:tavLst>
                                        <p:tav tm="0">
                                          <p:val>
                                            <p:fltVal val="0"/>
                                          </p:val>
                                        </p:tav>
                                        <p:tav tm="100000">
                                          <p:val>
                                            <p:strVal val="#ppt_w"/>
                                          </p:val>
                                        </p:tav>
                                      </p:tavLst>
                                    </p:anim>
                                    <p:anim calcmode="lin" valueType="num">
                                      <p:cBhvr>
                                        <p:cTn id="31" dur="1000" fill="hold"/>
                                        <p:tgtEl>
                                          <p:spTgt spid="16"/>
                                        </p:tgtEl>
                                        <p:attrNameLst>
                                          <p:attrName>ppt_h</p:attrName>
                                        </p:attrNameLst>
                                      </p:cBhvr>
                                      <p:tavLst>
                                        <p:tav tm="0">
                                          <p:val>
                                            <p:fltVal val="0"/>
                                          </p:val>
                                        </p:tav>
                                        <p:tav tm="100000">
                                          <p:val>
                                            <p:strVal val="#ppt_h"/>
                                          </p:val>
                                        </p:tav>
                                      </p:tavLst>
                                    </p:anim>
                                    <p:anim calcmode="lin" valueType="num">
                                      <p:cBhvr>
                                        <p:cTn id="32" dur="1000" fill="hold"/>
                                        <p:tgtEl>
                                          <p:spTgt spid="16"/>
                                        </p:tgtEl>
                                        <p:attrNameLst>
                                          <p:attrName>style.rotation</p:attrName>
                                        </p:attrNameLst>
                                      </p:cBhvr>
                                      <p:tavLst>
                                        <p:tav tm="0">
                                          <p:val>
                                            <p:fltVal val="90"/>
                                          </p:val>
                                        </p:tav>
                                        <p:tav tm="100000">
                                          <p:val>
                                            <p:fltVal val="0"/>
                                          </p:val>
                                        </p:tav>
                                      </p:tavLst>
                                    </p:anim>
                                    <p:animEffect transition="in" filter="fade">
                                      <p:cBhvr>
                                        <p:cTn id="33" dur="1000"/>
                                        <p:tgtEl>
                                          <p:spTgt spid="16"/>
                                        </p:tgtEl>
                                      </p:cBhvr>
                                    </p:animEffect>
                                  </p:childTnLst>
                                </p:cTn>
                              </p:par>
                              <p:par>
                                <p:cTn id="34" presetID="31" presetClass="entr" presetSubtype="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p:cTn id="36" dur="1000" fill="hold"/>
                                        <p:tgtEl>
                                          <p:spTgt spid="13"/>
                                        </p:tgtEl>
                                        <p:attrNameLst>
                                          <p:attrName>ppt_w</p:attrName>
                                        </p:attrNameLst>
                                      </p:cBhvr>
                                      <p:tavLst>
                                        <p:tav tm="0">
                                          <p:val>
                                            <p:fltVal val="0"/>
                                          </p:val>
                                        </p:tav>
                                        <p:tav tm="100000">
                                          <p:val>
                                            <p:strVal val="#ppt_w"/>
                                          </p:val>
                                        </p:tav>
                                      </p:tavLst>
                                    </p:anim>
                                    <p:anim calcmode="lin" valueType="num">
                                      <p:cBhvr>
                                        <p:cTn id="37" dur="1000" fill="hold"/>
                                        <p:tgtEl>
                                          <p:spTgt spid="13"/>
                                        </p:tgtEl>
                                        <p:attrNameLst>
                                          <p:attrName>ppt_h</p:attrName>
                                        </p:attrNameLst>
                                      </p:cBhvr>
                                      <p:tavLst>
                                        <p:tav tm="0">
                                          <p:val>
                                            <p:fltVal val="0"/>
                                          </p:val>
                                        </p:tav>
                                        <p:tav tm="100000">
                                          <p:val>
                                            <p:strVal val="#ppt_h"/>
                                          </p:val>
                                        </p:tav>
                                      </p:tavLst>
                                    </p:anim>
                                    <p:anim calcmode="lin" valueType="num">
                                      <p:cBhvr>
                                        <p:cTn id="38" dur="1000" fill="hold"/>
                                        <p:tgtEl>
                                          <p:spTgt spid="13"/>
                                        </p:tgtEl>
                                        <p:attrNameLst>
                                          <p:attrName>style.rotation</p:attrName>
                                        </p:attrNameLst>
                                      </p:cBhvr>
                                      <p:tavLst>
                                        <p:tav tm="0">
                                          <p:val>
                                            <p:fltVal val="90"/>
                                          </p:val>
                                        </p:tav>
                                        <p:tav tm="100000">
                                          <p:val>
                                            <p:fltVal val="0"/>
                                          </p:val>
                                        </p:tav>
                                      </p:tavLst>
                                    </p:anim>
                                    <p:animEffect transition="in" filter="fade">
                                      <p:cBhvr>
                                        <p:cTn id="39" dur="1000"/>
                                        <p:tgtEl>
                                          <p:spTgt spid="13"/>
                                        </p:tgtEl>
                                      </p:cBhvr>
                                    </p:animEffect>
                                  </p:childTnLst>
                                </p:cTn>
                              </p:par>
                              <p:par>
                                <p:cTn id="40" presetID="42" presetClass="entr" presetSubtype="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1000"/>
                                        <p:tgtEl>
                                          <p:spTgt spid="3"/>
                                        </p:tgtEl>
                                      </p:cBhvr>
                                    </p:animEffect>
                                    <p:anim calcmode="lin" valueType="num">
                                      <p:cBhvr>
                                        <p:cTn id="43" dur="1000" fill="hold"/>
                                        <p:tgtEl>
                                          <p:spTgt spid="3"/>
                                        </p:tgtEl>
                                        <p:attrNameLst>
                                          <p:attrName>ppt_x</p:attrName>
                                        </p:attrNameLst>
                                      </p:cBhvr>
                                      <p:tavLst>
                                        <p:tav tm="0">
                                          <p:val>
                                            <p:strVal val="#ppt_x"/>
                                          </p:val>
                                        </p:tav>
                                        <p:tav tm="100000">
                                          <p:val>
                                            <p:strVal val="#ppt_x"/>
                                          </p:val>
                                        </p:tav>
                                      </p:tavLst>
                                    </p:anim>
                                    <p:anim calcmode="lin" valueType="num">
                                      <p:cBhvr>
                                        <p:cTn id="44" dur="1000" fill="hold"/>
                                        <p:tgtEl>
                                          <p:spTgt spid="3"/>
                                        </p:tgtEl>
                                        <p:attrNameLst>
                                          <p:attrName>ppt_y</p:attrName>
                                        </p:attrNameLst>
                                      </p:cBhvr>
                                      <p:tavLst>
                                        <p:tav tm="0">
                                          <p:val>
                                            <p:strVal val="#ppt_y+.1"/>
                                          </p:val>
                                        </p:tav>
                                        <p:tav tm="100000">
                                          <p:val>
                                            <p:strVal val="#ppt_y"/>
                                          </p:val>
                                        </p:tav>
                                      </p:tavLst>
                                    </p:anim>
                                  </p:childTnLst>
                                </p:cTn>
                              </p:par>
                            </p:childTnLst>
                          </p:cTn>
                        </p:par>
                        <p:par>
                          <p:cTn id="45" fill="hold">
                            <p:stCondLst>
                              <p:cond delay="1000"/>
                            </p:stCondLst>
                            <p:childTnLst>
                              <p:par>
                                <p:cTn id="46" presetID="10" presetClass="entr" presetSubtype="0" fill="hold" grpId="0" nodeType="afterEffect">
                                  <p:stCondLst>
                                    <p:cond delay="0"/>
                                  </p:stCondLst>
                                  <p:childTnLst>
                                    <p:set>
                                      <p:cBhvr>
                                        <p:cTn id="47" dur="1" fill="hold">
                                          <p:stCondLst>
                                            <p:cond delay="0"/>
                                          </p:stCondLst>
                                        </p:cTn>
                                        <p:tgtEl>
                                          <p:spTgt spid="28"/>
                                        </p:tgtEl>
                                        <p:attrNameLst>
                                          <p:attrName>style.visibility</p:attrName>
                                        </p:attrNameLst>
                                      </p:cBhvr>
                                      <p:to>
                                        <p:strVal val="visible"/>
                                      </p:to>
                                    </p:set>
                                    <p:anim calcmode="lin" valueType="num">
                                      <p:cBhvr>
                                        <p:cTn id="48" dur="500" fill="hold"/>
                                        <p:tgtEl>
                                          <p:spTgt spid="28"/>
                                        </p:tgtEl>
                                        <p:attrNameLst>
                                          <p:attrName>ppt_w</p:attrName>
                                        </p:attrNameLst>
                                      </p:cBhvr>
                                      <p:tavLst>
                                        <p:tav tm="0">
                                          <p:val>
                                            <p:fltVal val="0"/>
                                          </p:val>
                                        </p:tav>
                                        <p:tav tm="100000">
                                          <p:val>
                                            <p:strVal val="#ppt_w"/>
                                          </p:val>
                                        </p:tav>
                                      </p:tavLst>
                                    </p:anim>
                                    <p:anim calcmode="lin" valueType="num">
                                      <p:cBhvr>
                                        <p:cTn id="49" dur="500" fill="hold"/>
                                        <p:tgtEl>
                                          <p:spTgt spid="28"/>
                                        </p:tgtEl>
                                        <p:attrNameLst>
                                          <p:attrName>ppt_h</p:attrName>
                                        </p:attrNameLst>
                                      </p:cBhvr>
                                      <p:tavLst>
                                        <p:tav tm="0">
                                          <p:val>
                                            <p:fltVal val="0"/>
                                          </p:val>
                                        </p:tav>
                                        <p:tav tm="100000">
                                          <p:val>
                                            <p:strVal val="#ppt_h"/>
                                          </p:val>
                                        </p:tav>
                                      </p:tavLst>
                                    </p:anim>
                                    <p:animEffect transition="in" filter="fade">
                                      <p:cBhvr>
                                        <p:cTn id="50" dur="500"/>
                                        <p:tgtEl>
                                          <p:spTgt spid="28"/>
                                        </p:tgtEl>
                                      </p:cBhvr>
                                    </p:animEffect>
                                    <p:anim calcmode="lin" valueType="num">
                                      <p:cBhvr>
                                        <p:cTn id="51" dur="500" fill="hold"/>
                                        <p:tgtEl>
                                          <p:spTgt spid="28"/>
                                        </p:tgtEl>
                                        <p:attrNameLst>
                                          <p:attrName>ppt_x</p:attrName>
                                        </p:attrNameLst>
                                      </p:cBhvr>
                                      <p:tavLst>
                                        <p:tav tm="0">
                                          <p:val>
                                            <p:fltVal val="0.5"/>
                                          </p:val>
                                        </p:tav>
                                        <p:tav tm="100000">
                                          <p:val>
                                            <p:strVal val="#ppt_x"/>
                                          </p:val>
                                        </p:tav>
                                      </p:tavLst>
                                    </p:anim>
                                    <p:anim calcmode="lin" valueType="num">
                                      <p:cBhvr>
                                        <p:cTn id="52" dur="500" fill="hold"/>
                                        <p:tgtEl>
                                          <p:spTgt spid="28"/>
                                        </p:tgtEl>
                                        <p:attrNameLst>
                                          <p:attrName>ppt_y</p:attrName>
                                        </p:attrNameLst>
                                      </p:cBhvr>
                                      <p:tavLst>
                                        <p:tav tm="0">
                                          <p:val>
                                            <p:fltVal val="0.5"/>
                                          </p:val>
                                        </p:tav>
                                        <p:tav tm="100000">
                                          <p:val>
                                            <p:strVal val="#ppt_y"/>
                                          </p:val>
                                        </p:tav>
                                      </p:tavLst>
                                    </p:anim>
                                  </p:childTnLst>
                                </p:cTn>
                              </p:par>
                              <p:par>
                                <p:cTn id="53" presetID="31" presetClass="entr" presetSubtype="0"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 calcmode="lin" valueType="num">
                                      <p:cBhvr>
                                        <p:cTn id="55" dur="1000" fill="hold"/>
                                        <p:tgtEl>
                                          <p:spTgt spid="33"/>
                                        </p:tgtEl>
                                        <p:attrNameLst>
                                          <p:attrName>ppt_w</p:attrName>
                                        </p:attrNameLst>
                                      </p:cBhvr>
                                      <p:tavLst>
                                        <p:tav tm="0">
                                          <p:val>
                                            <p:fltVal val="0"/>
                                          </p:val>
                                        </p:tav>
                                        <p:tav tm="100000">
                                          <p:val>
                                            <p:strVal val="#ppt_w"/>
                                          </p:val>
                                        </p:tav>
                                      </p:tavLst>
                                    </p:anim>
                                    <p:anim calcmode="lin" valueType="num">
                                      <p:cBhvr>
                                        <p:cTn id="56" dur="1000" fill="hold"/>
                                        <p:tgtEl>
                                          <p:spTgt spid="33"/>
                                        </p:tgtEl>
                                        <p:attrNameLst>
                                          <p:attrName>ppt_h</p:attrName>
                                        </p:attrNameLst>
                                      </p:cBhvr>
                                      <p:tavLst>
                                        <p:tav tm="0">
                                          <p:val>
                                            <p:fltVal val="0"/>
                                          </p:val>
                                        </p:tav>
                                        <p:tav tm="100000">
                                          <p:val>
                                            <p:strVal val="#ppt_h"/>
                                          </p:val>
                                        </p:tav>
                                      </p:tavLst>
                                    </p:anim>
                                    <p:anim calcmode="lin" valueType="num">
                                      <p:cBhvr>
                                        <p:cTn id="57" dur="1000" fill="hold"/>
                                        <p:tgtEl>
                                          <p:spTgt spid="33"/>
                                        </p:tgtEl>
                                        <p:attrNameLst>
                                          <p:attrName>style.rotation</p:attrName>
                                        </p:attrNameLst>
                                      </p:cBhvr>
                                      <p:tavLst>
                                        <p:tav tm="0">
                                          <p:val>
                                            <p:fltVal val="90"/>
                                          </p:val>
                                        </p:tav>
                                        <p:tav tm="100000">
                                          <p:val>
                                            <p:fltVal val="0"/>
                                          </p:val>
                                        </p:tav>
                                      </p:tavLst>
                                    </p:anim>
                                    <p:animEffect transition="in" filter="fade">
                                      <p:cBhvr>
                                        <p:cTn id="58" dur="1000"/>
                                        <p:tgtEl>
                                          <p:spTgt spid="33"/>
                                        </p:tgtEl>
                                      </p:cBhvr>
                                    </p:animEffect>
                                  </p:childTnLst>
                                </p:cTn>
                              </p:par>
                              <p:par>
                                <p:cTn id="59" presetID="31" presetClass="entr" presetSubtype="0" fill="hold" nodeType="withEffect">
                                  <p:stCondLst>
                                    <p:cond delay="0"/>
                                  </p:stCondLst>
                                  <p:childTnLst>
                                    <p:set>
                                      <p:cBhvr>
                                        <p:cTn id="60" dur="1" fill="hold">
                                          <p:stCondLst>
                                            <p:cond delay="0"/>
                                          </p:stCondLst>
                                        </p:cTn>
                                        <p:tgtEl>
                                          <p:spTgt spid="37"/>
                                        </p:tgtEl>
                                        <p:attrNameLst>
                                          <p:attrName>style.visibility</p:attrName>
                                        </p:attrNameLst>
                                      </p:cBhvr>
                                      <p:to>
                                        <p:strVal val="visible"/>
                                      </p:to>
                                    </p:set>
                                    <p:anim calcmode="lin" valueType="num">
                                      <p:cBhvr>
                                        <p:cTn id="61" dur="1000" fill="hold"/>
                                        <p:tgtEl>
                                          <p:spTgt spid="37"/>
                                        </p:tgtEl>
                                        <p:attrNameLst>
                                          <p:attrName>ppt_w</p:attrName>
                                        </p:attrNameLst>
                                      </p:cBhvr>
                                      <p:tavLst>
                                        <p:tav tm="0">
                                          <p:val>
                                            <p:fltVal val="0"/>
                                          </p:val>
                                        </p:tav>
                                        <p:tav tm="100000">
                                          <p:val>
                                            <p:strVal val="#ppt_w"/>
                                          </p:val>
                                        </p:tav>
                                      </p:tavLst>
                                    </p:anim>
                                    <p:anim calcmode="lin" valueType="num">
                                      <p:cBhvr>
                                        <p:cTn id="62" dur="1000" fill="hold"/>
                                        <p:tgtEl>
                                          <p:spTgt spid="37"/>
                                        </p:tgtEl>
                                        <p:attrNameLst>
                                          <p:attrName>ppt_h</p:attrName>
                                        </p:attrNameLst>
                                      </p:cBhvr>
                                      <p:tavLst>
                                        <p:tav tm="0">
                                          <p:val>
                                            <p:fltVal val="0"/>
                                          </p:val>
                                        </p:tav>
                                        <p:tav tm="100000">
                                          <p:val>
                                            <p:strVal val="#ppt_h"/>
                                          </p:val>
                                        </p:tav>
                                      </p:tavLst>
                                    </p:anim>
                                    <p:anim calcmode="lin" valueType="num">
                                      <p:cBhvr>
                                        <p:cTn id="63" dur="1000" fill="hold"/>
                                        <p:tgtEl>
                                          <p:spTgt spid="37"/>
                                        </p:tgtEl>
                                        <p:attrNameLst>
                                          <p:attrName>style.rotation</p:attrName>
                                        </p:attrNameLst>
                                      </p:cBhvr>
                                      <p:tavLst>
                                        <p:tav tm="0">
                                          <p:val>
                                            <p:fltVal val="90"/>
                                          </p:val>
                                        </p:tav>
                                        <p:tav tm="100000">
                                          <p:val>
                                            <p:fltVal val="0"/>
                                          </p:val>
                                        </p:tav>
                                      </p:tavLst>
                                    </p:anim>
                                    <p:animEffect transition="in" filter="fade">
                                      <p:cBhvr>
                                        <p:cTn id="64" dur="1000"/>
                                        <p:tgtEl>
                                          <p:spTgt spid="37"/>
                                        </p:tgtEl>
                                      </p:cBhvr>
                                    </p:animEffect>
                                  </p:childTnLst>
                                </p:cTn>
                              </p:par>
                              <p:par>
                                <p:cTn id="65" presetID="31" presetClass="entr" presetSubtype="0" fill="hold" nodeType="withEffect">
                                  <p:stCondLst>
                                    <p:cond delay="0"/>
                                  </p:stCondLst>
                                  <p:childTnLst>
                                    <p:set>
                                      <p:cBhvr>
                                        <p:cTn id="66" dur="1" fill="hold">
                                          <p:stCondLst>
                                            <p:cond delay="0"/>
                                          </p:stCondLst>
                                        </p:cTn>
                                        <p:tgtEl>
                                          <p:spTgt spid="36"/>
                                        </p:tgtEl>
                                        <p:attrNameLst>
                                          <p:attrName>style.visibility</p:attrName>
                                        </p:attrNameLst>
                                      </p:cBhvr>
                                      <p:to>
                                        <p:strVal val="visible"/>
                                      </p:to>
                                    </p:set>
                                    <p:anim calcmode="lin" valueType="num">
                                      <p:cBhvr>
                                        <p:cTn id="67" dur="1000" fill="hold"/>
                                        <p:tgtEl>
                                          <p:spTgt spid="36"/>
                                        </p:tgtEl>
                                        <p:attrNameLst>
                                          <p:attrName>ppt_w</p:attrName>
                                        </p:attrNameLst>
                                      </p:cBhvr>
                                      <p:tavLst>
                                        <p:tav tm="0">
                                          <p:val>
                                            <p:fltVal val="0"/>
                                          </p:val>
                                        </p:tav>
                                        <p:tav tm="100000">
                                          <p:val>
                                            <p:strVal val="#ppt_w"/>
                                          </p:val>
                                        </p:tav>
                                      </p:tavLst>
                                    </p:anim>
                                    <p:anim calcmode="lin" valueType="num">
                                      <p:cBhvr>
                                        <p:cTn id="68" dur="1000" fill="hold"/>
                                        <p:tgtEl>
                                          <p:spTgt spid="36"/>
                                        </p:tgtEl>
                                        <p:attrNameLst>
                                          <p:attrName>ppt_h</p:attrName>
                                        </p:attrNameLst>
                                      </p:cBhvr>
                                      <p:tavLst>
                                        <p:tav tm="0">
                                          <p:val>
                                            <p:fltVal val="0"/>
                                          </p:val>
                                        </p:tav>
                                        <p:tav tm="100000">
                                          <p:val>
                                            <p:strVal val="#ppt_h"/>
                                          </p:val>
                                        </p:tav>
                                      </p:tavLst>
                                    </p:anim>
                                    <p:anim calcmode="lin" valueType="num">
                                      <p:cBhvr>
                                        <p:cTn id="69" dur="1000" fill="hold"/>
                                        <p:tgtEl>
                                          <p:spTgt spid="36"/>
                                        </p:tgtEl>
                                        <p:attrNameLst>
                                          <p:attrName>style.rotation</p:attrName>
                                        </p:attrNameLst>
                                      </p:cBhvr>
                                      <p:tavLst>
                                        <p:tav tm="0">
                                          <p:val>
                                            <p:fltVal val="90"/>
                                          </p:val>
                                        </p:tav>
                                        <p:tav tm="100000">
                                          <p:val>
                                            <p:fltVal val="0"/>
                                          </p:val>
                                        </p:tav>
                                      </p:tavLst>
                                    </p:anim>
                                    <p:animEffect transition="in" filter="fade">
                                      <p:cBhvr>
                                        <p:cTn id="70" dur="1000"/>
                                        <p:tgtEl>
                                          <p:spTgt spid="36"/>
                                        </p:tgtEl>
                                      </p:cBhvr>
                                    </p:animEffect>
                                  </p:childTnLst>
                                </p:cTn>
                              </p:par>
                              <p:par>
                                <p:cTn id="71" presetID="31" presetClass="entr" presetSubtype="0" fill="hold" nodeType="withEffect">
                                  <p:stCondLst>
                                    <p:cond delay="0"/>
                                  </p:stCondLst>
                                  <p:childTnLst>
                                    <p:set>
                                      <p:cBhvr>
                                        <p:cTn id="72" dur="1" fill="hold">
                                          <p:stCondLst>
                                            <p:cond delay="0"/>
                                          </p:stCondLst>
                                        </p:cTn>
                                        <p:tgtEl>
                                          <p:spTgt spid="34"/>
                                        </p:tgtEl>
                                        <p:attrNameLst>
                                          <p:attrName>style.visibility</p:attrName>
                                        </p:attrNameLst>
                                      </p:cBhvr>
                                      <p:to>
                                        <p:strVal val="visible"/>
                                      </p:to>
                                    </p:set>
                                    <p:anim calcmode="lin" valueType="num">
                                      <p:cBhvr>
                                        <p:cTn id="73" dur="1000" fill="hold"/>
                                        <p:tgtEl>
                                          <p:spTgt spid="34"/>
                                        </p:tgtEl>
                                        <p:attrNameLst>
                                          <p:attrName>ppt_w</p:attrName>
                                        </p:attrNameLst>
                                      </p:cBhvr>
                                      <p:tavLst>
                                        <p:tav tm="0">
                                          <p:val>
                                            <p:fltVal val="0"/>
                                          </p:val>
                                        </p:tav>
                                        <p:tav tm="100000">
                                          <p:val>
                                            <p:strVal val="#ppt_w"/>
                                          </p:val>
                                        </p:tav>
                                      </p:tavLst>
                                    </p:anim>
                                    <p:anim calcmode="lin" valueType="num">
                                      <p:cBhvr>
                                        <p:cTn id="74" dur="1000" fill="hold"/>
                                        <p:tgtEl>
                                          <p:spTgt spid="34"/>
                                        </p:tgtEl>
                                        <p:attrNameLst>
                                          <p:attrName>ppt_h</p:attrName>
                                        </p:attrNameLst>
                                      </p:cBhvr>
                                      <p:tavLst>
                                        <p:tav tm="0">
                                          <p:val>
                                            <p:fltVal val="0"/>
                                          </p:val>
                                        </p:tav>
                                        <p:tav tm="100000">
                                          <p:val>
                                            <p:strVal val="#ppt_h"/>
                                          </p:val>
                                        </p:tav>
                                      </p:tavLst>
                                    </p:anim>
                                    <p:anim calcmode="lin" valueType="num">
                                      <p:cBhvr>
                                        <p:cTn id="75" dur="1000" fill="hold"/>
                                        <p:tgtEl>
                                          <p:spTgt spid="34"/>
                                        </p:tgtEl>
                                        <p:attrNameLst>
                                          <p:attrName>style.rotation</p:attrName>
                                        </p:attrNameLst>
                                      </p:cBhvr>
                                      <p:tavLst>
                                        <p:tav tm="0">
                                          <p:val>
                                            <p:fltVal val="90"/>
                                          </p:val>
                                        </p:tav>
                                        <p:tav tm="100000">
                                          <p:val>
                                            <p:fltVal val="0"/>
                                          </p:val>
                                        </p:tav>
                                      </p:tavLst>
                                    </p:anim>
                                    <p:animEffect transition="in" filter="fade">
                                      <p:cBhvr>
                                        <p:cTn id="76"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animBg="1"/>
      <p:bldP spid="13" grpId="0" animBg="1"/>
      <p:bldP spid="14" grpId="0" animBg="1"/>
      <p:bldP spid="15" grpId="0" animBg="1"/>
      <p:bldP spid="16" grpId="0" animBg="1"/>
      <p:bldP spid="17" grpId="0"/>
      <p:bldP spid="2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组 9"/>
          <p:cNvGrpSpPr/>
          <p:nvPr/>
        </p:nvGrpSpPr>
        <p:grpSpPr bwMode="auto">
          <a:xfrm>
            <a:off x="690870" y="391935"/>
            <a:ext cx="3270617" cy="1176338"/>
            <a:chOff x="2112462" y="2793881"/>
            <a:chExt cx="2279866" cy="1176089"/>
          </a:xfrm>
        </p:grpSpPr>
        <p:sp>
          <p:nvSpPr>
            <p:cNvPr id="35" name="Oval 20558"/>
            <p:cNvSpPr/>
            <p:nvPr/>
          </p:nvSpPr>
          <p:spPr>
            <a:xfrm>
              <a:off x="3217134" y="2793881"/>
              <a:ext cx="1175194" cy="11760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400">
                <a:solidFill>
                  <a:prstClr val="white"/>
                </a:solidFill>
              </a:endParaRPr>
            </a:p>
          </p:txBody>
        </p:sp>
        <p:sp>
          <p:nvSpPr>
            <p:cNvPr id="36" name="文本框 35"/>
            <p:cNvSpPr txBox="1"/>
            <p:nvPr/>
          </p:nvSpPr>
          <p:spPr>
            <a:xfrm>
              <a:off x="2112462" y="2951866"/>
              <a:ext cx="1333790" cy="461567"/>
            </a:xfrm>
            <a:prstGeom prst="rect">
              <a:avLst/>
            </a:prstGeom>
            <a:noFill/>
            <a:effectLst>
              <a:innerShdw blurRad="114300">
                <a:prstClr val="black"/>
              </a:innerShdw>
            </a:effectLst>
          </p:spPr>
          <p:txBody>
            <a:bodyPr>
              <a:spAutoFit/>
            </a:bodyPr>
            <a:lstStyle>
              <a:lvl1pPr>
                <a:defRPr>
                  <a:solidFill>
                    <a:schemeClr val="tx1"/>
                  </a:solidFill>
                  <a:latin typeface="Arial" charset="0"/>
                  <a:ea typeface="宋体" charset="-122"/>
                </a:defRPr>
              </a:lvl1pPr>
              <a:lvl2pPr marL="742950" indent="-285750">
                <a:defRPr>
                  <a:solidFill>
                    <a:schemeClr val="tx1"/>
                  </a:solidFill>
                  <a:latin typeface="Arial" charset="0"/>
                  <a:ea typeface="宋体" charset="-122"/>
                </a:defRPr>
              </a:lvl2pPr>
              <a:lvl3pPr marL="1143000" indent="-228600">
                <a:defRPr>
                  <a:solidFill>
                    <a:schemeClr val="tx1"/>
                  </a:solidFill>
                  <a:latin typeface="Arial" charset="0"/>
                  <a:ea typeface="宋体" charset="-122"/>
                </a:defRPr>
              </a:lvl3pPr>
              <a:lvl4pPr marL="1600200" indent="-228600">
                <a:defRPr>
                  <a:solidFill>
                    <a:schemeClr val="tx1"/>
                  </a:solidFill>
                  <a:latin typeface="Arial" charset="0"/>
                  <a:ea typeface="宋体" charset="-122"/>
                </a:defRPr>
              </a:lvl4pPr>
              <a:lvl5pPr marL="2057400" indent="-22860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zh-CN" altLang="en-US" sz="2400" dirty="0">
                  <a:solidFill>
                    <a:srgbClr val="595959"/>
                  </a:solidFill>
                  <a:latin typeface="字体管家娜娜体"/>
                  <a:ea typeface="字体管家娜娜体"/>
                  <a:cs typeface="字体管家娜娜体"/>
                  <a:sym typeface="Arial" charset="0"/>
                </a:rPr>
                <a:t>资源介绍</a:t>
              </a:r>
              <a:endParaRPr lang="zh-CN" altLang="en-US" sz="2400" dirty="0">
                <a:solidFill>
                  <a:srgbClr val="595959"/>
                </a:solidFill>
                <a:latin typeface="字体管家娜娜体"/>
                <a:ea typeface="字体管家娜娜体"/>
                <a:cs typeface="字体管家娜娜体"/>
                <a:sym typeface="Arial" charset="0"/>
              </a:endParaRPr>
            </a:p>
          </p:txBody>
        </p:sp>
      </p:grpSp>
      <p:sp>
        <p:nvSpPr>
          <p:cNvPr id="37" name="Rectangle 3"/>
          <p:cNvSpPr txBox="1">
            <a:spLocks noChangeArrowheads="1"/>
          </p:cNvSpPr>
          <p:nvPr/>
        </p:nvSpPr>
        <p:spPr>
          <a:xfrm>
            <a:off x="3168128" y="1657883"/>
            <a:ext cx="7559675" cy="3872258"/>
          </a:xfrm>
          <a:prstGeom prst="rect">
            <a:avLst/>
          </a:prstGeom>
        </p:spPr>
        <p:txBody>
          <a:bodyPr/>
          <a:lstStyle>
            <a:lvl1pPr marL="342900" indent="-342900">
              <a:spcBef>
                <a:spcPct val="20000"/>
              </a:spcBef>
              <a:buFont typeface="Arial" charset="0"/>
              <a:buChar char="•"/>
              <a:defRPr sz="2000">
                <a:solidFill>
                  <a:schemeClr val="tx1"/>
                </a:solidFill>
                <a:latin typeface="华文细黑" pitchFamily="2" charset="-122"/>
                <a:ea typeface="华文细黑" pitchFamily="2" charset="-122"/>
              </a:defRPr>
            </a:lvl1pPr>
            <a:lvl2pPr marL="742950" indent="-285750">
              <a:spcBef>
                <a:spcPct val="20000"/>
              </a:spcBef>
              <a:buFont typeface="Arial" charset="0"/>
              <a:buChar char="–"/>
              <a:defRPr sz="2800">
                <a:solidFill>
                  <a:schemeClr val="tx1"/>
                </a:solidFill>
                <a:latin typeface="Calibri" pitchFamily="34" charset="0"/>
                <a:ea typeface="宋体" charset="-122"/>
              </a:defRPr>
            </a:lvl2pPr>
            <a:lvl3pPr marL="1143000" indent="-228600">
              <a:spcBef>
                <a:spcPct val="20000"/>
              </a:spcBef>
              <a:buFont typeface="Arial" charset="0"/>
              <a:buChar char="•"/>
              <a:defRPr sz="2400">
                <a:solidFill>
                  <a:schemeClr val="tx1"/>
                </a:solidFill>
                <a:latin typeface="Calibri" pitchFamily="34" charset="0"/>
                <a:ea typeface="宋体" charset="-122"/>
              </a:defRPr>
            </a:lvl3pPr>
            <a:lvl4pPr marL="1600200" indent="-228600">
              <a:spcBef>
                <a:spcPct val="20000"/>
              </a:spcBef>
              <a:buFont typeface="Arial" charset="0"/>
              <a:buChar char="–"/>
              <a:defRPr sz="2000">
                <a:solidFill>
                  <a:schemeClr val="tx1"/>
                </a:solidFill>
                <a:latin typeface="Calibri" pitchFamily="34" charset="0"/>
                <a:ea typeface="宋体" charset="-122"/>
              </a:defRPr>
            </a:lvl4pPr>
            <a:lvl5pPr marL="2057400" indent="-228600">
              <a:spcBef>
                <a:spcPct val="20000"/>
              </a:spcBef>
              <a:buFont typeface="Arial" charset="0"/>
              <a:buChar char="»"/>
              <a:defRPr sz="2000">
                <a:solidFill>
                  <a:schemeClr val="tx1"/>
                </a:solidFill>
                <a:latin typeface="Calibri" pitchFamily="34" charset="0"/>
                <a:ea typeface="宋体"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charset="-122"/>
              </a:defRPr>
            </a:lvl9pPr>
          </a:lstStyle>
          <a:p>
            <a:pPr>
              <a:lnSpc>
                <a:spcPct val="150000"/>
              </a:lnSpc>
              <a:buFont typeface="Arial" charset="0"/>
              <a:buNone/>
            </a:pPr>
            <a:r>
              <a:rPr lang="zh-CN" altLang="en-US" sz="2400" dirty="0">
                <a:solidFill>
                  <a:schemeClr val="tx1">
                    <a:lumMod val="85000"/>
                    <a:lumOff val="15000"/>
                  </a:schemeClr>
                </a:solidFill>
                <a:latin typeface="微软雅黑" charset="-122"/>
                <a:ea typeface="微软雅黑" charset="-122"/>
              </a:rPr>
              <a:t>电子图书采集于</a:t>
            </a:r>
            <a:r>
              <a:rPr lang="en-US" altLang="zh-CN" sz="2400" u="sng" dirty="0">
                <a:solidFill>
                  <a:schemeClr val="accent6">
                    <a:lumMod val="75000"/>
                  </a:schemeClr>
                </a:solidFill>
                <a:latin typeface="微软雅黑" charset="-122"/>
                <a:ea typeface="微软雅黑" charset="-122"/>
              </a:rPr>
              <a:t>500</a:t>
            </a:r>
            <a:r>
              <a:rPr lang="zh-CN" altLang="en-US" sz="2400" dirty="0">
                <a:solidFill>
                  <a:schemeClr val="accent6">
                    <a:lumMod val="75000"/>
                  </a:schemeClr>
                </a:solidFill>
                <a:latin typeface="微软雅黑" charset="-122"/>
                <a:ea typeface="微软雅黑" charset="-122"/>
              </a:rPr>
              <a:t>多家</a:t>
            </a:r>
            <a:r>
              <a:rPr lang="zh-CN" altLang="en-US" sz="2400" dirty="0">
                <a:solidFill>
                  <a:schemeClr val="tx1">
                    <a:lumMod val="85000"/>
                    <a:lumOff val="15000"/>
                  </a:schemeClr>
                </a:solidFill>
                <a:latin typeface="微软雅黑" charset="-122"/>
                <a:ea typeface="微软雅黑" charset="-122"/>
              </a:rPr>
              <a:t>专业图书馆，</a:t>
            </a:r>
            <a:endParaRPr lang="en-US" altLang="zh-CN" sz="2400" dirty="0">
              <a:solidFill>
                <a:schemeClr val="tx1">
                  <a:lumMod val="85000"/>
                  <a:lumOff val="15000"/>
                </a:schemeClr>
              </a:solidFill>
              <a:latin typeface="微软雅黑" charset="-122"/>
              <a:ea typeface="微软雅黑" charset="-122"/>
            </a:endParaRPr>
          </a:p>
          <a:p>
            <a:pPr>
              <a:lnSpc>
                <a:spcPct val="150000"/>
              </a:lnSpc>
              <a:buFont typeface="Arial" charset="0"/>
              <a:buNone/>
            </a:pPr>
            <a:r>
              <a:rPr lang="zh-CN" altLang="en-US" sz="2400" dirty="0">
                <a:solidFill>
                  <a:schemeClr val="tx1">
                    <a:lumMod val="85000"/>
                    <a:lumOff val="15000"/>
                  </a:schemeClr>
                </a:solidFill>
                <a:latin typeface="微软雅黑" charset="-122"/>
                <a:ea typeface="微软雅黑" charset="-122"/>
              </a:rPr>
              <a:t>有大量珍本、善本、稀缺的图书，</a:t>
            </a:r>
            <a:endParaRPr lang="en-US" altLang="zh-CN" sz="2400" dirty="0">
              <a:solidFill>
                <a:schemeClr val="tx1">
                  <a:lumMod val="85000"/>
                  <a:lumOff val="15000"/>
                </a:schemeClr>
              </a:solidFill>
              <a:latin typeface="微软雅黑" charset="-122"/>
              <a:ea typeface="微软雅黑" charset="-122"/>
            </a:endParaRPr>
          </a:p>
          <a:p>
            <a:pPr>
              <a:lnSpc>
                <a:spcPct val="150000"/>
              </a:lnSpc>
              <a:buFont typeface="Arial" charset="0"/>
              <a:buNone/>
            </a:pPr>
            <a:r>
              <a:rPr lang="zh-CN" altLang="en-US" sz="2400" dirty="0">
                <a:solidFill>
                  <a:schemeClr val="tx1">
                    <a:lumMod val="85000"/>
                    <a:lumOff val="15000"/>
                  </a:schemeClr>
                </a:solidFill>
                <a:latin typeface="微软雅黑" charset="-122"/>
                <a:ea typeface="微软雅黑" charset="-122"/>
              </a:rPr>
              <a:t>近十年新书</a:t>
            </a:r>
            <a:r>
              <a:rPr lang="en-US" altLang="zh-CN" sz="2400" u="sng" dirty="0">
                <a:solidFill>
                  <a:schemeClr val="accent6">
                    <a:lumMod val="75000"/>
                  </a:schemeClr>
                </a:solidFill>
                <a:latin typeface="微软雅黑" charset="-122"/>
                <a:ea typeface="微软雅黑" charset="-122"/>
              </a:rPr>
              <a:t>75</a:t>
            </a:r>
            <a:r>
              <a:rPr lang="zh-CN" altLang="en-US" sz="2400" u="sng" dirty="0">
                <a:solidFill>
                  <a:schemeClr val="accent6">
                    <a:lumMod val="75000"/>
                  </a:schemeClr>
                </a:solidFill>
                <a:latin typeface="微软雅黑" charset="-122"/>
                <a:ea typeface="微软雅黑" charset="-122"/>
              </a:rPr>
              <a:t>万</a:t>
            </a:r>
            <a:r>
              <a:rPr lang="zh-CN" altLang="en-US" sz="2400" dirty="0">
                <a:solidFill>
                  <a:schemeClr val="accent6">
                    <a:lumMod val="75000"/>
                  </a:schemeClr>
                </a:solidFill>
                <a:latin typeface="微软雅黑" charset="-122"/>
                <a:ea typeface="微软雅黑" charset="-122"/>
              </a:rPr>
              <a:t>种</a:t>
            </a:r>
            <a:r>
              <a:rPr lang="zh-CN" altLang="en-US" sz="2400" dirty="0">
                <a:solidFill>
                  <a:schemeClr val="tx1">
                    <a:lumMod val="85000"/>
                    <a:lumOff val="15000"/>
                  </a:schemeClr>
                </a:solidFill>
                <a:latin typeface="微软雅黑" charset="-122"/>
                <a:ea typeface="微软雅黑" charset="-122"/>
              </a:rPr>
              <a:t>，近三年新书</a:t>
            </a:r>
            <a:r>
              <a:rPr lang="en-US" altLang="zh-CN" sz="2400" u="sng" dirty="0">
                <a:solidFill>
                  <a:schemeClr val="accent6">
                    <a:lumMod val="75000"/>
                  </a:schemeClr>
                </a:solidFill>
                <a:latin typeface="微软雅黑" charset="-122"/>
                <a:ea typeface="微软雅黑" charset="-122"/>
              </a:rPr>
              <a:t>10</a:t>
            </a:r>
            <a:r>
              <a:rPr lang="zh-CN" altLang="en-US" sz="2400" u="sng" dirty="0">
                <a:solidFill>
                  <a:schemeClr val="accent6">
                    <a:lumMod val="75000"/>
                  </a:schemeClr>
                </a:solidFill>
                <a:latin typeface="微软雅黑" charset="-122"/>
                <a:ea typeface="微软雅黑" charset="-122"/>
              </a:rPr>
              <a:t>万</a:t>
            </a:r>
            <a:r>
              <a:rPr lang="zh-CN" altLang="en-US" sz="2400" dirty="0">
                <a:solidFill>
                  <a:schemeClr val="accent6">
                    <a:lumMod val="75000"/>
                  </a:schemeClr>
                </a:solidFill>
                <a:latin typeface="微软雅黑" charset="-122"/>
                <a:ea typeface="微软雅黑" charset="-122"/>
              </a:rPr>
              <a:t>种</a:t>
            </a:r>
            <a:endParaRPr lang="en-US" altLang="zh-CN" sz="2400" dirty="0">
              <a:solidFill>
                <a:schemeClr val="accent6">
                  <a:lumMod val="75000"/>
                </a:schemeClr>
              </a:solidFill>
              <a:latin typeface="微软雅黑" charset="-122"/>
              <a:ea typeface="微软雅黑" charset="-122"/>
            </a:endParaRPr>
          </a:p>
          <a:p>
            <a:pPr>
              <a:lnSpc>
                <a:spcPct val="150000"/>
              </a:lnSpc>
              <a:buFont typeface="Arial" charset="0"/>
              <a:buNone/>
            </a:pPr>
            <a:r>
              <a:rPr lang="zh-CN" altLang="en-US" sz="2400" dirty="0">
                <a:solidFill>
                  <a:schemeClr val="tx1">
                    <a:lumMod val="85000"/>
                    <a:lumOff val="15000"/>
                  </a:schemeClr>
                </a:solidFill>
                <a:latin typeface="微软雅黑" charset="-122"/>
                <a:ea typeface="微软雅黑" charset="-122"/>
              </a:rPr>
              <a:t>授权作者</a:t>
            </a:r>
            <a:r>
              <a:rPr lang="en-US" altLang="zh-CN" sz="2400" u="sng" dirty="0">
                <a:solidFill>
                  <a:schemeClr val="accent6">
                    <a:lumMod val="75000"/>
                  </a:schemeClr>
                </a:solidFill>
                <a:latin typeface="微软雅黑" charset="-122"/>
                <a:ea typeface="微软雅黑" charset="-122"/>
              </a:rPr>
              <a:t>35</a:t>
            </a:r>
            <a:r>
              <a:rPr lang="zh-CN" altLang="en-US" sz="2400" u="sng" dirty="0">
                <a:solidFill>
                  <a:schemeClr val="accent6">
                    <a:lumMod val="75000"/>
                  </a:schemeClr>
                </a:solidFill>
                <a:latin typeface="微软雅黑" charset="-122"/>
                <a:ea typeface="微软雅黑" charset="-122"/>
              </a:rPr>
              <a:t>万</a:t>
            </a:r>
            <a:r>
              <a:rPr lang="zh-CN" altLang="en-US" sz="2400" dirty="0">
                <a:solidFill>
                  <a:schemeClr val="accent6">
                    <a:lumMod val="75000"/>
                  </a:schemeClr>
                </a:solidFill>
                <a:latin typeface="微软雅黑" charset="-122"/>
                <a:ea typeface="微软雅黑" charset="-122"/>
              </a:rPr>
              <a:t>位</a:t>
            </a:r>
            <a:r>
              <a:rPr lang="zh-CN" altLang="en-US" sz="2400" dirty="0">
                <a:solidFill>
                  <a:schemeClr val="tx1">
                    <a:lumMod val="85000"/>
                    <a:lumOff val="15000"/>
                  </a:schemeClr>
                </a:solidFill>
                <a:latin typeface="微软雅黑" charset="-122"/>
                <a:ea typeface="微软雅黑" charset="-122"/>
              </a:rPr>
              <a:t>，</a:t>
            </a:r>
            <a:endParaRPr lang="en-US" altLang="zh-CN" sz="2400" dirty="0">
              <a:solidFill>
                <a:schemeClr val="tx1">
                  <a:lumMod val="85000"/>
                  <a:lumOff val="15000"/>
                </a:schemeClr>
              </a:solidFill>
              <a:latin typeface="微软雅黑" charset="-122"/>
              <a:ea typeface="微软雅黑" charset="-122"/>
            </a:endParaRPr>
          </a:p>
          <a:p>
            <a:pPr>
              <a:lnSpc>
                <a:spcPct val="150000"/>
              </a:lnSpc>
              <a:buFont typeface="Arial" charset="0"/>
              <a:buNone/>
            </a:pPr>
            <a:r>
              <a:rPr lang="zh-CN" altLang="en-US" sz="2400" dirty="0">
                <a:solidFill>
                  <a:schemeClr val="tx1">
                    <a:lumMod val="85000"/>
                    <a:lumOff val="15000"/>
                  </a:schemeClr>
                </a:solidFill>
                <a:latin typeface="微软雅黑" charset="-122"/>
                <a:ea typeface="微软雅黑" charset="-122"/>
              </a:rPr>
              <a:t>合作出版社</a:t>
            </a:r>
            <a:r>
              <a:rPr lang="en-US" altLang="zh-CN" sz="2400" u="sng" dirty="0">
                <a:solidFill>
                  <a:schemeClr val="accent6">
                    <a:lumMod val="75000"/>
                  </a:schemeClr>
                </a:solidFill>
                <a:latin typeface="微软雅黑" charset="-122"/>
                <a:ea typeface="微软雅黑" charset="-122"/>
              </a:rPr>
              <a:t>400</a:t>
            </a:r>
            <a:r>
              <a:rPr lang="zh-CN" altLang="en-US" sz="2400" dirty="0">
                <a:solidFill>
                  <a:schemeClr val="accent6">
                    <a:lumMod val="75000"/>
                  </a:schemeClr>
                </a:solidFill>
                <a:latin typeface="微软雅黑" charset="-122"/>
                <a:ea typeface="微软雅黑" charset="-122"/>
              </a:rPr>
              <a:t>多家</a:t>
            </a:r>
            <a:r>
              <a:rPr lang="zh-CN" altLang="en-US" sz="2400" dirty="0">
                <a:solidFill>
                  <a:schemeClr val="tx1">
                    <a:lumMod val="85000"/>
                    <a:lumOff val="15000"/>
                  </a:schemeClr>
                </a:solidFill>
                <a:latin typeface="微软雅黑" charset="-122"/>
                <a:ea typeface="微软雅黑" charset="-122"/>
              </a:rPr>
              <a:t>，</a:t>
            </a:r>
            <a:endParaRPr lang="en-US" altLang="zh-CN" sz="2400" dirty="0">
              <a:solidFill>
                <a:schemeClr val="tx1">
                  <a:lumMod val="85000"/>
                  <a:lumOff val="15000"/>
                </a:schemeClr>
              </a:solidFill>
              <a:latin typeface="微软雅黑" charset="-122"/>
              <a:ea typeface="微软雅黑" charset="-122"/>
            </a:endParaRPr>
          </a:p>
          <a:p>
            <a:pPr>
              <a:lnSpc>
                <a:spcPct val="150000"/>
              </a:lnSpc>
              <a:buFont typeface="Arial" charset="0"/>
              <a:buNone/>
            </a:pPr>
            <a:r>
              <a:rPr lang="zh-CN" altLang="en-US" sz="2400" dirty="0">
                <a:solidFill>
                  <a:schemeClr val="tx1">
                    <a:lumMod val="85000"/>
                    <a:lumOff val="15000"/>
                  </a:schemeClr>
                </a:solidFill>
                <a:latin typeface="微软雅黑" charset="-122"/>
                <a:ea typeface="微软雅黑" charset="-122"/>
              </a:rPr>
              <a:t>其中解决版权的中文电子图书有</a:t>
            </a:r>
            <a:r>
              <a:rPr lang="en-US" altLang="zh-CN" sz="2400" u="sng" dirty="0">
                <a:solidFill>
                  <a:schemeClr val="accent6">
                    <a:lumMod val="75000"/>
                  </a:schemeClr>
                </a:solidFill>
                <a:latin typeface="微软雅黑" charset="-122"/>
                <a:ea typeface="微软雅黑" charset="-122"/>
              </a:rPr>
              <a:t>1</a:t>
            </a:r>
            <a:r>
              <a:rPr lang="zh-CN" altLang="en-US" sz="2400" u="sng" dirty="0">
                <a:solidFill>
                  <a:schemeClr val="accent6">
                    <a:lumMod val="75000"/>
                  </a:schemeClr>
                </a:solidFill>
                <a:latin typeface="微软雅黑" charset="-122"/>
                <a:ea typeface="微软雅黑" charset="-122"/>
              </a:rPr>
              <a:t>4</a:t>
            </a:r>
            <a:r>
              <a:rPr lang="en-US" altLang="zh-CN" sz="2400" u="sng" dirty="0">
                <a:solidFill>
                  <a:schemeClr val="accent6">
                    <a:lumMod val="75000"/>
                  </a:schemeClr>
                </a:solidFill>
                <a:latin typeface="微软雅黑" charset="-122"/>
                <a:ea typeface="微软雅黑" charset="-122"/>
              </a:rPr>
              <a:t>5</a:t>
            </a:r>
            <a:r>
              <a:rPr lang="zh-CN" altLang="en-US" sz="2400" u="sng" dirty="0">
                <a:solidFill>
                  <a:schemeClr val="accent6">
                    <a:lumMod val="75000"/>
                  </a:schemeClr>
                </a:solidFill>
                <a:latin typeface="微软雅黑" charset="-122"/>
                <a:ea typeface="微软雅黑" charset="-122"/>
              </a:rPr>
              <a:t>万</a:t>
            </a:r>
            <a:r>
              <a:rPr lang="zh-CN" altLang="en-US" sz="2400" dirty="0">
                <a:solidFill>
                  <a:schemeClr val="accent6">
                    <a:lumMod val="75000"/>
                  </a:schemeClr>
                </a:solidFill>
                <a:latin typeface="微软雅黑" charset="-122"/>
                <a:ea typeface="微软雅黑" charset="-122"/>
              </a:rPr>
              <a:t>种</a:t>
            </a:r>
            <a:r>
              <a:rPr lang="zh-CN" altLang="en-US" sz="2400" dirty="0">
                <a:solidFill>
                  <a:schemeClr val="tx1">
                    <a:lumMod val="85000"/>
                    <a:lumOff val="15000"/>
                  </a:schemeClr>
                </a:solidFill>
                <a:latin typeface="微软雅黑" charset="-122"/>
                <a:ea typeface="微软雅黑" charset="-122"/>
              </a:rPr>
              <a:t>。</a:t>
            </a:r>
            <a:endParaRPr lang="en-US" altLang="zh-CN" sz="2400" dirty="0">
              <a:solidFill>
                <a:schemeClr val="tx1">
                  <a:lumMod val="85000"/>
                  <a:lumOff val="15000"/>
                </a:schemeClr>
              </a:solidFill>
              <a:latin typeface="微软雅黑" charset="-122"/>
              <a:ea typeface="微软雅黑" charset="-122"/>
            </a:endParaRPr>
          </a:p>
          <a:p>
            <a:pPr>
              <a:buFont typeface="Arial" charset="0"/>
              <a:buNone/>
            </a:pPr>
            <a:endParaRPr lang="zh-CN" altLang="en-US" sz="2800" dirty="0">
              <a:latin typeface="华文新魏" pitchFamily="2" charset="-122"/>
              <a:ea typeface="华文新魏" pitchFamily="2" charset="-122"/>
            </a:endParaRPr>
          </a:p>
          <a:p>
            <a:pPr>
              <a:buFont typeface="Arial" charset="0"/>
              <a:buNone/>
            </a:pPr>
            <a:endParaRPr lang="zh-CN" altLang="zh-CN" dirty="0"/>
          </a:p>
        </p:txBody>
      </p:sp>
      <p:sp>
        <p:nvSpPr>
          <p:cNvPr id="8" name="等腰三角形 7"/>
          <p:cNvSpPr/>
          <p:nvPr/>
        </p:nvSpPr>
        <p:spPr>
          <a:xfrm rot="512239">
            <a:off x="1710139" y="1248146"/>
            <a:ext cx="314715" cy="271306"/>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charset="0"/>
              <a:ea typeface="微软雅黑" charset="-122"/>
              <a:sym typeface="Arial" charset="0"/>
            </a:endParaRPr>
          </a:p>
        </p:txBody>
      </p:sp>
      <p:sp>
        <p:nvSpPr>
          <p:cNvPr id="9" name="等腰三角形 8"/>
          <p:cNvSpPr/>
          <p:nvPr/>
        </p:nvSpPr>
        <p:spPr>
          <a:xfrm rot="20371609">
            <a:off x="2227680" y="1461179"/>
            <a:ext cx="157357" cy="135653"/>
          </a:xfrm>
          <a:prstGeom prst="triangl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charset="0"/>
              <a:ea typeface="微软雅黑" charset="-122"/>
              <a:sym typeface="Arial" charset="0"/>
            </a:endParaRPr>
          </a:p>
        </p:txBody>
      </p:sp>
      <p:sp>
        <p:nvSpPr>
          <p:cNvPr id="10" name="等腰三角形 9"/>
          <p:cNvSpPr/>
          <p:nvPr/>
        </p:nvSpPr>
        <p:spPr>
          <a:xfrm rot="20371609">
            <a:off x="1356728" y="1483622"/>
            <a:ext cx="211765" cy="155966"/>
          </a:xfrm>
          <a:prstGeom prst="triangle">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charset="0"/>
              <a:ea typeface="微软雅黑" charset="-122"/>
              <a:sym typeface="Arial" charset="0"/>
            </a:endParaRPr>
          </a:p>
        </p:txBody>
      </p:sp>
      <p:sp>
        <p:nvSpPr>
          <p:cNvPr id="11" name="等腰三角形 10"/>
          <p:cNvSpPr/>
          <p:nvPr/>
        </p:nvSpPr>
        <p:spPr>
          <a:xfrm rot="3761573">
            <a:off x="853532" y="1172273"/>
            <a:ext cx="588992" cy="403978"/>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charset="0"/>
              <a:ea typeface="微软雅黑" charset="-122"/>
              <a:sym typeface="Arial" charset="0"/>
            </a:endParaRPr>
          </a:p>
        </p:txBody>
      </p:sp>
      <p:sp>
        <p:nvSpPr>
          <p:cNvPr id="12" name="等腰三角形 11"/>
          <p:cNvSpPr/>
          <p:nvPr/>
        </p:nvSpPr>
        <p:spPr>
          <a:xfrm rot="20371609">
            <a:off x="2220297" y="1156396"/>
            <a:ext cx="211765" cy="155966"/>
          </a:xfrm>
          <a:prstGeom prst="triangle">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charset="0"/>
              <a:ea typeface="微软雅黑" charset="-122"/>
              <a:sym typeface="Arial" charset="0"/>
            </a:endParaRPr>
          </a:p>
        </p:txBody>
      </p:sp>
      <p:cxnSp>
        <p:nvCxnSpPr>
          <p:cNvPr id="14" name="直接连接符 13"/>
          <p:cNvCxnSpPr/>
          <p:nvPr/>
        </p:nvCxnSpPr>
        <p:spPr>
          <a:xfrm flipH="1">
            <a:off x="8013889" y="795315"/>
            <a:ext cx="388716" cy="32685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flipH="1">
            <a:off x="11029689" y="1404530"/>
            <a:ext cx="654557" cy="534334"/>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flipH="1">
            <a:off x="10750193" y="795315"/>
            <a:ext cx="388716" cy="326856"/>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flipH="1">
            <a:off x="8690782" y="1842618"/>
            <a:ext cx="654557" cy="534334"/>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par>
                          <p:cTn id="7" fill="hold">
                            <p:stCondLst>
                              <p:cond delay="0"/>
                            </p:stCondLst>
                            <p:childTnLst>
                              <p:par>
                                <p:cTn id="8" presetID="8" presetClass="emph" presetSubtype="0" fill="hold" nodeType="afterEffect">
                                  <p:stCondLst>
                                    <p:cond delay="0"/>
                                  </p:stCondLst>
                                  <p:childTnLst>
                                    <p:animRot by="21600000">
                                      <p:cBhvr>
                                        <p:cTn id="9" dur="2000" fill="hold"/>
                                        <p:tgtEl>
                                          <p:spTgt spid="34"/>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nodeType="clickEffect">
                                  <p:stCondLst>
                                    <p:cond delay="0"/>
                                  </p:stCondLst>
                                  <p:iterate type="lt">
                                    <p:tmPct val="0"/>
                                  </p:iterate>
                                  <p:childTnLst>
                                    <p:set>
                                      <p:cBhvr>
                                        <p:cTn id="13" dur="1" fill="hold">
                                          <p:stCondLst>
                                            <p:cond delay="0"/>
                                          </p:stCondLst>
                                        </p:cTn>
                                        <p:tgtEl>
                                          <p:spTgt spid="37">
                                            <p:txEl>
                                              <p:pRg st="0" end="0"/>
                                            </p:txEl>
                                          </p:spTgt>
                                        </p:tgtEl>
                                        <p:attrNameLst>
                                          <p:attrName>style.visibility</p:attrName>
                                        </p:attrNameLst>
                                      </p:cBhvr>
                                      <p:to>
                                        <p:strVal val="visible"/>
                                      </p:to>
                                    </p:set>
                                    <p:animEffect transition="in" filter="checkerboard(across)">
                                      <p:cBhvr>
                                        <p:cTn id="14" dur="500"/>
                                        <p:tgtEl>
                                          <p:spTgt spid="37">
                                            <p:txEl>
                                              <p:pRg st="0" end="0"/>
                                            </p:txEl>
                                          </p:spTgt>
                                        </p:tgtEl>
                                      </p:cBhvr>
                                    </p:animEffect>
                                  </p:childTnLst>
                                </p:cTn>
                              </p:par>
                              <p:par>
                                <p:cTn id="15" presetID="5" presetClass="entr" presetSubtype="10" fill="hold" nodeType="withEffect">
                                  <p:stCondLst>
                                    <p:cond delay="0"/>
                                  </p:stCondLst>
                                  <p:iterate type="lt">
                                    <p:tmPct val="0"/>
                                  </p:iterate>
                                  <p:childTnLst>
                                    <p:set>
                                      <p:cBhvr>
                                        <p:cTn id="16" dur="1" fill="hold">
                                          <p:stCondLst>
                                            <p:cond delay="0"/>
                                          </p:stCondLst>
                                        </p:cTn>
                                        <p:tgtEl>
                                          <p:spTgt spid="37">
                                            <p:txEl>
                                              <p:pRg st="1" end="1"/>
                                            </p:txEl>
                                          </p:spTgt>
                                        </p:tgtEl>
                                        <p:attrNameLst>
                                          <p:attrName>style.visibility</p:attrName>
                                        </p:attrNameLst>
                                      </p:cBhvr>
                                      <p:to>
                                        <p:strVal val="visible"/>
                                      </p:to>
                                    </p:set>
                                    <p:animEffect transition="in" filter="checkerboard(across)">
                                      <p:cBhvr>
                                        <p:cTn id="17" dur="500"/>
                                        <p:tgtEl>
                                          <p:spTgt spid="37">
                                            <p:txEl>
                                              <p:pRg st="1" end="1"/>
                                            </p:txEl>
                                          </p:spTgt>
                                        </p:tgtEl>
                                      </p:cBhvr>
                                    </p:animEffect>
                                  </p:childTnLst>
                                </p:cTn>
                              </p:par>
                              <p:par>
                                <p:cTn id="18" presetID="5" presetClass="entr" presetSubtype="10" fill="hold" nodeType="withEffect">
                                  <p:stCondLst>
                                    <p:cond delay="0"/>
                                  </p:stCondLst>
                                  <p:iterate type="lt">
                                    <p:tmPct val="0"/>
                                  </p:iterate>
                                  <p:childTnLst>
                                    <p:set>
                                      <p:cBhvr>
                                        <p:cTn id="19" dur="1" fill="hold">
                                          <p:stCondLst>
                                            <p:cond delay="0"/>
                                          </p:stCondLst>
                                        </p:cTn>
                                        <p:tgtEl>
                                          <p:spTgt spid="37">
                                            <p:txEl>
                                              <p:pRg st="2" end="2"/>
                                            </p:txEl>
                                          </p:spTgt>
                                        </p:tgtEl>
                                        <p:attrNameLst>
                                          <p:attrName>style.visibility</p:attrName>
                                        </p:attrNameLst>
                                      </p:cBhvr>
                                      <p:to>
                                        <p:strVal val="visible"/>
                                      </p:to>
                                    </p:set>
                                    <p:animEffect transition="in" filter="checkerboard(across)">
                                      <p:cBhvr>
                                        <p:cTn id="20" dur="500"/>
                                        <p:tgtEl>
                                          <p:spTgt spid="37">
                                            <p:txEl>
                                              <p:pRg st="2" end="2"/>
                                            </p:txEl>
                                          </p:spTgt>
                                        </p:tgtEl>
                                      </p:cBhvr>
                                    </p:animEffect>
                                  </p:childTnLst>
                                </p:cTn>
                              </p:par>
                              <p:par>
                                <p:cTn id="21" presetID="5" presetClass="entr" presetSubtype="10" fill="hold" nodeType="withEffect">
                                  <p:stCondLst>
                                    <p:cond delay="0"/>
                                  </p:stCondLst>
                                  <p:iterate type="lt">
                                    <p:tmPct val="0"/>
                                  </p:iterate>
                                  <p:childTnLst>
                                    <p:set>
                                      <p:cBhvr>
                                        <p:cTn id="22" dur="1" fill="hold">
                                          <p:stCondLst>
                                            <p:cond delay="0"/>
                                          </p:stCondLst>
                                        </p:cTn>
                                        <p:tgtEl>
                                          <p:spTgt spid="37">
                                            <p:txEl>
                                              <p:pRg st="3" end="3"/>
                                            </p:txEl>
                                          </p:spTgt>
                                        </p:tgtEl>
                                        <p:attrNameLst>
                                          <p:attrName>style.visibility</p:attrName>
                                        </p:attrNameLst>
                                      </p:cBhvr>
                                      <p:to>
                                        <p:strVal val="visible"/>
                                      </p:to>
                                    </p:set>
                                    <p:animEffect transition="in" filter="checkerboard(across)">
                                      <p:cBhvr>
                                        <p:cTn id="23" dur="500"/>
                                        <p:tgtEl>
                                          <p:spTgt spid="37">
                                            <p:txEl>
                                              <p:pRg st="3" end="3"/>
                                            </p:txEl>
                                          </p:spTgt>
                                        </p:tgtEl>
                                      </p:cBhvr>
                                    </p:animEffect>
                                  </p:childTnLst>
                                </p:cTn>
                              </p:par>
                              <p:par>
                                <p:cTn id="24" presetID="5" presetClass="entr" presetSubtype="10" fill="hold" nodeType="withEffect">
                                  <p:stCondLst>
                                    <p:cond delay="0"/>
                                  </p:stCondLst>
                                  <p:iterate type="lt">
                                    <p:tmPct val="0"/>
                                  </p:iterate>
                                  <p:childTnLst>
                                    <p:set>
                                      <p:cBhvr>
                                        <p:cTn id="25" dur="1" fill="hold">
                                          <p:stCondLst>
                                            <p:cond delay="0"/>
                                          </p:stCondLst>
                                        </p:cTn>
                                        <p:tgtEl>
                                          <p:spTgt spid="37">
                                            <p:txEl>
                                              <p:pRg st="4" end="4"/>
                                            </p:txEl>
                                          </p:spTgt>
                                        </p:tgtEl>
                                        <p:attrNameLst>
                                          <p:attrName>style.visibility</p:attrName>
                                        </p:attrNameLst>
                                      </p:cBhvr>
                                      <p:to>
                                        <p:strVal val="visible"/>
                                      </p:to>
                                    </p:set>
                                    <p:animEffect transition="in" filter="checkerboard(across)">
                                      <p:cBhvr>
                                        <p:cTn id="26" dur="500"/>
                                        <p:tgtEl>
                                          <p:spTgt spid="37">
                                            <p:txEl>
                                              <p:pRg st="4" end="4"/>
                                            </p:txEl>
                                          </p:spTgt>
                                        </p:tgtEl>
                                      </p:cBhvr>
                                    </p:animEffect>
                                  </p:childTnLst>
                                </p:cTn>
                              </p:par>
                              <p:par>
                                <p:cTn id="27" presetID="5" presetClass="entr" presetSubtype="10" fill="hold" nodeType="withEffect">
                                  <p:stCondLst>
                                    <p:cond delay="0"/>
                                  </p:stCondLst>
                                  <p:iterate type="lt">
                                    <p:tmPct val="0"/>
                                  </p:iterate>
                                  <p:childTnLst>
                                    <p:set>
                                      <p:cBhvr>
                                        <p:cTn id="28" dur="1" fill="hold">
                                          <p:stCondLst>
                                            <p:cond delay="0"/>
                                          </p:stCondLst>
                                        </p:cTn>
                                        <p:tgtEl>
                                          <p:spTgt spid="37">
                                            <p:txEl>
                                              <p:pRg st="5" end="5"/>
                                            </p:txEl>
                                          </p:spTgt>
                                        </p:tgtEl>
                                        <p:attrNameLst>
                                          <p:attrName>style.visibility</p:attrName>
                                        </p:attrNameLst>
                                      </p:cBhvr>
                                      <p:to>
                                        <p:strVal val="visible"/>
                                      </p:to>
                                    </p:set>
                                    <p:animEffect transition="in" filter="checkerboard(across)">
                                      <p:cBhvr>
                                        <p:cTn id="29" dur="500"/>
                                        <p:tgtEl>
                                          <p:spTgt spid="37">
                                            <p:txEl>
                                              <p:pRg st="5" end="5"/>
                                            </p:txEl>
                                          </p:spTgt>
                                        </p:tgtEl>
                                      </p:cBhvr>
                                    </p:animEffect>
                                  </p:childTnLst>
                                </p:cTn>
                              </p:par>
                              <p:par>
                                <p:cTn id="30" presetID="31"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1000" fill="hold"/>
                                        <p:tgtEl>
                                          <p:spTgt spid="11"/>
                                        </p:tgtEl>
                                        <p:attrNameLst>
                                          <p:attrName>ppt_w</p:attrName>
                                        </p:attrNameLst>
                                      </p:cBhvr>
                                      <p:tavLst>
                                        <p:tav tm="0">
                                          <p:val>
                                            <p:fltVal val="0"/>
                                          </p:val>
                                        </p:tav>
                                        <p:tav tm="100000">
                                          <p:val>
                                            <p:strVal val="#ppt_w"/>
                                          </p:val>
                                        </p:tav>
                                      </p:tavLst>
                                    </p:anim>
                                    <p:anim calcmode="lin" valueType="num">
                                      <p:cBhvr>
                                        <p:cTn id="33" dur="1000" fill="hold"/>
                                        <p:tgtEl>
                                          <p:spTgt spid="11"/>
                                        </p:tgtEl>
                                        <p:attrNameLst>
                                          <p:attrName>ppt_h</p:attrName>
                                        </p:attrNameLst>
                                      </p:cBhvr>
                                      <p:tavLst>
                                        <p:tav tm="0">
                                          <p:val>
                                            <p:fltVal val="0"/>
                                          </p:val>
                                        </p:tav>
                                        <p:tav tm="100000">
                                          <p:val>
                                            <p:strVal val="#ppt_h"/>
                                          </p:val>
                                        </p:tav>
                                      </p:tavLst>
                                    </p:anim>
                                    <p:anim calcmode="lin" valueType="num">
                                      <p:cBhvr>
                                        <p:cTn id="34" dur="1000" fill="hold"/>
                                        <p:tgtEl>
                                          <p:spTgt spid="11"/>
                                        </p:tgtEl>
                                        <p:attrNameLst>
                                          <p:attrName>style.rotation</p:attrName>
                                        </p:attrNameLst>
                                      </p:cBhvr>
                                      <p:tavLst>
                                        <p:tav tm="0">
                                          <p:val>
                                            <p:fltVal val="90"/>
                                          </p:val>
                                        </p:tav>
                                        <p:tav tm="100000">
                                          <p:val>
                                            <p:fltVal val="0"/>
                                          </p:val>
                                        </p:tav>
                                      </p:tavLst>
                                    </p:anim>
                                    <p:animEffect transition="in" filter="fade">
                                      <p:cBhvr>
                                        <p:cTn id="35" dur="1000"/>
                                        <p:tgtEl>
                                          <p:spTgt spid="11"/>
                                        </p:tgtEl>
                                      </p:cBhvr>
                                    </p:animEffect>
                                  </p:childTnLst>
                                </p:cTn>
                              </p:par>
                              <p:par>
                                <p:cTn id="36" presetID="31" presetClass="entr" presetSubtype="0"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p:cTn id="38" dur="1000" fill="hold"/>
                                        <p:tgtEl>
                                          <p:spTgt spid="10"/>
                                        </p:tgtEl>
                                        <p:attrNameLst>
                                          <p:attrName>ppt_w</p:attrName>
                                        </p:attrNameLst>
                                      </p:cBhvr>
                                      <p:tavLst>
                                        <p:tav tm="0">
                                          <p:val>
                                            <p:fltVal val="0"/>
                                          </p:val>
                                        </p:tav>
                                        <p:tav tm="100000">
                                          <p:val>
                                            <p:strVal val="#ppt_w"/>
                                          </p:val>
                                        </p:tav>
                                      </p:tavLst>
                                    </p:anim>
                                    <p:anim calcmode="lin" valueType="num">
                                      <p:cBhvr>
                                        <p:cTn id="39" dur="1000" fill="hold"/>
                                        <p:tgtEl>
                                          <p:spTgt spid="10"/>
                                        </p:tgtEl>
                                        <p:attrNameLst>
                                          <p:attrName>ppt_h</p:attrName>
                                        </p:attrNameLst>
                                      </p:cBhvr>
                                      <p:tavLst>
                                        <p:tav tm="0">
                                          <p:val>
                                            <p:fltVal val="0"/>
                                          </p:val>
                                        </p:tav>
                                        <p:tav tm="100000">
                                          <p:val>
                                            <p:strVal val="#ppt_h"/>
                                          </p:val>
                                        </p:tav>
                                      </p:tavLst>
                                    </p:anim>
                                    <p:anim calcmode="lin" valueType="num">
                                      <p:cBhvr>
                                        <p:cTn id="40" dur="1000" fill="hold"/>
                                        <p:tgtEl>
                                          <p:spTgt spid="10"/>
                                        </p:tgtEl>
                                        <p:attrNameLst>
                                          <p:attrName>style.rotation</p:attrName>
                                        </p:attrNameLst>
                                      </p:cBhvr>
                                      <p:tavLst>
                                        <p:tav tm="0">
                                          <p:val>
                                            <p:fltVal val="90"/>
                                          </p:val>
                                        </p:tav>
                                        <p:tav tm="100000">
                                          <p:val>
                                            <p:fltVal val="0"/>
                                          </p:val>
                                        </p:tav>
                                      </p:tavLst>
                                    </p:anim>
                                    <p:animEffect transition="in" filter="fade">
                                      <p:cBhvr>
                                        <p:cTn id="41" dur="1000"/>
                                        <p:tgtEl>
                                          <p:spTgt spid="10"/>
                                        </p:tgtEl>
                                      </p:cBhvr>
                                    </p:animEffect>
                                  </p:childTnLst>
                                </p:cTn>
                              </p:par>
                              <p:par>
                                <p:cTn id="42" presetID="31" presetClass="entr" presetSubtype="0" fill="hold" grpId="0" nodeType="withEffect">
                                  <p:stCondLst>
                                    <p:cond delay="0"/>
                                  </p:stCondLst>
                                  <p:childTnLst>
                                    <p:set>
                                      <p:cBhvr>
                                        <p:cTn id="43" dur="1" fill="hold">
                                          <p:stCondLst>
                                            <p:cond delay="0"/>
                                          </p:stCondLst>
                                        </p:cTn>
                                        <p:tgtEl>
                                          <p:spTgt spid="8"/>
                                        </p:tgtEl>
                                        <p:attrNameLst>
                                          <p:attrName>style.visibility</p:attrName>
                                        </p:attrNameLst>
                                      </p:cBhvr>
                                      <p:to>
                                        <p:strVal val="visible"/>
                                      </p:to>
                                    </p:set>
                                    <p:anim calcmode="lin" valueType="num">
                                      <p:cBhvr>
                                        <p:cTn id="44" dur="1000" fill="hold"/>
                                        <p:tgtEl>
                                          <p:spTgt spid="8"/>
                                        </p:tgtEl>
                                        <p:attrNameLst>
                                          <p:attrName>ppt_w</p:attrName>
                                        </p:attrNameLst>
                                      </p:cBhvr>
                                      <p:tavLst>
                                        <p:tav tm="0">
                                          <p:val>
                                            <p:fltVal val="0"/>
                                          </p:val>
                                        </p:tav>
                                        <p:tav tm="100000">
                                          <p:val>
                                            <p:strVal val="#ppt_w"/>
                                          </p:val>
                                        </p:tav>
                                      </p:tavLst>
                                    </p:anim>
                                    <p:anim calcmode="lin" valueType="num">
                                      <p:cBhvr>
                                        <p:cTn id="45" dur="1000" fill="hold"/>
                                        <p:tgtEl>
                                          <p:spTgt spid="8"/>
                                        </p:tgtEl>
                                        <p:attrNameLst>
                                          <p:attrName>ppt_h</p:attrName>
                                        </p:attrNameLst>
                                      </p:cBhvr>
                                      <p:tavLst>
                                        <p:tav tm="0">
                                          <p:val>
                                            <p:fltVal val="0"/>
                                          </p:val>
                                        </p:tav>
                                        <p:tav tm="100000">
                                          <p:val>
                                            <p:strVal val="#ppt_h"/>
                                          </p:val>
                                        </p:tav>
                                      </p:tavLst>
                                    </p:anim>
                                    <p:anim calcmode="lin" valueType="num">
                                      <p:cBhvr>
                                        <p:cTn id="46" dur="1000" fill="hold"/>
                                        <p:tgtEl>
                                          <p:spTgt spid="8"/>
                                        </p:tgtEl>
                                        <p:attrNameLst>
                                          <p:attrName>style.rotation</p:attrName>
                                        </p:attrNameLst>
                                      </p:cBhvr>
                                      <p:tavLst>
                                        <p:tav tm="0">
                                          <p:val>
                                            <p:fltVal val="90"/>
                                          </p:val>
                                        </p:tav>
                                        <p:tav tm="100000">
                                          <p:val>
                                            <p:fltVal val="0"/>
                                          </p:val>
                                        </p:tav>
                                      </p:tavLst>
                                    </p:anim>
                                    <p:animEffect transition="in" filter="fade">
                                      <p:cBhvr>
                                        <p:cTn id="47" dur="1000"/>
                                        <p:tgtEl>
                                          <p:spTgt spid="8"/>
                                        </p:tgtEl>
                                      </p:cBhvr>
                                    </p:animEffect>
                                  </p:childTnLst>
                                </p:cTn>
                              </p:par>
                              <p:par>
                                <p:cTn id="48" presetID="31" presetClass="entr" presetSubtype="0" fill="hold" grpId="0" nodeType="withEffect">
                                  <p:stCondLst>
                                    <p:cond delay="0"/>
                                  </p:stCondLst>
                                  <p:childTnLst>
                                    <p:set>
                                      <p:cBhvr>
                                        <p:cTn id="49" dur="1" fill="hold">
                                          <p:stCondLst>
                                            <p:cond delay="0"/>
                                          </p:stCondLst>
                                        </p:cTn>
                                        <p:tgtEl>
                                          <p:spTgt spid="12"/>
                                        </p:tgtEl>
                                        <p:attrNameLst>
                                          <p:attrName>style.visibility</p:attrName>
                                        </p:attrNameLst>
                                      </p:cBhvr>
                                      <p:to>
                                        <p:strVal val="visible"/>
                                      </p:to>
                                    </p:set>
                                    <p:anim calcmode="lin" valueType="num">
                                      <p:cBhvr>
                                        <p:cTn id="50" dur="1000" fill="hold"/>
                                        <p:tgtEl>
                                          <p:spTgt spid="12"/>
                                        </p:tgtEl>
                                        <p:attrNameLst>
                                          <p:attrName>ppt_w</p:attrName>
                                        </p:attrNameLst>
                                      </p:cBhvr>
                                      <p:tavLst>
                                        <p:tav tm="0">
                                          <p:val>
                                            <p:fltVal val="0"/>
                                          </p:val>
                                        </p:tav>
                                        <p:tav tm="100000">
                                          <p:val>
                                            <p:strVal val="#ppt_w"/>
                                          </p:val>
                                        </p:tav>
                                      </p:tavLst>
                                    </p:anim>
                                    <p:anim calcmode="lin" valueType="num">
                                      <p:cBhvr>
                                        <p:cTn id="51" dur="1000" fill="hold"/>
                                        <p:tgtEl>
                                          <p:spTgt spid="12"/>
                                        </p:tgtEl>
                                        <p:attrNameLst>
                                          <p:attrName>ppt_h</p:attrName>
                                        </p:attrNameLst>
                                      </p:cBhvr>
                                      <p:tavLst>
                                        <p:tav tm="0">
                                          <p:val>
                                            <p:fltVal val="0"/>
                                          </p:val>
                                        </p:tav>
                                        <p:tav tm="100000">
                                          <p:val>
                                            <p:strVal val="#ppt_h"/>
                                          </p:val>
                                        </p:tav>
                                      </p:tavLst>
                                    </p:anim>
                                    <p:anim calcmode="lin" valueType="num">
                                      <p:cBhvr>
                                        <p:cTn id="52" dur="1000" fill="hold"/>
                                        <p:tgtEl>
                                          <p:spTgt spid="12"/>
                                        </p:tgtEl>
                                        <p:attrNameLst>
                                          <p:attrName>style.rotation</p:attrName>
                                        </p:attrNameLst>
                                      </p:cBhvr>
                                      <p:tavLst>
                                        <p:tav tm="0">
                                          <p:val>
                                            <p:fltVal val="90"/>
                                          </p:val>
                                        </p:tav>
                                        <p:tav tm="100000">
                                          <p:val>
                                            <p:fltVal val="0"/>
                                          </p:val>
                                        </p:tav>
                                      </p:tavLst>
                                    </p:anim>
                                    <p:animEffect transition="in" filter="fade">
                                      <p:cBhvr>
                                        <p:cTn id="53" dur="1000"/>
                                        <p:tgtEl>
                                          <p:spTgt spid="12"/>
                                        </p:tgtEl>
                                      </p:cBhvr>
                                    </p:animEffect>
                                  </p:childTnLst>
                                </p:cTn>
                              </p:par>
                              <p:par>
                                <p:cTn id="54" presetID="31" presetClass="entr" presetSubtype="0" fill="hold" grpId="0"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1000" fill="hold"/>
                                        <p:tgtEl>
                                          <p:spTgt spid="9"/>
                                        </p:tgtEl>
                                        <p:attrNameLst>
                                          <p:attrName>ppt_w</p:attrName>
                                        </p:attrNameLst>
                                      </p:cBhvr>
                                      <p:tavLst>
                                        <p:tav tm="0">
                                          <p:val>
                                            <p:fltVal val="0"/>
                                          </p:val>
                                        </p:tav>
                                        <p:tav tm="100000">
                                          <p:val>
                                            <p:strVal val="#ppt_w"/>
                                          </p:val>
                                        </p:tav>
                                      </p:tavLst>
                                    </p:anim>
                                    <p:anim calcmode="lin" valueType="num">
                                      <p:cBhvr>
                                        <p:cTn id="57" dur="1000" fill="hold"/>
                                        <p:tgtEl>
                                          <p:spTgt spid="9"/>
                                        </p:tgtEl>
                                        <p:attrNameLst>
                                          <p:attrName>ppt_h</p:attrName>
                                        </p:attrNameLst>
                                      </p:cBhvr>
                                      <p:tavLst>
                                        <p:tav tm="0">
                                          <p:val>
                                            <p:fltVal val="0"/>
                                          </p:val>
                                        </p:tav>
                                        <p:tav tm="100000">
                                          <p:val>
                                            <p:strVal val="#ppt_h"/>
                                          </p:val>
                                        </p:tav>
                                      </p:tavLst>
                                    </p:anim>
                                    <p:anim calcmode="lin" valueType="num">
                                      <p:cBhvr>
                                        <p:cTn id="58" dur="1000" fill="hold"/>
                                        <p:tgtEl>
                                          <p:spTgt spid="9"/>
                                        </p:tgtEl>
                                        <p:attrNameLst>
                                          <p:attrName>style.rotation</p:attrName>
                                        </p:attrNameLst>
                                      </p:cBhvr>
                                      <p:tavLst>
                                        <p:tav tm="0">
                                          <p:val>
                                            <p:fltVal val="90"/>
                                          </p:val>
                                        </p:tav>
                                        <p:tav tm="100000">
                                          <p:val>
                                            <p:fltVal val="0"/>
                                          </p:val>
                                        </p:tav>
                                      </p:tavLst>
                                    </p:anim>
                                    <p:animEffect transition="in" filter="fade">
                                      <p:cBhvr>
                                        <p:cTn id="59" dur="1000"/>
                                        <p:tgtEl>
                                          <p:spTgt spid="9"/>
                                        </p:tgtEl>
                                      </p:cBhvr>
                                    </p:animEffect>
                                  </p:childTnLst>
                                </p:cTn>
                              </p:par>
                              <p:par>
                                <p:cTn id="60" presetID="31" presetClass="entr" presetSubtype="0" fill="hold" nodeType="withEffect">
                                  <p:stCondLst>
                                    <p:cond delay="0"/>
                                  </p:stCondLst>
                                  <p:childTnLst>
                                    <p:set>
                                      <p:cBhvr>
                                        <p:cTn id="61" dur="1" fill="hold">
                                          <p:stCondLst>
                                            <p:cond delay="0"/>
                                          </p:stCondLst>
                                        </p:cTn>
                                        <p:tgtEl>
                                          <p:spTgt spid="14"/>
                                        </p:tgtEl>
                                        <p:attrNameLst>
                                          <p:attrName>style.visibility</p:attrName>
                                        </p:attrNameLst>
                                      </p:cBhvr>
                                      <p:to>
                                        <p:strVal val="visible"/>
                                      </p:to>
                                    </p:set>
                                    <p:anim calcmode="lin" valueType="num">
                                      <p:cBhvr>
                                        <p:cTn id="62" dur="1000" fill="hold"/>
                                        <p:tgtEl>
                                          <p:spTgt spid="14"/>
                                        </p:tgtEl>
                                        <p:attrNameLst>
                                          <p:attrName>ppt_w</p:attrName>
                                        </p:attrNameLst>
                                      </p:cBhvr>
                                      <p:tavLst>
                                        <p:tav tm="0">
                                          <p:val>
                                            <p:fltVal val="0"/>
                                          </p:val>
                                        </p:tav>
                                        <p:tav tm="100000">
                                          <p:val>
                                            <p:strVal val="#ppt_w"/>
                                          </p:val>
                                        </p:tav>
                                      </p:tavLst>
                                    </p:anim>
                                    <p:anim calcmode="lin" valueType="num">
                                      <p:cBhvr>
                                        <p:cTn id="63" dur="1000" fill="hold"/>
                                        <p:tgtEl>
                                          <p:spTgt spid="14"/>
                                        </p:tgtEl>
                                        <p:attrNameLst>
                                          <p:attrName>ppt_h</p:attrName>
                                        </p:attrNameLst>
                                      </p:cBhvr>
                                      <p:tavLst>
                                        <p:tav tm="0">
                                          <p:val>
                                            <p:fltVal val="0"/>
                                          </p:val>
                                        </p:tav>
                                        <p:tav tm="100000">
                                          <p:val>
                                            <p:strVal val="#ppt_h"/>
                                          </p:val>
                                        </p:tav>
                                      </p:tavLst>
                                    </p:anim>
                                    <p:anim calcmode="lin" valueType="num">
                                      <p:cBhvr>
                                        <p:cTn id="64" dur="1000" fill="hold"/>
                                        <p:tgtEl>
                                          <p:spTgt spid="14"/>
                                        </p:tgtEl>
                                        <p:attrNameLst>
                                          <p:attrName>style.rotation</p:attrName>
                                        </p:attrNameLst>
                                      </p:cBhvr>
                                      <p:tavLst>
                                        <p:tav tm="0">
                                          <p:val>
                                            <p:fltVal val="90"/>
                                          </p:val>
                                        </p:tav>
                                        <p:tav tm="100000">
                                          <p:val>
                                            <p:fltVal val="0"/>
                                          </p:val>
                                        </p:tav>
                                      </p:tavLst>
                                    </p:anim>
                                    <p:animEffect transition="in" filter="fade">
                                      <p:cBhvr>
                                        <p:cTn id="65" dur="1000"/>
                                        <p:tgtEl>
                                          <p:spTgt spid="14"/>
                                        </p:tgtEl>
                                      </p:cBhvr>
                                    </p:animEffect>
                                  </p:childTnLst>
                                </p:cTn>
                              </p:par>
                              <p:par>
                                <p:cTn id="66" presetID="31" presetClass="entr" presetSubtype="0" fill="hold" nodeType="withEffect">
                                  <p:stCondLst>
                                    <p:cond delay="0"/>
                                  </p:stCondLst>
                                  <p:childTnLst>
                                    <p:set>
                                      <p:cBhvr>
                                        <p:cTn id="67" dur="1" fill="hold">
                                          <p:stCondLst>
                                            <p:cond delay="0"/>
                                          </p:stCondLst>
                                        </p:cTn>
                                        <p:tgtEl>
                                          <p:spTgt spid="17"/>
                                        </p:tgtEl>
                                        <p:attrNameLst>
                                          <p:attrName>style.visibility</p:attrName>
                                        </p:attrNameLst>
                                      </p:cBhvr>
                                      <p:to>
                                        <p:strVal val="visible"/>
                                      </p:to>
                                    </p:set>
                                    <p:anim calcmode="lin" valueType="num">
                                      <p:cBhvr>
                                        <p:cTn id="68" dur="1000" fill="hold"/>
                                        <p:tgtEl>
                                          <p:spTgt spid="17"/>
                                        </p:tgtEl>
                                        <p:attrNameLst>
                                          <p:attrName>ppt_w</p:attrName>
                                        </p:attrNameLst>
                                      </p:cBhvr>
                                      <p:tavLst>
                                        <p:tav tm="0">
                                          <p:val>
                                            <p:fltVal val="0"/>
                                          </p:val>
                                        </p:tav>
                                        <p:tav tm="100000">
                                          <p:val>
                                            <p:strVal val="#ppt_w"/>
                                          </p:val>
                                        </p:tav>
                                      </p:tavLst>
                                    </p:anim>
                                    <p:anim calcmode="lin" valueType="num">
                                      <p:cBhvr>
                                        <p:cTn id="69" dur="1000" fill="hold"/>
                                        <p:tgtEl>
                                          <p:spTgt spid="17"/>
                                        </p:tgtEl>
                                        <p:attrNameLst>
                                          <p:attrName>ppt_h</p:attrName>
                                        </p:attrNameLst>
                                      </p:cBhvr>
                                      <p:tavLst>
                                        <p:tav tm="0">
                                          <p:val>
                                            <p:fltVal val="0"/>
                                          </p:val>
                                        </p:tav>
                                        <p:tav tm="100000">
                                          <p:val>
                                            <p:strVal val="#ppt_h"/>
                                          </p:val>
                                        </p:tav>
                                      </p:tavLst>
                                    </p:anim>
                                    <p:anim calcmode="lin" valueType="num">
                                      <p:cBhvr>
                                        <p:cTn id="70" dur="1000" fill="hold"/>
                                        <p:tgtEl>
                                          <p:spTgt spid="17"/>
                                        </p:tgtEl>
                                        <p:attrNameLst>
                                          <p:attrName>style.rotation</p:attrName>
                                        </p:attrNameLst>
                                      </p:cBhvr>
                                      <p:tavLst>
                                        <p:tav tm="0">
                                          <p:val>
                                            <p:fltVal val="90"/>
                                          </p:val>
                                        </p:tav>
                                        <p:tav tm="100000">
                                          <p:val>
                                            <p:fltVal val="0"/>
                                          </p:val>
                                        </p:tav>
                                      </p:tavLst>
                                    </p:anim>
                                    <p:animEffect transition="in" filter="fade">
                                      <p:cBhvr>
                                        <p:cTn id="71" dur="1000"/>
                                        <p:tgtEl>
                                          <p:spTgt spid="17"/>
                                        </p:tgtEl>
                                      </p:cBhvr>
                                    </p:animEffect>
                                  </p:childTnLst>
                                </p:cTn>
                              </p:par>
                              <p:par>
                                <p:cTn id="72" presetID="31" presetClass="entr" presetSubtype="0" fill="hold" nodeType="withEffect">
                                  <p:stCondLst>
                                    <p:cond delay="0"/>
                                  </p:stCondLst>
                                  <p:childTnLst>
                                    <p:set>
                                      <p:cBhvr>
                                        <p:cTn id="73" dur="1" fill="hold">
                                          <p:stCondLst>
                                            <p:cond delay="0"/>
                                          </p:stCondLst>
                                        </p:cTn>
                                        <p:tgtEl>
                                          <p:spTgt spid="16"/>
                                        </p:tgtEl>
                                        <p:attrNameLst>
                                          <p:attrName>style.visibility</p:attrName>
                                        </p:attrNameLst>
                                      </p:cBhvr>
                                      <p:to>
                                        <p:strVal val="visible"/>
                                      </p:to>
                                    </p:set>
                                    <p:anim calcmode="lin" valueType="num">
                                      <p:cBhvr>
                                        <p:cTn id="74" dur="1000" fill="hold"/>
                                        <p:tgtEl>
                                          <p:spTgt spid="16"/>
                                        </p:tgtEl>
                                        <p:attrNameLst>
                                          <p:attrName>ppt_w</p:attrName>
                                        </p:attrNameLst>
                                      </p:cBhvr>
                                      <p:tavLst>
                                        <p:tav tm="0">
                                          <p:val>
                                            <p:fltVal val="0"/>
                                          </p:val>
                                        </p:tav>
                                        <p:tav tm="100000">
                                          <p:val>
                                            <p:strVal val="#ppt_w"/>
                                          </p:val>
                                        </p:tav>
                                      </p:tavLst>
                                    </p:anim>
                                    <p:anim calcmode="lin" valueType="num">
                                      <p:cBhvr>
                                        <p:cTn id="75" dur="1000" fill="hold"/>
                                        <p:tgtEl>
                                          <p:spTgt spid="16"/>
                                        </p:tgtEl>
                                        <p:attrNameLst>
                                          <p:attrName>ppt_h</p:attrName>
                                        </p:attrNameLst>
                                      </p:cBhvr>
                                      <p:tavLst>
                                        <p:tav tm="0">
                                          <p:val>
                                            <p:fltVal val="0"/>
                                          </p:val>
                                        </p:tav>
                                        <p:tav tm="100000">
                                          <p:val>
                                            <p:strVal val="#ppt_h"/>
                                          </p:val>
                                        </p:tav>
                                      </p:tavLst>
                                    </p:anim>
                                    <p:anim calcmode="lin" valueType="num">
                                      <p:cBhvr>
                                        <p:cTn id="76" dur="1000" fill="hold"/>
                                        <p:tgtEl>
                                          <p:spTgt spid="16"/>
                                        </p:tgtEl>
                                        <p:attrNameLst>
                                          <p:attrName>style.rotation</p:attrName>
                                        </p:attrNameLst>
                                      </p:cBhvr>
                                      <p:tavLst>
                                        <p:tav tm="0">
                                          <p:val>
                                            <p:fltVal val="90"/>
                                          </p:val>
                                        </p:tav>
                                        <p:tav tm="100000">
                                          <p:val>
                                            <p:fltVal val="0"/>
                                          </p:val>
                                        </p:tav>
                                      </p:tavLst>
                                    </p:anim>
                                    <p:animEffect transition="in" filter="fade">
                                      <p:cBhvr>
                                        <p:cTn id="77" dur="1000"/>
                                        <p:tgtEl>
                                          <p:spTgt spid="16"/>
                                        </p:tgtEl>
                                      </p:cBhvr>
                                    </p:animEffect>
                                  </p:childTnLst>
                                </p:cTn>
                              </p:par>
                              <p:par>
                                <p:cTn id="78" presetID="31" presetClass="entr" presetSubtype="0" fill="hold" nodeType="withEffect">
                                  <p:stCondLst>
                                    <p:cond delay="0"/>
                                  </p:stCondLst>
                                  <p:childTnLst>
                                    <p:set>
                                      <p:cBhvr>
                                        <p:cTn id="79" dur="1" fill="hold">
                                          <p:stCondLst>
                                            <p:cond delay="0"/>
                                          </p:stCondLst>
                                        </p:cTn>
                                        <p:tgtEl>
                                          <p:spTgt spid="15"/>
                                        </p:tgtEl>
                                        <p:attrNameLst>
                                          <p:attrName>style.visibility</p:attrName>
                                        </p:attrNameLst>
                                      </p:cBhvr>
                                      <p:to>
                                        <p:strVal val="visible"/>
                                      </p:to>
                                    </p:set>
                                    <p:anim calcmode="lin" valueType="num">
                                      <p:cBhvr>
                                        <p:cTn id="80" dur="1000" fill="hold"/>
                                        <p:tgtEl>
                                          <p:spTgt spid="15"/>
                                        </p:tgtEl>
                                        <p:attrNameLst>
                                          <p:attrName>ppt_w</p:attrName>
                                        </p:attrNameLst>
                                      </p:cBhvr>
                                      <p:tavLst>
                                        <p:tav tm="0">
                                          <p:val>
                                            <p:fltVal val="0"/>
                                          </p:val>
                                        </p:tav>
                                        <p:tav tm="100000">
                                          <p:val>
                                            <p:strVal val="#ppt_w"/>
                                          </p:val>
                                        </p:tav>
                                      </p:tavLst>
                                    </p:anim>
                                    <p:anim calcmode="lin" valueType="num">
                                      <p:cBhvr>
                                        <p:cTn id="81" dur="1000" fill="hold"/>
                                        <p:tgtEl>
                                          <p:spTgt spid="15"/>
                                        </p:tgtEl>
                                        <p:attrNameLst>
                                          <p:attrName>ppt_h</p:attrName>
                                        </p:attrNameLst>
                                      </p:cBhvr>
                                      <p:tavLst>
                                        <p:tav tm="0">
                                          <p:val>
                                            <p:fltVal val="0"/>
                                          </p:val>
                                        </p:tav>
                                        <p:tav tm="100000">
                                          <p:val>
                                            <p:strVal val="#ppt_h"/>
                                          </p:val>
                                        </p:tav>
                                      </p:tavLst>
                                    </p:anim>
                                    <p:anim calcmode="lin" valueType="num">
                                      <p:cBhvr>
                                        <p:cTn id="82" dur="1000" fill="hold"/>
                                        <p:tgtEl>
                                          <p:spTgt spid="15"/>
                                        </p:tgtEl>
                                        <p:attrNameLst>
                                          <p:attrName>style.rotation</p:attrName>
                                        </p:attrNameLst>
                                      </p:cBhvr>
                                      <p:tavLst>
                                        <p:tav tm="0">
                                          <p:val>
                                            <p:fltVal val="90"/>
                                          </p:val>
                                        </p:tav>
                                        <p:tav tm="100000">
                                          <p:val>
                                            <p:fltVal val="0"/>
                                          </p:val>
                                        </p:tav>
                                      </p:tavLst>
                                    </p:anim>
                                    <p:animEffect transition="in" filter="fade">
                                      <p:cBhvr>
                                        <p:cTn id="83"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标题 1"/>
          <p:cNvSpPr>
            <a:spLocks noGrp="1"/>
          </p:cNvSpPr>
          <p:nvPr>
            <p:ph type="ctrTitle" idx="4294967295"/>
          </p:nvPr>
        </p:nvSpPr>
        <p:spPr>
          <a:xfrm>
            <a:off x="1826813" y="991972"/>
            <a:ext cx="7272337" cy="1800225"/>
          </a:xfrm>
        </p:spPr>
        <p:txBody>
          <a:bodyPr/>
          <a:lstStyle/>
          <a:p>
            <a:pPr eaLnBrk="1" hangingPunct="1">
              <a:defRPr/>
            </a:pPr>
            <a:r>
              <a:rPr lang="zh-CN" altLang="en-US" sz="4000" dirty="0">
                <a:solidFill>
                  <a:schemeClr val="tx1">
                    <a:lumMod val="85000"/>
                    <a:lumOff val="15000"/>
                  </a:schemeClr>
                </a:solidFill>
                <a:latin typeface="微软雅黑" charset="-122"/>
                <a:ea typeface="微软雅黑" charset="-122"/>
              </a:rPr>
              <a:t>           </a:t>
            </a:r>
            <a:r>
              <a:rPr lang="zh-CN" altLang="en-US" sz="5400" kern="3500" spc="500" dirty="0">
                <a:solidFill>
                  <a:schemeClr val="tx1">
                    <a:lumMod val="85000"/>
                    <a:lumOff val="15000"/>
                  </a:schemeClr>
                </a:solidFill>
                <a:effectLst>
                  <a:outerShdw blurRad="38100" dist="38100" dir="2700000" algn="tl">
                    <a:srgbClr val="000000">
                      <a:alpha val="43137"/>
                    </a:srgbClr>
                  </a:outerShdw>
                </a:effectLst>
                <a:latin typeface="微软雅黑" charset="-122"/>
                <a:ea typeface="微软雅黑" charset="-122"/>
              </a:rPr>
              <a:t>超星汇雅电子书</a:t>
            </a:r>
            <a:endParaRPr lang="zh-CN" altLang="zh-CN" sz="6600" kern="3500" spc="500" dirty="0">
              <a:solidFill>
                <a:schemeClr val="tx1">
                  <a:lumMod val="85000"/>
                  <a:lumOff val="15000"/>
                </a:schemeClr>
              </a:solidFill>
              <a:effectLst>
                <a:outerShdw blurRad="38100" dist="38100" dir="2700000" algn="tl">
                  <a:srgbClr val="000000">
                    <a:alpha val="43137"/>
                  </a:srgbClr>
                </a:outerShdw>
              </a:effectLst>
              <a:latin typeface="微软雅黑" charset="-122"/>
              <a:ea typeface="微软雅黑" charset="-122"/>
            </a:endParaRPr>
          </a:p>
        </p:txBody>
      </p:sp>
      <p:sp>
        <p:nvSpPr>
          <p:cNvPr id="3078" name="Text Box 5"/>
          <p:cNvSpPr txBox="1">
            <a:spLocks noChangeArrowheads="1"/>
          </p:cNvSpPr>
          <p:nvPr/>
        </p:nvSpPr>
        <p:spPr bwMode="auto">
          <a:xfrm>
            <a:off x="1648224" y="4122548"/>
            <a:ext cx="8064896" cy="585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spcBef>
                <a:spcPct val="20000"/>
              </a:spcBef>
              <a:buFont typeface="Arial" charset="0"/>
              <a:buNone/>
            </a:pPr>
            <a:r>
              <a:rPr lang="en-US" altLang="zh-CN" sz="3200" b="1" dirty="0">
                <a:solidFill>
                  <a:srgbClr val="FF0000"/>
                </a:solidFill>
              </a:rPr>
              <a:t>              </a:t>
            </a:r>
            <a:r>
              <a:rPr lang="zh-CN" altLang="en-US" sz="3200" b="1" dirty="0">
                <a:solidFill>
                  <a:srgbClr val="FF0000"/>
                </a:solidFill>
              </a:rPr>
              <a:t>网址：</a:t>
            </a:r>
            <a:r>
              <a:rPr lang="en-US" altLang="zh-CN" sz="3200" b="1" dirty="0">
                <a:solidFill>
                  <a:srgbClr val="FF0000"/>
                </a:solidFill>
              </a:rPr>
              <a:t> </a:t>
            </a:r>
            <a:r>
              <a:rPr lang="en-US" altLang="zh-CN" sz="4000" dirty="0">
                <a:solidFill>
                  <a:srgbClr val="FF0000"/>
                </a:solidFill>
              </a:rPr>
              <a:t>www.sslibrary.com</a:t>
            </a:r>
            <a:endParaRPr lang="en-US" altLang="zh-CN" sz="3200" dirty="0">
              <a:solidFill>
                <a:srgbClr val="FF0000"/>
              </a:solidFill>
            </a:endParaRPr>
          </a:p>
          <a:p>
            <a:pPr eaLnBrk="1" hangingPunct="1">
              <a:spcBef>
                <a:spcPct val="20000"/>
              </a:spcBef>
              <a:buFont typeface="Arial" charset="0"/>
              <a:buNone/>
            </a:pPr>
            <a:endParaRPr lang="zh-CN" altLang="en-US" sz="2800" b="1" dirty="0">
              <a:solidFill>
                <a:srgbClr val="0070C0"/>
              </a:solidFill>
              <a:latin typeface="叶根友行书繁"/>
              <a:ea typeface="叶根友行书繁"/>
              <a:cs typeface="叶根友行书繁"/>
            </a:endParaRPr>
          </a:p>
        </p:txBody>
      </p:sp>
      <p:pic>
        <p:nvPicPr>
          <p:cNvPr id="4" name="图片 3"/>
          <p:cNvPicPr>
            <a:picLocks noChangeAspect="1"/>
          </p:cNvPicPr>
          <p:nvPr/>
        </p:nvPicPr>
        <p:blipFill>
          <a:blip r:embed="rId1">
            <a:clrChange>
              <a:clrFrom>
                <a:srgbClr val="FBFAF9">
                  <a:alpha val="100000"/>
                </a:srgbClr>
              </a:clrFrom>
              <a:clrTo>
                <a:srgbClr val="FBFAF9">
                  <a:alpha val="100000"/>
                  <a:alpha val="0"/>
                </a:srgbClr>
              </a:clrTo>
            </a:clrChange>
            <a:extLst>
              <a:ext uri="{28A0092B-C50C-407E-A947-70E740481C1C}">
                <a14:useLocalDpi xmlns:a14="http://schemas.microsoft.com/office/drawing/2010/main" val="0"/>
              </a:ext>
            </a:extLst>
          </a:blip>
          <a:stretch>
            <a:fillRect/>
          </a:stretch>
        </p:blipFill>
        <p:spPr>
          <a:xfrm>
            <a:off x="4150990" y="2419728"/>
            <a:ext cx="4240827" cy="138440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0" fill="hold"/>
                                        <p:tgtEl>
                                          <p:spTgt spid="4098"/>
                                        </p:tgtEl>
                                        <p:attrNameLst>
                                          <p:attrName>ppt_x</p:attrName>
                                        </p:attrNameLst>
                                      </p:cBhvr>
                                      <p:tavLst>
                                        <p:tav tm="0">
                                          <p:val>
                                            <p:strVal val="#ppt_x"/>
                                          </p:val>
                                        </p:tav>
                                        <p:tav tm="100000">
                                          <p:val>
                                            <p:strVal val="#ppt_x"/>
                                          </p:val>
                                        </p:tav>
                                      </p:tavLst>
                                    </p:anim>
                                    <p:anim calcmode="lin" valueType="num">
                                      <p:cBhvr additive="base">
                                        <p:cTn id="8" dur="5000" fill="hold"/>
                                        <p:tgtEl>
                                          <p:spTgt spid="40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组 9"/>
          <p:cNvGrpSpPr/>
          <p:nvPr/>
        </p:nvGrpSpPr>
        <p:grpSpPr bwMode="auto">
          <a:xfrm>
            <a:off x="550590" y="260350"/>
            <a:ext cx="2301354" cy="1176338"/>
            <a:chOff x="2090379" y="2793881"/>
            <a:chExt cx="2301854" cy="1176089"/>
          </a:xfrm>
        </p:grpSpPr>
        <p:sp>
          <p:nvSpPr>
            <p:cNvPr id="35" name="Oval 20558"/>
            <p:cNvSpPr/>
            <p:nvPr/>
          </p:nvSpPr>
          <p:spPr>
            <a:xfrm>
              <a:off x="3217228" y="2793881"/>
              <a:ext cx="1175005" cy="11760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400">
                <a:solidFill>
                  <a:prstClr val="white"/>
                </a:solidFill>
              </a:endParaRPr>
            </a:p>
          </p:txBody>
        </p:sp>
        <p:sp>
          <p:nvSpPr>
            <p:cNvPr id="36" name="文本框 35"/>
            <p:cNvSpPr txBox="1"/>
            <p:nvPr/>
          </p:nvSpPr>
          <p:spPr>
            <a:xfrm>
              <a:off x="2090379" y="2981900"/>
              <a:ext cx="1333790" cy="400025"/>
            </a:xfrm>
            <a:prstGeom prst="rect">
              <a:avLst/>
            </a:prstGeom>
            <a:noFill/>
            <a:effectLst>
              <a:innerShdw blurRad="114300">
                <a:prstClr val="black"/>
              </a:innerShdw>
            </a:effectLst>
          </p:spPr>
          <p:txBody>
            <a:bodyPr>
              <a:spAutoFit/>
            </a:bodyPr>
            <a:lstStyle>
              <a:lvl1pPr>
                <a:defRPr>
                  <a:solidFill>
                    <a:schemeClr val="tx1"/>
                  </a:solidFill>
                  <a:latin typeface="Arial" charset="0"/>
                  <a:ea typeface="宋体" charset="-122"/>
                </a:defRPr>
              </a:lvl1pPr>
              <a:lvl2pPr marL="742950" indent="-285750">
                <a:defRPr>
                  <a:solidFill>
                    <a:schemeClr val="tx1"/>
                  </a:solidFill>
                  <a:latin typeface="Arial" charset="0"/>
                  <a:ea typeface="宋体" charset="-122"/>
                </a:defRPr>
              </a:lvl2pPr>
              <a:lvl3pPr marL="1143000" indent="-228600">
                <a:defRPr>
                  <a:solidFill>
                    <a:schemeClr val="tx1"/>
                  </a:solidFill>
                  <a:latin typeface="Arial" charset="0"/>
                  <a:ea typeface="宋体" charset="-122"/>
                </a:defRPr>
              </a:lvl3pPr>
              <a:lvl4pPr marL="1600200" indent="-228600">
                <a:defRPr>
                  <a:solidFill>
                    <a:schemeClr val="tx1"/>
                  </a:solidFill>
                  <a:latin typeface="Arial" charset="0"/>
                  <a:ea typeface="宋体" charset="-122"/>
                </a:defRPr>
              </a:lvl4pPr>
              <a:lvl5pPr marL="2057400" indent="-22860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zh-CN" altLang="en-US" sz="2000" b="1" dirty="0">
                  <a:solidFill>
                    <a:srgbClr val="595959"/>
                  </a:solidFill>
                  <a:latin typeface="字体管家娜娜体"/>
                  <a:ea typeface="字体管家娜娜体"/>
                  <a:cs typeface="字体管家娜娜体"/>
                  <a:sym typeface="Arial" charset="0"/>
                </a:rPr>
                <a:t>页面介绍</a:t>
              </a:r>
              <a:endParaRPr lang="zh-CN" altLang="en-US" sz="2000" b="1" dirty="0">
                <a:solidFill>
                  <a:srgbClr val="595959"/>
                </a:solidFill>
                <a:latin typeface="字体管家娜娜体"/>
                <a:ea typeface="字体管家娜娜体"/>
                <a:cs typeface="字体管家娜娜体"/>
                <a:sym typeface="Arial" charset="0"/>
              </a:endParaRPr>
            </a:p>
          </p:txBody>
        </p:sp>
      </p:grpSp>
      <p:pic>
        <p:nvPicPr>
          <p:cNvPr id="2" name="图片 1" descr="D:\111.png111"/>
          <p:cNvPicPr>
            <a:picLocks noChangeAspect="1"/>
          </p:cNvPicPr>
          <p:nvPr/>
        </p:nvPicPr>
        <p:blipFill>
          <a:blip r:embed="rId1"/>
          <a:srcRect l="9813" r="9437"/>
          <a:stretch>
            <a:fillRect/>
          </a:stretch>
        </p:blipFill>
        <p:spPr bwMode="auto">
          <a:xfrm>
            <a:off x="4364990" y="1955800"/>
            <a:ext cx="6494780" cy="3949700"/>
          </a:xfrm>
          <a:prstGeom prst="rect">
            <a:avLst/>
          </a:prstGeom>
          <a:noFill/>
          <a:ln>
            <a:noFill/>
          </a:ln>
          <a:effectLst>
            <a:outerShdw blurRad="63500" sx="102000" sy="102000" algn="ctr"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泪滴形 5"/>
          <p:cNvSpPr/>
          <p:nvPr/>
        </p:nvSpPr>
        <p:spPr>
          <a:xfrm rot="2400000">
            <a:off x="1656556" y="3375026"/>
            <a:ext cx="1004888" cy="1020763"/>
          </a:xfrm>
          <a:prstGeom prst="teardrop">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sp>
        <p:nvSpPr>
          <p:cNvPr id="6" name="文本框 5"/>
          <p:cNvSpPr txBox="1">
            <a:spLocks noChangeArrowheads="1"/>
          </p:cNvSpPr>
          <p:nvPr/>
        </p:nvSpPr>
        <p:spPr bwMode="auto">
          <a:xfrm>
            <a:off x="1647031" y="3730625"/>
            <a:ext cx="13335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2000">
                <a:solidFill>
                  <a:schemeClr val="tx1"/>
                </a:solidFill>
                <a:latin typeface="华文细黑" pitchFamily="2" charset="-122"/>
                <a:ea typeface="华文细黑" pitchFamily="2" charset="-122"/>
              </a:defRPr>
            </a:lvl1pPr>
            <a:lvl2pPr marL="742950" indent="-285750">
              <a:spcBef>
                <a:spcPct val="20000"/>
              </a:spcBef>
              <a:buFont typeface="Arial" charset="0"/>
              <a:buChar char="–"/>
              <a:defRPr sz="2800">
                <a:solidFill>
                  <a:schemeClr val="tx1"/>
                </a:solidFill>
                <a:latin typeface="Calibri" pitchFamily="34" charset="0"/>
                <a:ea typeface="宋体" charset="-122"/>
              </a:defRPr>
            </a:lvl2pPr>
            <a:lvl3pPr marL="1143000" indent="-228600">
              <a:spcBef>
                <a:spcPct val="20000"/>
              </a:spcBef>
              <a:buFont typeface="Arial" charset="0"/>
              <a:buChar char="•"/>
              <a:defRPr sz="2400">
                <a:solidFill>
                  <a:schemeClr val="tx1"/>
                </a:solidFill>
                <a:latin typeface="Calibri" pitchFamily="34" charset="0"/>
                <a:ea typeface="宋体" charset="-122"/>
              </a:defRPr>
            </a:lvl3pPr>
            <a:lvl4pPr marL="1600200" indent="-228600">
              <a:spcBef>
                <a:spcPct val="20000"/>
              </a:spcBef>
              <a:buFont typeface="Arial" charset="0"/>
              <a:buChar char="–"/>
              <a:defRPr sz="2000">
                <a:solidFill>
                  <a:schemeClr val="tx1"/>
                </a:solidFill>
                <a:latin typeface="Calibri" pitchFamily="34" charset="0"/>
                <a:ea typeface="宋体" charset="-122"/>
              </a:defRPr>
            </a:lvl4pPr>
            <a:lvl5pPr marL="2057400" indent="-228600">
              <a:spcBef>
                <a:spcPct val="20000"/>
              </a:spcBef>
              <a:buFont typeface="Arial" charset="0"/>
              <a:buChar char="»"/>
              <a:defRPr sz="2000">
                <a:solidFill>
                  <a:schemeClr val="tx1"/>
                </a:solidFill>
                <a:latin typeface="Calibri" pitchFamily="34" charset="0"/>
                <a:ea typeface="宋体"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charset="-122"/>
              </a:defRPr>
            </a:lvl9pPr>
          </a:lstStyle>
          <a:p>
            <a:pPr eaLnBrk="1" hangingPunct="1">
              <a:spcBef>
                <a:spcPct val="0"/>
              </a:spcBef>
              <a:buFontTx/>
              <a:buNone/>
            </a:pPr>
            <a:r>
              <a:rPr kumimoji="1" lang="zh-CN" altLang="en-US" b="1" dirty="0">
                <a:latin typeface="微软雅黑" charset="-122"/>
                <a:ea typeface="微软雅黑" charset="-122"/>
              </a:rPr>
              <a:t>图书分类</a:t>
            </a:r>
            <a:endParaRPr kumimoji="1" lang="zh-CN" altLang="en-US" b="1" dirty="0">
              <a:latin typeface="微软雅黑" charset="-122"/>
              <a:ea typeface="微软雅黑" charset="-122"/>
            </a:endParaRPr>
          </a:p>
        </p:txBody>
      </p:sp>
      <p:sp>
        <p:nvSpPr>
          <p:cNvPr id="13" name="文本框 12"/>
          <p:cNvSpPr txBox="1">
            <a:spLocks noChangeArrowheads="1"/>
          </p:cNvSpPr>
          <p:nvPr/>
        </p:nvSpPr>
        <p:spPr bwMode="auto">
          <a:xfrm>
            <a:off x="8111430" y="648464"/>
            <a:ext cx="158129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2000">
                <a:solidFill>
                  <a:schemeClr val="tx1"/>
                </a:solidFill>
                <a:latin typeface="华文细黑" pitchFamily="2" charset="-122"/>
                <a:ea typeface="华文细黑" pitchFamily="2" charset="-122"/>
              </a:defRPr>
            </a:lvl1pPr>
            <a:lvl2pPr marL="742950" indent="-285750">
              <a:spcBef>
                <a:spcPct val="20000"/>
              </a:spcBef>
              <a:buFont typeface="Arial" charset="0"/>
              <a:buChar char="–"/>
              <a:defRPr sz="2800">
                <a:solidFill>
                  <a:schemeClr val="tx1"/>
                </a:solidFill>
                <a:latin typeface="Calibri" pitchFamily="34" charset="0"/>
                <a:ea typeface="宋体" charset="-122"/>
              </a:defRPr>
            </a:lvl2pPr>
            <a:lvl3pPr marL="1143000" indent="-228600">
              <a:spcBef>
                <a:spcPct val="20000"/>
              </a:spcBef>
              <a:buFont typeface="Arial" charset="0"/>
              <a:buChar char="•"/>
              <a:defRPr sz="2400">
                <a:solidFill>
                  <a:schemeClr val="tx1"/>
                </a:solidFill>
                <a:latin typeface="Calibri" pitchFamily="34" charset="0"/>
                <a:ea typeface="宋体" charset="-122"/>
              </a:defRPr>
            </a:lvl3pPr>
            <a:lvl4pPr marL="1600200" indent="-228600">
              <a:spcBef>
                <a:spcPct val="20000"/>
              </a:spcBef>
              <a:buFont typeface="Arial" charset="0"/>
              <a:buChar char="–"/>
              <a:defRPr sz="2000">
                <a:solidFill>
                  <a:schemeClr val="tx1"/>
                </a:solidFill>
                <a:latin typeface="Calibri" pitchFamily="34" charset="0"/>
                <a:ea typeface="宋体" charset="-122"/>
              </a:defRPr>
            </a:lvl4pPr>
            <a:lvl5pPr marL="2057400" indent="-228600">
              <a:spcBef>
                <a:spcPct val="20000"/>
              </a:spcBef>
              <a:buFont typeface="Arial" charset="0"/>
              <a:buChar char="»"/>
              <a:defRPr sz="2000">
                <a:solidFill>
                  <a:schemeClr val="tx1"/>
                </a:solidFill>
                <a:latin typeface="Calibri" pitchFamily="34" charset="0"/>
                <a:ea typeface="宋体"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charset="-122"/>
              </a:defRPr>
            </a:lvl9pPr>
          </a:lstStyle>
          <a:p>
            <a:pPr eaLnBrk="1" hangingPunct="1">
              <a:spcBef>
                <a:spcPct val="0"/>
              </a:spcBef>
              <a:buFontTx/>
              <a:buNone/>
            </a:pPr>
            <a:r>
              <a:rPr kumimoji="1" lang="zh-CN" altLang="en-US" b="1" dirty="0">
                <a:latin typeface="微软雅黑" charset="-122"/>
                <a:ea typeface="微软雅黑" charset="-122"/>
              </a:rPr>
              <a:t>检索导航</a:t>
            </a:r>
            <a:endParaRPr kumimoji="1" lang="zh-CN" altLang="en-US" b="1" dirty="0">
              <a:latin typeface="微软雅黑" charset="-122"/>
              <a:ea typeface="微软雅黑" charset="-122"/>
            </a:endParaRPr>
          </a:p>
        </p:txBody>
      </p:sp>
      <p:sp>
        <p:nvSpPr>
          <p:cNvPr id="15" name="等腰三角形 14"/>
          <p:cNvSpPr/>
          <p:nvPr/>
        </p:nvSpPr>
        <p:spPr>
          <a:xfrm rot="512239">
            <a:off x="1319198" y="930359"/>
            <a:ext cx="314715" cy="271306"/>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charset="0"/>
              <a:ea typeface="微软雅黑" charset="-122"/>
              <a:sym typeface="Arial" charset="0"/>
            </a:endParaRPr>
          </a:p>
        </p:txBody>
      </p:sp>
      <p:sp>
        <p:nvSpPr>
          <p:cNvPr id="16" name="等腰三角形 15"/>
          <p:cNvSpPr/>
          <p:nvPr/>
        </p:nvSpPr>
        <p:spPr>
          <a:xfrm rot="20371609">
            <a:off x="1836739" y="1143392"/>
            <a:ext cx="157357" cy="135653"/>
          </a:xfrm>
          <a:prstGeom prst="triangl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charset="0"/>
              <a:ea typeface="微软雅黑" charset="-122"/>
              <a:sym typeface="Arial" charset="0"/>
            </a:endParaRPr>
          </a:p>
        </p:txBody>
      </p:sp>
      <p:sp>
        <p:nvSpPr>
          <p:cNvPr id="17" name="等腰三角形 16"/>
          <p:cNvSpPr/>
          <p:nvPr/>
        </p:nvSpPr>
        <p:spPr>
          <a:xfrm rot="20371609">
            <a:off x="965787" y="1165835"/>
            <a:ext cx="211765" cy="155966"/>
          </a:xfrm>
          <a:prstGeom prst="triangle">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charset="0"/>
              <a:ea typeface="微软雅黑" charset="-122"/>
              <a:sym typeface="Arial" charset="0"/>
            </a:endParaRPr>
          </a:p>
        </p:txBody>
      </p:sp>
      <p:sp>
        <p:nvSpPr>
          <p:cNvPr id="18" name="等腰三角形 17"/>
          <p:cNvSpPr/>
          <p:nvPr/>
        </p:nvSpPr>
        <p:spPr>
          <a:xfrm rot="3761573">
            <a:off x="462591" y="854486"/>
            <a:ext cx="588992" cy="403978"/>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charset="0"/>
              <a:ea typeface="微软雅黑" charset="-122"/>
              <a:sym typeface="Arial" charset="0"/>
            </a:endParaRPr>
          </a:p>
        </p:txBody>
      </p:sp>
      <p:sp>
        <p:nvSpPr>
          <p:cNvPr id="19" name="等腰三角形 18"/>
          <p:cNvSpPr/>
          <p:nvPr/>
        </p:nvSpPr>
        <p:spPr>
          <a:xfrm rot="20371609">
            <a:off x="1829356" y="838609"/>
            <a:ext cx="211765" cy="155966"/>
          </a:xfrm>
          <a:prstGeom prst="triangle">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charset="0"/>
              <a:ea typeface="微软雅黑" charset="-122"/>
              <a:sym typeface="Arial" charset="0"/>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par>
                          <p:cTn id="7" fill="hold">
                            <p:stCondLst>
                              <p:cond delay="0"/>
                            </p:stCondLst>
                            <p:childTnLst>
                              <p:par>
                                <p:cTn id="8" presetID="8" presetClass="emph" presetSubtype="0" fill="hold" nodeType="afterEffect">
                                  <p:stCondLst>
                                    <p:cond delay="0"/>
                                  </p:stCondLst>
                                  <p:childTnLst>
                                    <p:animRot by="21600000">
                                      <p:cBhvr>
                                        <p:cTn id="9" dur="2000" fill="hold"/>
                                        <p:tgtEl>
                                          <p:spTgt spid="34"/>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checkerboard(across)">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1" presetClass="entr" presetSubtype="0" fill="hold" nodeType="after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childTnLst>
                                </p:cTn>
                              </p:par>
                            </p:childTnLst>
                          </p:cTn>
                        </p:par>
                        <p:par>
                          <p:cTn id="25" fill="hold">
                            <p:stCondLst>
                              <p:cond delay="1000"/>
                            </p:stCondLst>
                            <p:childTnLst>
                              <p:par>
                                <p:cTn id="26" presetID="1" presetClass="entr" presetSubtype="0" fill="hold" nodeType="afterEffect">
                                  <p:stCondLst>
                                    <p:cond delay="0"/>
                                  </p:stCondLst>
                                  <p:childTnLst>
                                    <p:set>
                                      <p:cBhvr>
                                        <p:cTn id="27" dur="1" fill="hold">
                                          <p:stCondLst>
                                            <p:cond delay="0"/>
                                          </p:stCondLst>
                                        </p:cTn>
                                        <p:tgtEl>
                                          <p:spTgt spid="13">
                                            <p:txEl>
                                              <p:pRg st="0" end="0"/>
                                            </p:txEl>
                                          </p:spTgt>
                                        </p:tgtEl>
                                        <p:attrNameLst>
                                          <p:attrName>style.visibility</p:attrName>
                                        </p:attrNameLst>
                                      </p:cBhvr>
                                      <p:to>
                                        <p:strVal val="visible"/>
                                      </p:to>
                                    </p:set>
                                  </p:childTnLst>
                                </p:cTn>
                              </p:par>
                              <p:par>
                                <p:cTn id="28" presetID="31" presetClass="entr" presetSubtype="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p:cTn id="30" dur="1000" fill="hold"/>
                                        <p:tgtEl>
                                          <p:spTgt spid="18"/>
                                        </p:tgtEl>
                                        <p:attrNameLst>
                                          <p:attrName>ppt_w</p:attrName>
                                        </p:attrNameLst>
                                      </p:cBhvr>
                                      <p:tavLst>
                                        <p:tav tm="0">
                                          <p:val>
                                            <p:fltVal val="0"/>
                                          </p:val>
                                        </p:tav>
                                        <p:tav tm="100000">
                                          <p:val>
                                            <p:strVal val="#ppt_w"/>
                                          </p:val>
                                        </p:tav>
                                      </p:tavLst>
                                    </p:anim>
                                    <p:anim calcmode="lin" valueType="num">
                                      <p:cBhvr>
                                        <p:cTn id="31" dur="1000" fill="hold"/>
                                        <p:tgtEl>
                                          <p:spTgt spid="18"/>
                                        </p:tgtEl>
                                        <p:attrNameLst>
                                          <p:attrName>ppt_h</p:attrName>
                                        </p:attrNameLst>
                                      </p:cBhvr>
                                      <p:tavLst>
                                        <p:tav tm="0">
                                          <p:val>
                                            <p:fltVal val="0"/>
                                          </p:val>
                                        </p:tav>
                                        <p:tav tm="100000">
                                          <p:val>
                                            <p:strVal val="#ppt_h"/>
                                          </p:val>
                                        </p:tav>
                                      </p:tavLst>
                                    </p:anim>
                                    <p:anim calcmode="lin" valueType="num">
                                      <p:cBhvr>
                                        <p:cTn id="32" dur="1000" fill="hold"/>
                                        <p:tgtEl>
                                          <p:spTgt spid="18"/>
                                        </p:tgtEl>
                                        <p:attrNameLst>
                                          <p:attrName>style.rotation</p:attrName>
                                        </p:attrNameLst>
                                      </p:cBhvr>
                                      <p:tavLst>
                                        <p:tav tm="0">
                                          <p:val>
                                            <p:fltVal val="90"/>
                                          </p:val>
                                        </p:tav>
                                        <p:tav tm="100000">
                                          <p:val>
                                            <p:fltVal val="0"/>
                                          </p:val>
                                        </p:tav>
                                      </p:tavLst>
                                    </p:anim>
                                    <p:animEffect transition="in" filter="fade">
                                      <p:cBhvr>
                                        <p:cTn id="33" dur="1000"/>
                                        <p:tgtEl>
                                          <p:spTgt spid="18"/>
                                        </p:tgtEl>
                                      </p:cBhvr>
                                    </p:animEffect>
                                  </p:childTnLst>
                                </p:cTn>
                              </p:par>
                              <p:par>
                                <p:cTn id="34" presetID="31" presetClass="entr" presetSubtype="0"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p:cTn id="36" dur="1000" fill="hold"/>
                                        <p:tgtEl>
                                          <p:spTgt spid="17"/>
                                        </p:tgtEl>
                                        <p:attrNameLst>
                                          <p:attrName>ppt_w</p:attrName>
                                        </p:attrNameLst>
                                      </p:cBhvr>
                                      <p:tavLst>
                                        <p:tav tm="0">
                                          <p:val>
                                            <p:fltVal val="0"/>
                                          </p:val>
                                        </p:tav>
                                        <p:tav tm="100000">
                                          <p:val>
                                            <p:strVal val="#ppt_w"/>
                                          </p:val>
                                        </p:tav>
                                      </p:tavLst>
                                    </p:anim>
                                    <p:anim calcmode="lin" valueType="num">
                                      <p:cBhvr>
                                        <p:cTn id="37" dur="1000" fill="hold"/>
                                        <p:tgtEl>
                                          <p:spTgt spid="17"/>
                                        </p:tgtEl>
                                        <p:attrNameLst>
                                          <p:attrName>ppt_h</p:attrName>
                                        </p:attrNameLst>
                                      </p:cBhvr>
                                      <p:tavLst>
                                        <p:tav tm="0">
                                          <p:val>
                                            <p:fltVal val="0"/>
                                          </p:val>
                                        </p:tav>
                                        <p:tav tm="100000">
                                          <p:val>
                                            <p:strVal val="#ppt_h"/>
                                          </p:val>
                                        </p:tav>
                                      </p:tavLst>
                                    </p:anim>
                                    <p:anim calcmode="lin" valueType="num">
                                      <p:cBhvr>
                                        <p:cTn id="38" dur="1000" fill="hold"/>
                                        <p:tgtEl>
                                          <p:spTgt spid="17"/>
                                        </p:tgtEl>
                                        <p:attrNameLst>
                                          <p:attrName>style.rotation</p:attrName>
                                        </p:attrNameLst>
                                      </p:cBhvr>
                                      <p:tavLst>
                                        <p:tav tm="0">
                                          <p:val>
                                            <p:fltVal val="90"/>
                                          </p:val>
                                        </p:tav>
                                        <p:tav tm="100000">
                                          <p:val>
                                            <p:fltVal val="0"/>
                                          </p:val>
                                        </p:tav>
                                      </p:tavLst>
                                    </p:anim>
                                    <p:animEffect transition="in" filter="fade">
                                      <p:cBhvr>
                                        <p:cTn id="39" dur="1000"/>
                                        <p:tgtEl>
                                          <p:spTgt spid="17"/>
                                        </p:tgtEl>
                                      </p:cBhvr>
                                    </p:animEffect>
                                  </p:childTnLst>
                                </p:cTn>
                              </p:par>
                              <p:par>
                                <p:cTn id="40" presetID="31" presetClass="entr" presetSubtype="0"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1000" fill="hold"/>
                                        <p:tgtEl>
                                          <p:spTgt spid="15"/>
                                        </p:tgtEl>
                                        <p:attrNameLst>
                                          <p:attrName>ppt_w</p:attrName>
                                        </p:attrNameLst>
                                      </p:cBhvr>
                                      <p:tavLst>
                                        <p:tav tm="0">
                                          <p:val>
                                            <p:fltVal val="0"/>
                                          </p:val>
                                        </p:tav>
                                        <p:tav tm="100000">
                                          <p:val>
                                            <p:strVal val="#ppt_w"/>
                                          </p:val>
                                        </p:tav>
                                      </p:tavLst>
                                    </p:anim>
                                    <p:anim calcmode="lin" valueType="num">
                                      <p:cBhvr>
                                        <p:cTn id="43" dur="1000" fill="hold"/>
                                        <p:tgtEl>
                                          <p:spTgt spid="15"/>
                                        </p:tgtEl>
                                        <p:attrNameLst>
                                          <p:attrName>ppt_h</p:attrName>
                                        </p:attrNameLst>
                                      </p:cBhvr>
                                      <p:tavLst>
                                        <p:tav tm="0">
                                          <p:val>
                                            <p:fltVal val="0"/>
                                          </p:val>
                                        </p:tav>
                                        <p:tav tm="100000">
                                          <p:val>
                                            <p:strVal val="#ppt_h"/>
                                          </p:val>
                                        </p:tav>
                                      </p:tavLst>
                                    </p:anim>
                                    <p:anim calcmode="lin" valueType="num">
                                      <p:cBhvr>
                                        <p:cTn id="44" dur="1000" fill="hold"/>
                                        <p:tgtEl>
                                          <p:spTgt spid="15"/>
                                        </p:tgtEl>
                                        <p:attrNameLst>
                                          <p:attrName>style.rotation</p:attrName>
                                        </p:attrNameLst>
                                      </p:cBhvr>
                                      <p:tavLst>
                                        <p:tav tm="0">
                                          <p:val>
                                            <p:fltVal val="90"/>
                                          </p:val>
                                        </p:tav>
                                        <p:tav tm="100000">
                                          <p:val>
                                            <p:fltVal val="0"/>
                                          </p:val>
                                        </p:tav>
                                      </p:tavLst>
                                    </p:anim>
                                    <p:animEffect transition="in" filter="fade">
                                      <p:cBhvr>
                                        <p:cTn id="45" dur="1000"/>
                                        <p:tgtEl>
                                          <p:spTgt spid="15"/>
                                        </p:tgtEl>
                                      </p:cBhvr>
                                    </p:animEffect>
                                  </p:childTnLst>
                                </p:cTn>
                              </p:par>
                              <p:par>
                                <p:cTn id="46" presetID="31" presetClass="entr" presetSubtype="0" fill="hold" grpId="0" nodeType="withEffect">
                                  <p:stCondLst>
                                    <p:cond delay="0"/>
                                  </p:stCondLst>
                                  <p:childTnLst>
                                    <p:set>
                                      <p:cBhvr>
                                        <p:cTn id="47" dur="1" fill="hold">
                                          <p:stCondLst>
                                            <p:cond delay="0"/>
                                          </p:stCondLst>
                                        </p:cTn>
                                        <p:tgtEl>
                                          <p:spTgt spid="19"/>
                                        </p:tgtEl>
                                        <p:attrNameLst>
                                          <p:attrName>style.visibility</p:attrName>
                                        </p:attrNameLst>
                                      </p:cBhvr>
                                      <p:to>
                                        <p:strVal val="visible"/>
                                      </p:to>
                                    </p:set>
                                    <p:anim calcmode="lin" valueType="num">
                                      <p:cBhvr>
                                        <p:cTn id="48" dur="1000" fill="hold"/>
                                        <p:tgtEl>
                                          <p:spTgt spid="19"/>
                                        </p:tgtEl>
                                        <p:attrNameLst>
                                          <p:attrName>ppt_w</p:attrName>
                                        </p:attrNameLst>
                                      </p:cBhvr>
                                      <p:tavLst>
                                        <p:tav tm="0">
                                          <p:val>
                                            <p:fltVal val="0"/>
                                          </p:val>
                                        </p:tav>
                                        <p:tav tm="100000">
                                          <p:val>
                                            <p:strVal val="#ppt_w"/>
                                          </p:val>
                                        </p:tav>
                                      </p:tavLst>
                                    </p:anim>
                                    <p:anim calcmode="lin" valueType="num">
                                      <p:cBhvr>
                                        <p:cTn id="49" dur="1000" fill="hold"/>
                                        <p:tgtEl>
                                          <p:spTgt spid="19"/>
                                        </p:tgtEl>
                                        <p:attrNameLst>
                                          <p:attrName>ppt_h</p:attrName>
                                        </p:attrNameLst>
                                      </p:cBhvr>
                                      <p:tavLst>
                                        <p:tav tm="0">
                                          <p:val>
                                            <p:fltVal val="0"/>
                                          </p:val>
                                        </p:tav>
                                        <p:tav tm="100000">
                                          <p:val>
                                            <p:strVal val="#ppt_h"/>
                                          </p:val>
                                        </p:tav>
                                      </p:tavLst>
                                    </p:anim>
                                    <p:anim calcmode="lin" valueType="num">
                                      <p:cBhvr>
                                        <p:cTn id="50" dur="1000" fill="hold"/>
                                        <p:tgtEl>
                                          <p:spTgt spid="19"/>
                                        </p:tgtEl>
                                        <p:attrNameLst>
                                          <p:attrName>style.rotation</p:attrName>
                                        </p:attrNameLst>
                                      </p:cBhvr>
                                      <p:tavLst>
                                        <p:tav tm="0">
                                          <p:val>
                                            <p:fltVal val="90"/>
                                          </p:val>
                                        </p:tav>
                                        <p:tav tm="100000">
                                          <p:val>
                                            <p:fltVal val="0"/>
                                          </p:val>
                                        </p:tav>
                                      </p:tavLst>
                                    </p:anim>
                                    <p:animEffect transition="in" filter="fade">
                                      <p:cBhvr>
                                        <p:cTn id="51" dur="1000"/>
                                        <p:tgtEl>
                                          <p:spTgt spid="19"/>
                                        </p:tgtEl>
                                      </p:cBhvr>
                                    </p:animEffect>
                                  </p:childTnLst>
                                </p:cTn>
                              </p:par>
                              <p:par>
                                <p:cTn id="52" presetID="31" presetClass="entr" presetSubtype="0" fill="hold" grpId="0" nodeType="withEffect">
                                  <p:stCondLst>
                                    <p:cond delay="0"/>
                                  </p:stCondLst>
                                  <p:childTnLst>
                                    <p:set>
                                      <p:cBhvr>
                                        <p:cTn id="53" dur="1" fill="hold">
                                          <p:stCondLst>
                                            <p:cond delay="0"/>
                                          </p:stCondLst>
                                        </p:cTn>
                                        <p:tgtEl>
                                          <p:spTgt spid="16"/>
                                        </p:tgtEl>
                                        <p:attrNameLst>
                                          <p:attrName>style.visibility</p:attrName>
                                        </p:attrNameLst>
                                      </p:cBhvr>
                                      <p:to>
                                        <p:strVal val="visible"/>
                                      </p:to>
                                    </p:set>
                                    <p:anim calcmode="lin" valueType="num">
                                      <p:cBhvr>
                                        <p:cTn id="54" dur="1000" fill="hold"/>
                                        <p:tgtEl>
                                          <p:spTgt spid="16"/>
                                        </p:tgtEl>
                                        <p:attrNameLst>
                                          <p:attrName>ppt_w</p:attrName>
                                        </p:attrNameLst>
                                      </p:cBhvr>
                                      <p:tavLst>
                                        <p:tav tm="0">
                                          <p:val>
                                            <p:fltVal val="0"/>
                                          </p:val>
                                        </p:tav>
                                        <p:tav tm="100000">
                                          <p:val>
                                            <p:strVal val="#ppt_w"/>
                                          </p:val>
                                        </p:tav>
                                      </p:tavLst>
                                    </p:anim>
                                    <p:anim calcmode="lin" valueType="num">
                                      <p:cBhvr>
                                        <p:cTn id="55" dur="1000" fill="hold"/>
                                        <p:tgtEl>
                                          <p:spTgt spid="16"/>
                                        </p:tgtEl>
                                        <p:attrNameLst>
                                          <p:attrName>ppt_h</p:attrName>
                                        </p:attrNameLst>
                                      </p:cBhvr>
                                      <p:tavLst>
                                        <p:tav tm="0">
                                          <p:val>
                                            <p:fltVal val="0"/>
                                          </p:val>
                                        </p:tav>
                                        <p:tav tm="100000">
                                          <p:val>
                                            <p:strVal val="#ppt_h"/>
                                          </p:val>
                                        </p:tav>
                                      </p:tavLst>
                                    </p:anim>
                                    <p:anim calcmode="lin" valueType="num">
                                      <p:cBhvr>
                                        <p:cTn id="56" dur="1000" fill="hold"/>
                                        <p:tgtEl>
                                          <p:spTgt spid="16"/>
                                        </p:tgtEl>
                                        <p:attrNameLst>
                                          <p:attrName>style.rotation</p:attrName>
                                        </p:attrNameLst>
                                      </p:cBhvr>
                                      <p:tavLst>
                                        <p:tav tm="0">
                                          <p:val>
                                            <p:fltVal val="90"/>
                                          </p:val>
                                        </p:tav>
                                        <p:tav tm="100000">
                                          <p:val>
                                            <p:fltVal val="0"/>
                                          </p:val>
                                        </p:tav>
                                      </p:tavLst>
                                    </p:anim>
                                    <p:animEffect transition="in" filter="fade">
                                      <p:cBhvr>
                                        <p:cTn id="5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文本框 35"/>
          <p:cNvSpPr txBox="1"/>
          <p:nvPr/>
        </p:nvSpPr>
        <p:spPr bwMode="auto">
          <a:xfrm>
            <a:off x="514701" y="445530"/>
            <a:ext cx="1335088" cy="400110"/>
          </a:xfrm>
          <a:prstGeom prst="rect">
            <a:avLst/>
          </a:prstGeom>
          <a:noFill/>
          <a:effectLst>
            <a:innerShdw blurRad="114300">
              <a:prstClr val="black"/>
            </a:innerShdw>
          </a:effectLst>
        </p:spPr>
        <p:txBody>
          <a:bodyPr>
            <a:spAutoFit/>
          </a:bodyPr>
          <a:lstStyle>
            <a:lvl1pPr>
              <a:defRPr>
                <a:solidFill>
                  <a:schemeClr val="tx1"/>
                </a:solidFill>
                <a:latin typeface="Arial" charset="0"/>
                <a:ea typeface="宋体" charset="-122"/>
              </a:defRPr>
            </a:lvl1pPr>
            <a:lvl2pPr marL="742950" indent="-285750">
              <a:defRPr>
                <a:solidFill>
                  <a:schemeClr val="tx1"/>
                </a:solidFill>
                <a:latin typeface="Arial" charset="0"/>
                <a:ea typeface="宋体" charset="-122"/>
              </a:defRPr>
            </a:lvl2pPr>
            <a:lvl3pPr marL="1143000" indent="-228600">
              <a:defRPr>
                <a:solidFill>
                  <a:schemeClr val="tx1"/>
                </a:solidFill>
                <a:latin typeface="Arial" charset="0"/>
                <a:ea typeface="宋体" charset="-122"/>
              </a:defRPr>
            </a:lvl3pPr>
            <a:lvl4pPr marL="1600200" indent="-228600">
              <a:defRPr>
                <a:solidFill>
                  <a:schemeClr val="tx1"/>
                </a:solidFill>
                <a:latin typeface="Arial" charset="0"/>
                <a:ea typeface="宋体" charset="-122"/>
              </a:defRPr>
            </a:lvl4pPr>
            <a:lvl5pPr marL="2057400" indent="-22860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zh-CN" altLang="en-US" sz="2000" b="1" dirty="0">
                <a:solidFill>
                  <a:srgbClr val="595959"/>
                </a:solidFill>
                <a:latin typeface="字体管家娜娜体"/>
                <a:ea typeface="字体管家娜娜体"/>
                <a:cs typeface="字体管家娜娜体"/>
                <a:sym typeface="Arial" charset="0"/>
              </a:rPr>
              <a:t>阅读方式</a:t>
            </a:r>
            <a:endParaRPr lang="zh-CN" altLang="en-US" sz="2000" b="1" dirty="0">
              <a:solidFill>
                <a:srgbClr val="595959"/>
              </a:solidFill>
              <a:latin typeface="字体管家娜娜体"/>
              <a:ea typeface="字体管家娜娜体"/>
              <a:cs typeface="字体管家娜娜体"/>
              <a:sym typeface="Arial" charset="0"/>
            </a:endParaRPr>
          </a:p>
        </p:txBody>
      </p:sp>
      <p:pic>
        <p:nvPicPr>
          <p:cNvPr id="9"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278782" y="1052736"/>
            <a:ext cx="8865735" cy="5412706"/>
          </a:xfrm>
          <a:prstGeom prst="rect">
            <a:avLst/>
          </a:prstGeom>
          <a:gradFill rotWithShape="0">
            <a:gsLst>
              <a:gs pos="0">
                <a:srgbClr val="9AB5E4"/>
              </a:gs>
              <a:gs pos="50000">
                <a:srgbClr val="C2D1ED"/>
              </a:gs>
              <a:gs pos="100000">
                <a:srgbClr val="E1E8F5"/>
              </a:gs>
            </a:gsLst>
            <a:lin ang="5400000"/>
          </a:gradFill>
          <a:ln>
            <a:noFill/>
          </a:ln>
          <a:effectLst>
            <a:outerShdw blurRad="63500" sx="102000" sy="102000" algn="ctr" rotWithShape="0">
              <a:srgbClr val="000000">
                <a:alpha val="39999"/>
              </a:srgbClr>
            </a:outerShdw>
          </a:effectLst>
          <a:extLst>
            <a:ext uri="{91240B29-F687-4F45-9708-019B960494DF}">
              <a14:hiddenLine xmlns:a14="http://schemas.microsoft.com/office/drawing/2010/main" w="9525">
                <a:solidFill>
                  <a:srgbClr val="000000"/>
                </a:solidFill>
                <a:miter lim="800000"/>
                <a:headEnd/>
                <a:tailEnd/>
              </a14:hiddenLine>
            </a:ext>
          </a:extLst>
        </p:spPr>
      </p:pic>
      <p:sp>
        <p:nvSpPr>
          <p:cNvPr id="11" name="Rectangle 5"/>
          <p:cNvSpPr>
            <a:spLocks noChangeArrowheads="1"/>
          </p:cNvSpPr>
          <p:nvPr/>
        </p:nvSpPr>
        <p:spPr bwMode="auto">
          <a:xfrm>
            <a:off x="4367014" y="2564904"/>
            <a:ext cx="6624736" cy="1872208"/>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endParaRPr lang="zh-CN" altLang="en-US" b="1">
              <a:solidFill>
                <a:schemeClr val="accent6">
                  <a:lumMod val="75000"/>
                </a:schemeClr>
              </a:solidFill>
            </a:endParaRPr>
          </a:p>
        </p:txBody>
      </p:sp>
      <p:sp>
        <p:nvSpPr>
          <p:cNvPr id="10" name="等腰三角形 9"/>
          <p:cNvSpPr/>
          <p:nvPr/>
        </p:nvSpPr>
        <p:spPr>
          <a:xfrm rot="512239">
            <a:off x="1293425" y="926619"/>
            <a:ext cx="314715" cy="271306"/>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charset="0"/>
              <a:ea typeface="微软雅黑" charset="-122"/>
              <a:sym typeface="Arial" charset="0"/>
            </a:endParaRPr>
          </a:p>
        </p:txBody>
      </p:sp>
      <p:sp>
        <p:nvSpPr>
          <p:cNvPr id="12" name="等腰三角形 11"/>
          <p:cNvSpPr/>
          <p:nvPr/>
        </p:nvSpPr>
        <p:spPr>
          <a:xfrm rot="20371609">
            <a:off x="1810966" y="1139652"/>
            <a:ext cx="157357" cy="135653"/>
          </a:xfrm>
          <a:prstGeom prst="triangl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charset="0"/>
              <a:ea typeface="微软雅黑" charset="-122"/>
              <a:sym typeface="Arial" charset="0"/>
            </a:endParaRPr>
          </a:p>
        </p:txBody>
      </p:sp>
      <p:sp>
        <p:nvSpPr>
          <p:cNvPr id="13" name="等腰三角形 12"/>
          <p:cNvSpPr/>
          <p:nvPr/>
        </p:nvSpPr>
        <p:spPr>
          <a:xfrm rot="20371609">
            <a:off x="940014" y="1162095"/>
            <a:ext cx="211765" cy="155966"/>
          </a:xfrm>
          <a:prstGeom prst="triangle">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charset="0"/>
              <a:ea typeface="微软雅黑" charset="-122"/>
              <a:sym typeface="Arial" charset="0"/>
            </a:endParaRPr>
          </a:p>
        </p:txBody>
      </p:sp>
      <p:sp>
        <p:nvSpPr>
          <p:cNvPr id="14" name="等腰三角形 13"/>
          <p:cNvSpPr/>
          <p:nvPr/>
        </p:nvSpPr>
        <p:spPr>
          <a:xfrm rot="3761573">
            <a:off x="436818" y="850746"/>
            <a:ext cx="588992" cy="403978"/>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charset="0"/>
              <a:ea typeface="微软雅黑" charset="-122"/>
              <a:sym typeface="Arial" charset="0"/>
            </a:endParaRPr>
          </a:p>
        </p:txBody>
      </p:sp>
      <p:sp>
        <p:nvSpPr>
          <p:cNvPr id="15" name="等腰三角形 14"/>
          <p:cNvSpPr/>
          <p:nvPr/>
        </p:nvSpPr>
        <p:spPr>
          <a:xfrm rot="20371609">
            <a:off x="1803583" y="834869"/>
            <a:ext cx="211765" cy="155966"/>
          </a:xfrm>
          <a:prstGeom prst="triangle">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charset="0"/>
              <a:ea typeface="微软雅黑" charset="-122"/>
              <a:sym typeface="Arial" charset="0"/>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par>
                          <p:cTn id="8" fill="hold">
                            <p:stCondLst>
                              <p:cond delay="500"/>
                            </p:stCondLst>
                            <p:childTnLst>
                              <p:par>
                                <p:cTn id="9" presetID="8" presetClass="entr" presetSubtype="16"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diamond(in)">
                                      <p:cBhvr>
                                        <p:cTn id="11" dur="2000"/>
                                        <p:tgtEl>
                                          <p:spTgt spid="11"/>
                                        </p:tgtEl>
                                      </p:cBhvr>
                                    </p:animEffect>
                                  </p:childTnLst>
                                </p:cTn>
                              </p:par>
                              <p:par>
                                <p:cTn id="12" presetID="31" presetClass="entr" presetSubtype="0" fill="hold" grpId="0" nodeType="with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1000" fill="hold"/>
                                        <p:tgtEl>
                                          <p:spTgt spid="14"/>
                                        </p:tgtEl>
                                        <p:attrNameLst>
                                          <p:attrName>ppt_w</p:attrName>
                                        </p:attrNameLst>
                                      </p:cBhvr>
                                      <p:tavLst>
                                        <p:tav tm="0">
                                          <p:val>
                                            <p:fltVal val="0"/>
                                          </p:val>
                                        </p:tav>
                                        <p:tav tm="100000">
                                          <p:val>
                                            <p:strVal val="#ppt_w"/>
                                          </p:val>
                                        </p:tav>
                                      </p:tavLst>
                                    </p:anim>
                                    <p:anim calcmode="lin" valueType="num">
                                      <p:cBhvr>
                                        <p:cTn id="15" dur="1000" fill="hold"/>
                                        <p:tgtEl>
                                          <p:spTgt spid="14"/>
                                        </p:tgtEl>
                                        <p:attrNameLst>
                                          <p:attrName>ppt_h</p:attrName>
                                        </p:attrNameLst>
                                      </p:cBhvr>
                                      <p:tavLst>
                                        <p:tav tm="0">
                                          <p:val>
                                            <p:fltVal val="0"/>
                                          </p:val>
                                        </p:tav>
                                        <p:tav tm="100000">
                                          <p:val>
                                            <p:strVal val="#ppt_h"/>
                                          </p:val>
                                        </p:tav>
                                      </p:tavLst>
                                    </p:anim>
                                    <p:anim calcmode="lin" valueType="num">
                                      <p:cBhvr>
                                        <p:cTn id="16" dur="1000" fill="hold"/>
                                        <p:tgtEl>
                                          <p:spTgt spid="14"/>
                                        </p:tgtEl>
                                        <p:attrNameLst>
                                          <p:attrName>style.rotation</p:attrName>
                                        </p:attrNameLst>
                                      </p:cBhvr>
                                      <p:tavLst>
                                        <p:tav tm="0">
                                          <p:val>
                                            <p:fltVal val="90"/>
                                          </p:val>
                                        </p:tav>
                                        <p:tav tm="100000">
                                          <p:val>
                                            <p:fltVal val="0"/>
                                          </p:val>
                                        </p:tav>
                                      </p:tavLst>
                                    </p:anim>
                                    <p:animEffect transition="in" filter="fade">
                                      <p:cBhvr>
                                        <p:cTn id="17" dur="1000"/>
                                        <p:tgtEl>
                                          <p:spTgt spid="14"/>
                                        </p:tgtEl>
                                      </p:cBhvr>
                                    </p:animEffect>
                                  </p:childTnLst>
                                </p:cTn>
                              </p:par>
                              <p:par>
                                <p:cTn id="18" presetID="31"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1000" fill="hold"/>
                                        <p:tgtEl>
                                          <p:spTgt spid="13"/>
                                        </p:tgtEl>
                                        <p:attrNameLst>
                                          <p:attrName>ppt_w</p:attrName>
                                        </p:attrNameLst>
                                      </p:cBhvr>
                                      <p:tavLst>
                                        <p:tav tm="0">
                                          <p:val>
                                            <p:fltVal val="0"/>
                                          </p:val>
                                        </p:tav>
                                        <p:tav tm="100000">
                                          <p:val>
                                            <p:strVal val="#ppt_w"/>
                                          </p:val>
                                        </p:tav>
                                      </p:tavLst>
                                    </p:anim>
                                    <p:anim calcmode="lin" valueType="num">
                                      <p:cBhvr>
                                        <p:cTn id="21" dur="1000" fill="hold"/>
                                        <p:tgtEl>
                                          <p:spTgt spid="13"/>
                                        </p:tgtEl>
                                        <p:attrNameLst>
                                          <p:attrName>ppt_h</p:attrName>
                                        </p:attrNameLst>
                                      </p:cBhvr>
                                      <p:tavLst>
                                        <p:tav tm="0">
                                          <p:val>
                                            <p:fltVal val="0"/>
                                          </p:val>
                                        </p:tav>
                                        <p:tav tm="100000">
                                          <p:val>
                                            <p:strVal val="#ppt_h"/>
                                          </p:val>
                                        </p:tav>
                                      </p:tavLst>
                                    </p:anim>
                                    <p:anim calcmode="lin" valueType="num">
                                      <p:cBhvr>
                                        <p:cTn id="22" dur="1000" fill="hold"/>
                                        <p:tgtEl>
                                          <p:spTgt spid="13"/>
                                        </p:tgtEl>
                                        <p:attrNameLst>
                                          <p:attrName>style.rotation</p:attrName>
                                        </p:attrNameLst>
                                      </p:cBhvr>
                                      <p:tavLst>
                                        <p:tav tm="0">
                                          <p:val>
                                            <p:fltVal val="90"/>
                                          </p:val>
                                        </p:tav>
                                        <p:tav tm="100000">
                                          <p:val>
                                            <p:fltVal val="0"/>
                                          </p:val>
                                        </p:tav>
                                      </p:tavLst>
                                    </p:anim>
                                    <p:animEffect transition="in" filter="fade">
                                      <p:cBhvr>
                                        <p:cTn id="23" dur="1000"/>
                                        <p:tgtEl>
                                          <p:spTgt spid="13"/>
                                        </p:tgtEl>
                                      </p:cBhvr>
                                    </p:animEffect>
                                  </p:childTnLst>
                                </p:cTn>
                              </p:par>
                              <p:par>
                                <p:cTn id="24" presetID="31"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1000" fill="hold"/>
                                        <p:tgtEl>
                                          <p:spTgt spid="10"/>
                                        </p:tgtEl>
                                        <p:attrNameLst>
                                          <p:attrName>ppt_w</p:attrName>
                                        </p:attrNameLst>
                                      </p:cBhvr>
                                      <p:tavLst>
                                        <p:tav tm="0">
                                          <p:val>
                                            <p:fltVal val="0"/>
                                          </p:val>
                                        </p:tav>
                                        <p:tav tm="100000">
                                          <p:val>
                                            <p:strVal val="#ppt_w"/>
                                          </p:val>
                                        </p:tav>
                                      </p:tavLst>
                                    </p:anim>
                                    <p:anim calcmode="lin" valueType="num">
                                      <p:cBhvr>
                                        <p:cTn id="27" dur="1000" fill="hold"/>
                                        <p:tgtEl>
                                          <p:spTgt spid="10"/>
                                        </p:tgtEl>
                                        <p:attrNameLst>
                                          <p:attrName>ppt_h</p:attrName>
                                        </p:attrNameLst>
                                      </p:cBhvr>
                                      <p:tavLst>
                                        <p:tav tm="0">
                                          <p:val>
                                            <p:fltVal val="0"/>
                                          </p:val>
                                        </p:tav>
                                        <p:tav tm="100000">
                                          <p:val>
                                            <p:strVal val="#ppt_h"/>
                                          </p:val>
                                        </p:tav>
                                      </p:tavLst>
                                    </p:anim>
                                    <p:anim calcmode="lin" valueType="num">
                                      <p:cBhvr>
                                        <p:cTn id="28" dur="1000" fill="hold"/>
                                        <p:tgtEl>
                                          <p:spTgt spid="10"/>
                                        </p:tgtEl>
                                        <p:attrNameLst>
                                          <p:attrName>style.rotation</p:attrName>
                                        </p:attrNameLst>
                                      </p:cBhvr>
                                      <p:tavLst>
                                        <p:tav tm="0">
                                          <p:val>
                                            <p:fltVal val="90"/>
                                          </p:val>
                                        </p:tav>
                                        <p:tav tm="100000">
                                          <p:val>
                                            <p:fltVal val="0"/>
                                          </p:val>
                                        </p:tav>
                                      </p:tavLst>
                                    </p:anim>
                                    <p:animEffect transition="in" filter="fade">
                                      <p:cBhvr>
                                        <p:cTn id="29" dur="1000"/>
                                        <p:tgtEl>
                                          <p:spTgt spid="10"/>
                                        </p:tgtEl>
                                      </p:cBhvr>
                                    </p:animEffect>
                                  </p:childTnLst>
                                </p:cTn>
                              </p:par>
                              <p:par>
                                <p:cTn id="30" presetID="31" presetClass="entr" presetSubtype="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1000" fill="hold"/>
                                        <p:tgtEl>
                                          <p:spTgt spid="15"/>
                                        </p:tgtEl>
                                        <p:attrNameLst>
                                          <p:attrName>ppt_w</p:attrName>
                                        </p:attrNameLst>
                                      </p:cBhvr>
                                      <p:tavLst>
                                        <p:tav tm="0">
                                          <p:val>
                                            <p:fltVal val="0"/>
                                          </p:val>
                                        </p:tav>
                                        <p:tav tm="100000">
                                          <p:val>
                                            <p:strVal val="#ppt_w"/>
                                          </p:val>
                                        </p:tav>
                                      </p:tavLst>
                                    </p:anim>
                                    <p:anim calcmode="lin" valueType="num">
                                      <p:cBhvr>
                                        <p:cTn id="33" dur="1000" fill="hold"/>
                                        <p:tgtEl>
                                          <p:spTgt spid="15"/>
                                        </p:tgtEl>
                                        <p:attrNameLst>
                                          <p:attrName>ppt_h</p:attrName>
                                        </p:attrNameLst>
                                      </p:cBhvr>
                                      <p:tavLst>
                                        <p:tav tm="0">
                                          <p:val>
                                            <p:fltVal val="0"/>
                                          </p:val>
                                        </p:tav>
                                        <p:tav tm="100000">
                                          <p:val>
                                            <p:strVal val="#ppt_h"/>
                                          </p:val>
                                        </p:tav>
                                      </p:tavLst>
                                    </p:anim>
                                    <p:anim calcmode="lin" valueType="num">
                                      <p:cBhvr>
                                        <p:cTn id="34" dur="1000" fill="hold"/>
                                        <p:tgtEl>
                                          <p:spTgt spid="15"/>
                                        </p:tgtEl>
                                        <p:attrNameLst>
                                          <p:attrName>style.rotation</p:attrName>
                                        </p:attrNameLst>
                                      </p:cBhvr>
                                      <p:tavLst>
                                        <p:tav tm="0">
                                          <p:val>
                                            <p:fltVal val="90"/>
                                          </p:val>
                                        </p:tav>
                                        <p:tav tm="100000">
                                          <p:val>
                                            <p:fltVal val="0"/>
                                          </p:val>
                                        </p:tav>
                                      </p:tavLst>
                                    </p:anim>
                                    <p:animEffect transition="in" filter="fade">
                                      <p:cBhvr>
                                        <p:cTn id="35" dur="1000"/>
                                        <p:tgtEl>
                                          <p:spTgt spid="15"/>
                                        </p:tgtEl>
                                      </p:cBhvr>
                                    </p:animEffect>
                                  </p:childTnLst>
                                </p:cTn>
                              </p:par>
                              <p:par>
                                <p:cTn id="36" presetID="31" presetClass="entr" presetSubtype="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p:cTn id="38" dur="1000" fill="hold"/>
                                        <p:tgtEl>
                                          <p:spTgt spid="12"/>
                                        </p:tgtEl>
                                        <p:attrNameLst>
                                          <p:attrName>ppt_w</p:attrName>
                                        </p:attrNameLst>
                                      </p:cBhvr>
                                      <p:tavLst>
                                        <p:tav tm="0">
                                          <p:val>
                                            <p:fltVal val="0"/>
                                          </p:val>
                                        </p:tav>
                                        <p:tav tm="100000">
                                          <p:val>
                                            <p:strVal val="#ppt_w"/>
                                          </p:val>
                                        </p:tav>
                                      </p:tavLst>
                                    </p:anim>
                                    <p:anim calcmode="lin" valueType="num">
                                      <p:cBhvr>
                                        <p:cTn id="39" dur="1000" fill="hold"/>
                                        <p:tgtEl>
                                          <p:spTgt spid="12"/>
                                        </p:tgtEl>
                                        <p:attrNameLst>
                                          <p:attrName>ppt_h</p:attrName>
                                        </p:attrNameLst>
                                      </p:cBhvr>
                                      <p:tavLst>
                                        <p:tav tm="0">
                                          <p:val>
                                            <p:fltVal val="0"/>
                                          </p:val>
                                        </p:tav>
                                        <p:tav tm="100000">
                                          <p:val>
                                            <p:strVal val="#ppt_h"/>
                                          </p:val>
                                        </p:tav>
                                      </p:tavLst>
                                    </p:anim>
                                    <p:anim calcmode="lin" valueType="num">
                                      <p:cBhvr>
                                        <p:cTn id="40" dur="1000" fill="hold"/>
                                        <p:tgtEl>
                                          <p:spTgt spid="12"/>
                                        </p:tgtEl>
                                        <p:attrNameLst>
                                          <p:attrName>style.rotation</p:attrName>
                                        </p:attrNameLst>
                                      </p:cBhvr>
                                      <p:tavLst>
                                        <p:tav tm="0">
                                          <p:val>
                                            <p:fltVal val="90"/>
                                          </p:val>
                                        </p:tav>
                                        <p:tav tm="100000">
                                          <p:val>
                                            <p:fltVal val="0"/>
                                          </p:val>
                                        </p:tav>
                                      </p:tavLst>
                                    </p:anim>
                                    <p:animEffect transition="in" filter="fade">
                                      <p:cBhvr>
                                        <p:cTn id="41"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P spid="12" grpId="0" animBg="1"/>
      <p:bldP spid="13" grpId="0" animBg="1"/>
      <p:bldP spid="14" grpId="0" animBg="1"/>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文本框 35"/>
          <p:cNvSpPr txBox="1"/>
          <p:nvPr/>
        </p:nvSpPr>
        <p:spPr>
          <a:xfrm>
            <a:off x="1774726" y="351745"/>
            <a:ext cx="1333790" cy="400110"/>
          </a:xfrm>
          <a:prstGeom prst="rect">
            <a:avLst/>
          </a:prstGeom>
          <a:noFill/>
          <a:effectLst>
            <a:innerShdw blurRad="114300">
              <a:prstClr val="black"/>
            </a:innerShdw>
          </a:effectLst>
        </p:spPr>
        <p:txBody>
          <a:bodyPr>
            <a:spAutoFit/>
          </a:bodyPr>
          <a:lstStyle/>
          <a:p>
            <a:pPr algn="ctr" eaLnBrk="1" hangingPunct="1">
              <a:defRPr/>
            </a:pPr>
            <a:endParaRPr lang="en-US" altLang="zh-CN" sz="2000" b="1" dirty="0">
              <a:solidFill>
                <a:schemeClr val="tx1">
                  <a:lumMod val="65000"/>
                  <a:lumOff val="35000"/>
                </a:schemeClr>
              </a:solidFill>
              <a:latin typeface="字体管家娜娜体"/>
              <a:ea typeface="字体管家娜娜体"/>
              <a:sym typeface="Arial" charset="0"/>
            </a:endParaRPr>
          </a:p>
        </p:txBody>
      </p:sp>
      <p:pic>
        <p:nvPicPr>
          <p:cNvPr id="12"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751932" y="1300714"/>
            <a:ext cx="8188325" cy="5180013"/>
          </a:xfrm>
          <a:prstGeom prst="rect">
            <a:avLst/>
          </a:prstGeom>
          <a:noFill/>
          <a:ln>
            <a:noFill/>
          </a:ln>
          <a:effectLst>
            <a:outerShdw blurRad="63500" sx="102000" sy="102000" algn="ctr"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本框 1"/>
          <p:cNvSpPr txBox="1">
            <a:spLocks noChangeArrowheads="1"/>
          </p:cNvSpPr>
          <p:nvPr/>
        </p:nvSpPr>
        <p:spPr bwMode="auto">
          <a:xfrm>
            <a:off x="506313" y="406951"/>
            <a:ext cx="126841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2000">
                <a:solidFill>
                  <a:schemeClr val="tx1"/>
                </a:solidFill>
                <a:latin typeface="华文细黑" pitchFamily="2" charset="-122"/>
                <a:ea typeface="华文细黑" pitchFamily="2" charset="-122"/>
              </a:defRPr>
            </a:lvl1pPr>
            <a:lvl2pPr marL="742950" indent="-285750">
              <a:spcBef>
                <a:spcPct val="20000"/>
              </a:spcBef>
              <a:buFont typeface="Arial" charset="0"/>
              <a:buChar char="–"/>
              <a:defRPr sz="2800">
                <a:solidFill>
                  <a:schemeClr val="tx1"/>
                </a:solidFill>
                <a:latin typeface="Calibri" pitchFamily="34" charset="0"/>
                <a:ea typeface="宋体" charset="-122"/>
              </a:defRPr>
            </a:lvl2pPr>
            <a:lvl3pPr marL="1143000" indent="-228600">
              <a:spcBef>
                <a:spcPct val="20000"/>
              </a:spcBef>
              <a:buFont typeface="Arial" charset="0"/>
              <a:buChar char="•"/>
              <a:defRPr sz="2400">
                <a:solidFill>
                  <a:schemeClr val="tx1"/>
                </a:solidFill>
                <a:latin typeface="Calibri" pitchFamily="34" charset="0"/>
                <a:ea typeface="宋体" charset="-122"/>
              </a:defRPr>
            </a:lvl3pPr>
            <a:lvl4pPr marL="1600200" indent="-228600">
              <a:spcBef>
                <a:spcPct val="20000"/>
              </a:spcBef>
              <a:buFont typeface="Arial" charset="0"/>
              <a:buChar char="–"/>
              <a:defRPr sz="2000">
                <a:solidFill>
                  <a:schemeClr val="tx1"/>
                </a:solidFill>
                <a:latin typeface="Calibri" pitchFamily="34" charset="0"/>
                <a:ea typeface="宋体" charset="-122"/>
              </a:defRPr>
            </a:lvl4pPr>
            <a:lvl5pPr marL="2057400" indent="-228600">
              <a:spcBef>
                <a:spcPct val="20000"/>
              </a:spcBef>
              <a:buFont typeface="Arial" charset="0"/>
              <a:buChar char="»"/>
              <a:defRPr sz="2000">
                <a:solidFill>
                  <a:schemeClr val="tx1"/>
                </a:solidFill>
                <a:latin typeface="Calibri" pitchFamily="34" charset="0"/>
                <a:ea typeface="宋体"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charset="-122"/>
              </a:defRPr>
            </a:lvl9pPr>
          </a:lstStyle>
          <a:p>
            <a:pPr eaLnBrk="1" hangingPunct="1">
              <a:spcBef>
                <a:spcPct val="0"/>
              </a:spcBef>
              <a:buFontTx/>
              <a:buNone/>
            </a:pPr>
            <a:r>
              <a:rPr kumimoji="1" lang="zh-CN" altLang="en-US" b="1" dirty="0">
                <a:latin typeface="Arial" charset="0"/>
                <a:ea typeface="宋体" charset="-122"/>
              </a:rPr>
              <a:t>阅读界面</a:t>
            </a:r>
            <a:endParaRPr kumimoji="1" lang="zh-CN" altLang="en-US" b="1" dirty="0">
              <a:latin typeface="Arial" charset="0"/>
              <a:ea typeface="宋体" charset="-122"/>
            </a:endParaRPr>
          </a:p>
        </p:txBody>
      </p:sp>
      <p:sp>
        <p:nvSpPr>
          <p:cNvPr id="13" name="Rectangle 5"/>
          <p:cNvSpPr>
            <a:spLocks noChangeArrowheads="1"/>
          </p:cNvSpPr>
          <p:nvPr/>
        </p:nvSpPr>
        <p:spPr bwMode="auto">
          <a:xfrm>
            <a:off x="3086893" y="1854648"/>
            <a:ext cx="6351588" cy="623888"/>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endParaRPr lang="zh-CN" altLang="en-US" b="1">
              <a:solidFill>
                <a:schemeClr val="accent6">
                  <a:lumMod val="75000"/>
                </a:schemeClr>
              </a:solidFill>
            </a:endParaRPr>
          </a:p>
        </p:txBody>
      </p:sp>
      <p:sp>
        <p:nvSpPr>
          <p:cNvPr id="14" name="AutoShape 6"/>
          <p:cNvSpPr>
            <a:spLocks noChangeArrowheads="1"/>
          </p:cNvSpPr>
          <p:nvPr/>
        </p:nvSpPr>
        <p:spPr bwMode="auto">
          <a:xfrm>
            <a:off x="5951190" y="2452720"/>
            <a:ext cx="1501775" cy="574675"/>
          </a:xfrm>
          <a:prstGeom prst="wedgeRectCallout">
            <a:avLst>
              <a:gd name="adj1" fmla="val -40353"/>
              <a:gd name="adj2" fmla="val -79572"/>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anchor="ctr"/>
          <a:lstStyle>
            <a:lvl1pPr>
              <a:defRPr>
                <a:solidFill>
                  <a:schemeClr val="tx1"/>
                </a:solidFill>
                <a:latin typeface="Arial" charset="0"/>
                <a:ea typeface="宋体" charset="-122"/>
              </a:defRPr>
            </a:lvl1pPr>
            <a:lvl2pPr marL="742950" indent="-285750">
              <a:defRPr>
                <a:solidFill>
                  <a:schemeClr val="tx1"/>
                </a:solidFill>
                <a:latin typeface="Arial" charset="0"/>
                <a:ea typeface="宋体" charset="-122"/>
              </a:defRPr>
            </a:lvl2pPr>
            <a:lvl3pPr marL="1143000" indent="-228600">
              <a:defRPr>
                <a:solidFill>
                  <a:schemeClr val="tx1"/>
                </a:solidFill>
                <a:latin typeface="Arial" charset="0"/>
                <a:ea typeface="宋体" charset="-122"/>
              </a:defRPr>
            </a:lvl3pPr>
            <a:lvl4pPr marL="1600200" indent="-228600">
              <a:defRPr>
                <a:solidFill>
                  <a:schemeClr val="tx1"/>
                </a:solidFill>
                <a:latin typeface="Arial" charset="0"/>
                <a:ea typeface="宋体" charset="-122"/>
              </a:defRPr>
            </a:lvl4pPr>
            <a:lvl5pPr marL="2057400" indent="-22860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zh-CN" altLang="en-US" sz="2400" b="1">
                <a:solidFill>
                  <a:srgbClr val="FF0000"/>
                </a:solidFill>
                <a:latin typeface="华文细黑" pitchFamily="2" charset="-122"/>
                <a:ea typeface="华文细黑" pitchFamily="2" charset="-122"/>
              </a:rPr>
              <a:t>文字摘录</a:t>
            </a:r>
            <a:endParaRPr lang="zh-CN" altLang="en-US" sz="2400" b="1">
              <a:solidFill>
                <a:srgbClr val="FF0000"/>
              </a:solidFill>
              <a:latin typeface="华文细黑" pitchFamily="2" charset="-122"/>
              <a:ea typeface="华文细黑" pitchFamily="2" charset="-122"/>
            </a:endParaRPr>
          </a:p>
        </p:txBody>
      </p:sp>
      <p:sp>
        <p:nvSpPr>
          <p:cNvPr id="11" name="等腰三角形 10"/>
          <p:cNvSpPr/>
          <p:nvPr/>
        </p:nvSpPr>
        <p:spPr>
          <a:xfrm rot="512239">
            <a:off x="1207611" y="886400"/>
            <a:ext cx="314715" cy="271306"/>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charset="0"/>
              <a:ea typeface="微软雅黑" charset="-122"/>
              <a:sym typeface="Arial" charset="0"/>
            </a:endParaRPr>
          </a:p>
        </p:txBody>
      </p:sp>
      <p:sp>
        <p:nvSpPr>
          <p:cNvPr id="15" name="等腰三角形 14"/>
          <p:cNvSpPr/>
          <p:nvPr/>
        </p:nvSpPr>
        <p:spPr>
          <a:xfrm rot="20371609">
            <a:off x="1725152" y="1099433"/>
            <a:ext cx="157357" cy="135653"/>
          </a:xfrm>
          <a:prstGeom prst="triangl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charset="0"/>
              <a:ea typeface="微软雅黑" charset="-122"/>
              <a:sym typeface="Arial" charset="0"/>
            </a:endParaRPr>
          </a:p>
        </p:txBody>
      </p:sp>
      <p:sp>
        <p:nvSpPr>
          <p:cNvPr id="16" name="等腰三角形 15"/>
          <p:cNvSpPr/>
          <p:nvPr/>
        </p:nvSpPr>
        <p:spPr>
          <a:xfrm rot="20371609">
            <a:off x="854200" y="1121876"/>
            <a:ext cx="211765" cy="155966"/>
          </a:xfrm>
          <a:prstGeom prst="triangle">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charset="0"/>
              <a:ea typeface="微软雅黑" charset="-122"/>
              <a:sym typeface="Arial" charset="0"/>
            </a:endParaRPr>
          </a:p>
        </p:txBody>
      </p:sp>
      <p:sp>
        <p:nvSpPr>
          <p:cNvPr id="17" name="等腰三角形 16"/>
          <p:cNvSpPr/>
          <p:nvPr/>
        </p:nvSpPr>
        <p:spPr>
          <a:xfrm rot="3761573">
            <a:off x="351004" y="810527"/>
            <a:ext cx="588992" cy="403978"/>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charset="0"/>
              <a:ea typeface="微软雅黑" charset="-122"/>
              <a:sym typeface="Arial" charset="0"/>
            </a:endParaRPr>
          </a:p>
        </p:txBody>
      </p:sp>
      <p:sp>
        <p:nvSpPr>
          <p:cNvPr id="18" name="等腰三角形 17"/>
          <p:cNvSpPr/>
          <p:nvPr/>
        </p:nvSpPr>
        <p:spPr>
          <a:xfrm rot="20371609">
            <a:off x="1717769" y="794650"/>
            <a:ext cx="211765" cy="155966"/>
          </a:xfrm>
          <a:prstGeom prst="triangle">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charset="0"/>
              <a:ea typeface="微软雅黑" charset="-122"/>
              <a:sym typeface="Arial" charset="0"/>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2" presetClass="entr" presetSubtype="4" fill="hold" nodeType="after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additive="base">
                                        <p:cTn id="10" dur="500" fill="hold"/>
                                        <p:tgtEl>
                                          <p:spTgt spid="12"/>
                                        </p:tgtEl>
                                        <p:attrNameLst>
                                          <p:attrName>ppt_x</p:attrName>
                                        </p:attrNameLst>
                                      </p:cBhvr>
                                      <p:tavLst>
                                        <p:tav tm="0">
                                          <p:val>
                                            <p:strVal val="#ppt_x"/>
                                          </p:val>
                                        </p:tav>
                                        <p:tav tm="100000">
                                          <p:val>
                                            <p:strVal val="#ppt_x"/>
                                          </p:val>
                                        </p:tav>
                                      </p:tavLst>
                                    </p:anim>
                                    <p:anim calcmode="lin" valueType="num">
                                      <p:cBhvr additive="base">
                                        <p:cTn id="1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8" presetClass="entr" presetSubtype="16"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diamond(in)">
                                      <p:cBhvr>
                                        <p:cTn id="16" dur="20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xit" presetSubtype="4" fill="hold" grpId="1" nodeType="clickEffect">
                                  <p:stCondLst>
                                    <p:cond delay="0"/>
                                  </p:stCondLst>
                                  <p:childTnLst>
                                    <p:animEffect transition="out" filter="wipe(down)">
                                      <p:cBhvr>
                                        <p:cTn id="20" dur="500"/>
                                        <p:tgtEl>
                                          <p:spTgt spid="13"/>
                                        </p:tgtEl>
                                      </p:cBhvr>
                                    </p:animEffect>
                                    <p:set>
                                      <p:cBhvr>
                                        <p:cTn id="21" dur="1" fill="hold">
                                          <p:stCondLst>
                                            <p:cond delay="499"/>
                                          </p:stCondLst>
                                        </p:cTn>
                                        <p:tgtEl>
                                          <p:spTgt spid="13"/>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dissolve">
                                      <p:cBhvr>
                                        <p:cTn id="26" dur="500"/>
                                        <p:tgtEl>
                                          <p:spTgt spid="14"/>
                                        </p:tgtEl>
                                      </p:cBhvr>
                                    </p:animEffect>
                                  </p:childTnLst>
                                </p:cTn>
                              </p:par>
                              <p:par>
                                <p:cTn id="27" presetID="3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1000" fill="hold"/>
                                        <p:tgtEl>
                                          <p:spTgt spid="17"/>
                                        </p:tgtEl>
                                        <p:attrNameLst>
                                          <p:attrName>ppt_w</p:attrName>
                                        </p:attrNameLst>
                                      </p:cBhvr>
                                      <p:tavLst>
                                        <p:tav tm="0">
                                          <p:val>
                                            <p:fltVal val="0"/>
                                          </p:val>
                                        </p:tav>
                                        <p:tav tm="100000">
                                          <p:val>
                                            <p:strVal val="#ppt_w"/>
                                          </p:val>
                                        </p:tav>
                                      </p:tavLst>
                                    </p:anim>
                                    <p:anim calcmode="lin" valueType="num">
                                      <p:cBhvr>
                                        <p:cTn id="30" dur="1000" fill="hold"/>
                                        <p:tgtEl>
                                          <p:spTgt spid="17"/>
                                        </p:tgtEl>
                                        <p:attrNameLst>
                                          <p:attrName>ppt_h</p:attrName>
                                        </p:attrNameLst>
                                      </p:cBhvr>
                                      <p:tavLst>
                                        <p:tav tm="0">
                                          <p:val>
                                            <p:fltVal val="0"/>
                                          </p:val>
                                        </p:tav>
                                        <p:tav tm="100000">
                                          <p:val>
                                            <p:strVal val="#ppt_h"/>
                                          </p:val>
                                        </p:tav>
                                      </p:tavLst>
                                    </p:anim>
                                    <p:anim calcmode="lin" valueType="num">
                                      <p:cBhvr>
                                        <p:cTn id="31" dur="1000" fill="hold"/>
                                        <p:tgtEl>
                                          <p:spTgt spid="17"/>
                                        </p:tgtEl>
                                        <p:attrNameLst>
                                          <p:attrName>style.rotation</p:attrName>
                                        </p:attrNameLst>
                                      </p:cBhvr>
                                      <p:tavLst>
                                        <p:tav tm="0">
                                          <p:val>
                                            <p:fltVal val="90"/>
                                          </p:val>
                                        </p:tav>
                                        <p:tav tm="100000">
                                          <p:val>
                                            <p:fltVal val="0"/>
                                          </p:val>
                                        </p:tav>
                                      </p:tavLst>
                                    </p:anim>
                                    <p:animEffect transition="in" filter="fade">
                                      <p:cBhvr>
                                        <p:cTn id="32" dur="1000"/>
                                        <p:tgtEl>
                                          <p:spTgt spid="17"/>
                                        </p:tgtEl>
                                      </p:cBhvr>
                                    </p:animEffect>
                                  </p:childTnLst>
                                </p:cTn>
                              </p:par>
                              <p:par>
                                <p:cTn id="33" presetID="31"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1000" fill="hold"/>
                                        <p:tgtEl>
                                          <p:spTgt spid="16"/>
                                        </p:tgtEl>
                                        <p:attrNameLst>
                                          <p:attrName>ppt_w</p:attrName>
                                        </p:attrNameLst>
                                      </p:cBhvr>
                                      <p:tavLst>
                                        <p:tav tm="0">
                                          <p:val>
                                            <p:fltVal val="0"/>
                                          </p:val>
                                        </p:tav>
                                        <p:tav tm="100000">
                                          <p:val>
                                            <p:strVal val="#ppt_w"/>
                                          </p:val>
                                        </p:tav>
                                      </p:tavLst>
                                    </p:anim>
                                    <p:anim calcmode="lin" valueType="num">
                                      <p:cBhvr>
                                        <p:cTn id="36" dur="1000" fill="hold"/>
                                        <p:tgtEl>
                                          <p:spTgt spid="16"/>
                                        </p:tgtEl>
                                        <p:attrNameLst>
                                          <p:attrName>ppt_h</p:attrName>
                                        </p:attrNameLst>
                                      </p:cBhvr>
                                      <p:tavLst>
                                        <p:tav tm="0">
                                          <p:val>
                                            <p:fltVal val="0"/>
                                          </p:val>
                                        </p:tav>
                                        <p:tav tm="100000">
                                          <p:val>
                                            <p:strVal val="#ppt_h"/>
                                          </p:val>
                                        </p:tav>
                                      </p:tavLst>
                                    </p:anim>
                                    <p:anim calcmode="lin" valueType="num">
                                      <p:cBhvr>
                                        <p:cTn id="37" dur="1000" fill="hold"/>
                                        <p:tgtEl>
                                          <p:spTgt spid="16"/>
                                        </p:tgtEl>
                                        <p:attrNameLst>
                                          <p:attrName>style.rotation</p:attrName>
                                        </p:attrNameLst>
                                      </p:cBhvr>
                                      <p:tavLst>
                                        <p:tav tm="0">
                                          <p:val>
                                            <p:fltVal val="90"/>
                                          </p:val>
                                        </p:tav>
                                        <p:tav tm="100000">
                                          <p:val>
                                            <p:fltVal val="0"/>
                                          </p:val>
                                        </p:tav>
                                      </p:tavLst>
                                    </p:anim>
                                    <p:animEffect transition="in" filter="fade">
                                      <p:cBhvr>
                                        <p:cTn id="38" dur="1000"/>
                                        <p:tgtEl>
                                          <p:spTgt spid="16"/>
                                        </p:tgtEl>
                                      </p:cBhvr>
                                    </p:animEffect>
                                  </p:childTnLst>
                                </p:cTn>
                              </p:par>
                              <p:par>
                                <p:cTn id="39" presetID="31"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p:cTn id="41" dur="1000" fill="hold"/>
                                        <p:tgtEl>
                                          <p:spTgt spid="11"/>
                                        </p:tgtEl>
                                        <p:attrNameLst>
                                          <p:attrName>ppt_w</p:attrName>
                                        </p:attrNameLst>
                                      </p:cBhvr>
                                      <p:tavLst>
                                        <p:tav tm="0">
                                          <p:val>
                                            <p:fltVal val="0"/>
                                          </p:val>
                                        </p:tav>
                                        <p:tav tm="100000">
                                          <p:val>
                                            <p:strVal val="#ppt_w"/>
                                          </p:val>
                                        </p:tav>
                                      </p:tavLst>
                                    </p:anim>
                                    <p:anim calcmode="lin" valueType="num">
                                      <p:cBhvr>
                                        <p:cTn id="42" dur="1000" fill="hold"/>
                                        <p:tgtEl>
                                          <p:spTgt spid="11"/>
                                        </p:tgtEl>
                                        <p:attrNameLst>
                                          <p:attrName>ppt_h</p:attrName>
                                        </p:attrNameLst>
                                      </p:cBhvr>
                                      <p:tavLst>
                                        <p:tav tm="0">
                                          <p:val>
                                            <p:fltVal val="0"/>
                                          </p:val>
                                        </p:tav>
                                        <p:tav tm="100000">
                                          <p:val>
                                            <p:strVal val="#ppt_h"/>
                                          </p:val>
                                        </p:tav>
                                      </p:tavLst>
                                    </p:anim>
                                    <p:anim calcmode="lin" valueType="num">
                                      <p:cBhvr>
                                        <p:cTn id="43" dur="1000" fill="hold"/>
                                        <p:tgtEl>
                                          <p:spTgt spid="11"/>
                                        </p:tgtEl>
                                        <p:attrNameLst>
                                          <p:attrName>style.rotation</p:attrName>
                                        </p:attrNameLst>
                                      </p:cBhvr>
                                      <p:tavLst>
                                        <p:tav tm="0">
                                          <p:val>
                                            <p:fltVal val="90"/>
                                          </p:val>
                                        </p:tav>
                                        <p:tav tm="100000">
                                          <p:val>
                                            <p:fltVal val="0"/>
                                          </p:val>
                                        </p:tav>
                                      </p:tavLst>
                                    </p:anim>
                                    <p:animEffect transition="in" filter="fade">
                                      <p:cBhvr>
                                        <p:cTn id="44" dur="1000"/>
                                        <p:tgtEl>
                                          <p:spTgt spid="11"/>
                                        </p:tgtEl>
                                      </p:cBhvr>
                                    </p:animEffect>
                                  </p:childTnLst>
                                </p:cTn>
                              </p:par>
                              <p:par>
                                <p:cTn id="45" presetID="31" presetClass="entr" presetSubtype="0"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p:cTn id="47" dur="1000" fill="hold"/>
                                        <p:tgtEl>
                                          <p:spTgt spid="18"/>
                                        </p:tgtEl>
                                        <p:attrNameLst>
                                          <p:attrName>ppt_w</p:attrName>
                                        </p:attrNameLst>
                                      </p:cBhvr>
                                      <p:tavLst>
                                        <p:tav tm="0">
                                          <p:val>
                                            <p:fltVal val="0"/>
                                          </p:val>
                                        </p:tav>
                                        <p:tav tm="100000">
                                          <p:val>
                                            <p:strVal val="#ppt_w"/>
                                          </p:val>
                                        </p:tav>
                                      </p:tavLst>
                                    </p:anim>
                                    <p:anim calcmode="lin" valueType="num">
                                      <p:cBhvr>
                                        <p:cTn id="48" dur="1000" fill="hold"/>
                                        <p:tgtEl>
                                          <p:spTgt spid="18"/>
                                        </p:tgtEl>
                                        <p:attrNameLst>
                                          <p:attrName>ppt_h</p:attrName>
                                        </p:attrNameLst>
                                      </p:cBhvr>
                                      <p:tavLst>
                                        <p:tav tm="0">
                                          <p:val>
                                            <p:fltVal val="0"/>
                                          </p:val>
                                        </p:tav>
                                        <p:tav tm="100000">
                                          <p:val>
                                            <p:strVal val="#ppt_h"/>
                                          </p:val>
                                        </p:tav>
                                      </p:tavLst>
                                    </p:anim>
                                    <p:anim calcmode="lin" valueType="num">
                                      <p:cBhvr>
                                        <p:cTn id="49" dur="1000" fill="hold"/>
                                        <p:tgtEl>
                                          <p:spTgt spid="18"/>
                                        </p:tgtEl>
                                        <p:attrNameLst>
                                          <p:attrName>style.rotation</p:attrName>
                                        </p:attrNameLst>
                                      </p:cBhvr>
                                      <p:tavLst>
                                        <p:tav tm="0">
                                          <p:val>
                                            <p:fltVal val="90"/>
                                          </p:val>
                                        </p:tav>
                                        <p:tav tm="100000">
                                          <p:val>
                                            <p:fltVal val="0"/>
                                          </p:val>
                                        </p:tav>
                                      </p:tavLst>
                                    </p:anim>
                                    <p:animEffect transition="in" filter="fade">
                                      <p:cBhvr>
                                        <p:cTn id="50" dur="1000"/>
                                        <p:tgtEl>
                                          <p:spTgt spid="18"/>
                                        </p:tgtEl>
                                      </p:cBhvr>
                                    </p:animEffect>
                                  </p:childTnLst>
                                </p:cTn>
                              </p:par>
                              <p:par>
                                <p:cTn id="51" presetID="31" presetClass="entr" presetSubtype="0" fill="hold" grpId="0" nodeType="with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p:cTn id="53" dur="1000" fill="hold"/>
                                        <p:tgtEl>
                                          <p:spTgt spid="15"/>
                                        </p:tgtEl>
                                        <p:attrNameLst>
                                          <p:attrName>ppt_w</p:attrName>
                                        </p:attrNameLst>
                                      </p:cBhvr>
                                      <p:tavLst>
                                        <p:tav tm="0">
                                          <p:val>
                                            <p:fltVal val="0"/>
                                          </p:val>
                                        </p:tav>
                                        <p:tav tm="100000">
                                          <p:val>
                                            <p:strVal val="#ppt_w"/>
                                          </p:val>
                                        </p:tav>
                                      </p:tavLst>
                                    </p:anim>
                                    <p:anim calcmode="lin" valueType="num">
                                      <p:cBhvr>
                                        <p:cTn id="54" dur="1000" fill="hold"/>
                                        <p:tgtEl>
                                          <p:spTgt spid="15"/>
                                        </p:tgtEl>
                                        <p:attrNameLst>
                                          <p:attrName>ppt_h</p:attrName>
                                        </p:attrNameLst>
                                      </p:cBhvr>
                                      <p:tavLst>
                                        <p:tav tm="0">
                                          <p:val>
                                            <p:fltVal val="0"/>
                                          </p:val>
                                        </p:tav>
                                        <p:tav tm="100000">
                                          <p:val>
                                            <p:strVal val="#ppt_h"/>
                                          </p:val>
                                        </p:tav>
                                      </p:tavLst>
                                    </p:anim>
                                    <p:anim calcmode="lin" valueType="num">
                                      <p:cBhvr>
                                        <p:cTn id="55" dur="1000" fill="hold"/>
                                        <p:tgtEl>
                                          <p:spTgt spid="15"/>
                                        </p:tgtEl>
                                        <p:attrNameLst>
                                          <p:attrName>style.rotation</p:attrName>
                                        </p:attrNameLst>
                                      </p:cBhvr>
                                      <p:tavLst>
                                        <p:tav tm="0">
                                          <p:val>
                                            <p:fltVal val="90"/>
                                          </p:val>
                                        </p:tav>
                                        <p:tav tm="100000">
                                          <p:val>
                                            <p:fltVal val="0"/>
                                          </p:val>
                                        </p:tav>
                                      </p:tavLst>
                                    </p:anim>
                                    <p:animEffect transition="in" filter="fade">
                                      <p:cBhvr>
                                        <p:cTn id="56"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animBg="1"/>
      <p:bldP spid="13" grpId="1" animBg="1"/>
      <p:bldP spid="14" grpId="0" animBg="1"/>
      <p:bldP spid="11" grpId="0" animBg="1"/>
      <p:bldP spid="15" grpId="0" animBg="1"/>
      <p:bldP spid="16" grpId="0" animBg="1"/>
      <p:bldP spid="17" grpId="0" animBg="1"/>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文本框 35"/>
          <p:cNvSpPr txBox="1"/>
          <p:nvPr/>
        </p:nvSpPr>
        <p:spPr>
          <a:xfrm>
            <a:off x="1774726" y="351745"/>
            <a:ext cx="1333790" cy="400110"/>
          </a:xfrm>
          <a:prstGeom prst="rect">
            <a:avLst/>
          </a:prstGeom>
          <a:noFill/>
          <a:effectLst>
            <a:innerShdw blurRad="114300">
              <a:prstClr val="black"/>
            </a:innerShdw>
          </a:effectLst>
        </p:spPr>
        <p:txBody>
          <a:bodyPr>
            <a:spAutoFit/>
          </a:bodyPr>
          <a:lstStyle/>
          <a:p>
            <a:pPr algn="ctr" eaLnBrk="1" hangingPunct="1">
              <a:defRPr/>
            </a:pPr>
            <a:endParaRPr lang="en-US" altLang="zh-CN" sz="2000" b="1" dirty="0">
              <a:solidFill>
                <a:schemeClr val="tx1">
                  <a:lumMod val="65000"/>
                  <a:lumOff val="35000"/>
                </a:schemeClr>
              </a:solidFill>
              <a:latin typeface="字体管家娜娜体"/>
              <a:ea typeface="字体管家娜娜体"/>
              <a:sym typeface="Arial" charset="0"/>
            </a:endParaRPr>
          </a:p>
        </p:txBody>
      </p:sp>
      <p:pic>
        <p:nvPicPr>
          <p:cNvPr id="9" name="Picture 1" descr="C:\Users\dcf\AppData\Roaming\Tencent\Users\360530717\QQ\WinTemp\RichOle\76NW_B6A$4RI3CYXGUMJJ2I.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494496" y="462743"/>
            <a:ext cx="7201419" cy="6043512"/>
          </a:xfrm>
          <a:prstGeom prst="rect">
            <a:avLst/>
          </a:prstGeom>
          <a:noFill/>
          <a:ln>
            <a:noFill/>
          </a:ln>
          <a:effectLst>
            <a:outerShdw blurRad="63500" sx="102000" sy="102000" algn="ctr"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等腰三角形 23"/>
          <p:cNvSpPr/>
          <p:nvPr/>
        </p:nvSpPr>
        <p:spPr>
          <a:xfrm rot="512239">
            <a:off x="3193741" y="5472729"/>
            <a:ext cx="396044" cy="341417"/>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charset="0"/>
              <a:ea typeface="微软雅黑" charset="-122"/>
              <a:sym typeface="Arial" charset="0"/>
            </a:endParaRPr>
          </a:p>
        </p:txBody>
      </p:sp>
      <p:sp>
        <p:nvSpPr>
          <p:cNvPr id="25" name="等腰三角形 24"/>
          <p:cNvSpPr/>
          <p:nvPr/>
        </p:nvSpPr>
        <p:spPr>
          <a:xfrm rot="20371609">
            <a:off x="2948969" y="5302697"/>
            <a:ext cx="198022" cy="170708"/>
          </a:xfrm>
          <a:prstGeom prst="triangl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charset="0"/>
              <a:ea typeface="微软雅黑" charset="-122"/>
              <a:sym typeface="Arial" charset="0"/>
            </a:endParaRPr>
          </a:p>
        </p:txBody>
      </p:sp>
      <p:sp>
        <p:nvSpPr>
          <p:cNvPr id="27" name="等腰三角形 26"/>
          <p:cNvSpPr/>
          <p:nvPr/>
        </p:nvSpPr>
        <p:spPr>
          <a:xfrm rot="3761573">
            <a:off x="10813936" y="504709"/>
            <a:ext cx="741200" cy="508375"/>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charset="0"/>
              <a:ea typeface="微软雅黑" charset="-122"/>
              <a:sym typeface="Arial" charset="0"/>
            </a:endParaRPr>
          </a:p>
        </p:txBody>
      </p:sp>
      <p:grpSp>
        <p:nvGrpSpPr>
          <p:cNvPr id="2" name="组合 1"/>
          <p:cNvGrpSpPr/>
          <p:nvPr/>
        </p:nvGrpSpPr>
        <p:grpSpPr>
          <a:xfrm>
            <a:off x="-1405402" y="4085367"/>
            <a:ext cx="3687215" cy="2719712"/>
            <a:chOff x="-1604504" y="2147667"/>
            <a:chExt cx="3687215" cy="2719712"/>
          </a:xfrm>
        </p:grpSpPr>
        <p:cxnSp>
          <p:nvCxnSpPr>
            <p:cNvPr id="34" name="直接连接符 33"/>
            <p:cNvCxnSpPr/>
            <p:nvPr/>
          </p:nvCxnSpPr>
          <p:spPr>
            <a:xfrm flipH="1">
              <a:off x="-1604504" y="2687623"/>
              <a:ext cx="2592288" cy="2179756"/>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flipH="1">
              <a:off x="-509577" y="2147667"/>
              <a:ext cx="2592288" cy="2179756"/>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5" name="等腰三角形 14"/>
          <p:cNvSpPr/>
          <p:nvPr/>
        </p:nvSpPr>
        <p:spPr>
          <a:xfrm rot="512239">
            <a:off x="2290193" y="767662"/>
            <a:ext cx="396044" cy="341417"/>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charset="0"/>
              <a:ea typeface="微软雅黑" charset="-122"/>
              <a:sym typeface="Arial" charset="0"/>
            </a:endParaRPr>
          </a:p>
        </p:txBody>
      </p:sp>
      <p:sp>
        <p:nvSpPr>
          <p:cNvPr id="21" name="等腰三角形 20"/>
          <p:cNvSpPr/>
          <p:nvPr/>
        </p:nvSpPr>
        <p:spPr>
          <a:xfrm rot="20371609">
            <a:off x="2941478" y="1035747"/>
            <a:ext cx="198022" cy="170708"/>
          </a:xfrm>
          <a:prstGeom prst="triangl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charset="0"/>
              <a:ea typeface="微软雅黑" charset="-122"/>
              <a:sym typeface="Arial" charset="0"/>
            </a:endParaRPr>
          </a:p>
        </p:txBody>
      </p:sp>
      <p:sp>
        <p:nvSpPr>
          <p:cNvPr id="22" name="等腰三角形 21"/>
          <p:cNvSpPr/>
          <p:nvPr/>
        </p:nvSpPr>
        <p:spPr>
          <a:xfrm rot="20371609">
            <a:off x="1845452" y="1063990"/>
            <a:ext cx="266490" cy="196271"/>
          </a:xfrm>
          <a:prstGeom prst="triangle">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charset="0"/>
              <a:ea typeface="微软雅黑" charset="-122"/>
              <a:sym typeface="Arial" charset="0"/>
            </a:endParaRPr>
          </a:p>
        </p:txBody>
      </p:sp>
      <p:sp>
        <p:nvSpPr>
          <p:cNvPr id="23" name="等腰三角形 22"/>
          <p:cNvSpPr/>
          <p:nvPr/>
        </p:nvSpPr>
        <p:spPr>
          <a:xfrm rot="3761573">
            <a:off x="1212220" y="672181"/>
            <a:ext cx="741200" cy="508375"/>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charset="0"/>
              <a:ea typeface="微软雅黑" charset="-122"/>
              <a:sym typeface="Arial" charset="0"/>
            </a:endParaRPr>
          </a:p>
        </p:txBody>
      </p:sp>
      <p:sp>
        <p:nvSpPr>
          <p:cNvPr id="26" name="等腰三角形 25"/>
          <p:cNvSpPr/>
          <p:nvPr/>
        </p:nvSpPr>
        <p:spPr>
          <a:xfrm rot="20371609">
            <a:off x="2932187" y="652202"/>
            <a:ext cx="266490" cy="196271"/>
          </a:xfrm>
          <a:prstGeom prst="triangle">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charset="0"/>
              <a:ea typeface="微软雅黑" charset="-122"/>
              <a:sym typeface="Arial" charset="0"/>
            </a:endParaRPr>
          </a:p>
        </p:txBody>
      </p:sp>
      <p:grpSp>
        <p:nvGrpSpPr>
          <p:cNvPr id="3" name="组合 2"/>
          <p:cNvGrpSpPr/>
          <p:nvPr/>
        </p:nvGrpSpPr>
        <p:grpSpPr>
          <a:xfrm>
            <a:off x="10546787" y="1780596"/>
            <a:ext cx="3230037" cy="3097813"/>
            <a:chOff x="10311837" y="1544376"/>
            <a:chExt cx="3230037" cy="3097813"/>
          </a:xfrm>
        </p:grpSpPr>
        <p:cxnSp>
          <p:nvCxnSpPr>
            <p:cNvPr id="42" name="直接连接符 41"/>
            <p:cNvCxnSpPr/>
            <p:nvPr/>
          </p:nvCxnSpPr>
          <p:spPr>
            <a:xfrm flipH="1">
              <a:off x="10311837" y="2462433"/>
              <a:ext cx="2592288" cy="2179756"/>
            </a:xfrm>
            <a:prstGeom prst="line">
              <a:avLst/>
            </a:prstGeom>
            <a:ln w="762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flipH="1">
              <a:off x="10949586" y="1544376"/>
              <a:ext cx="2592288" cy="217975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44" name="等腰三角形 43"/>
          <p:cNvSpPr/>
          <p:nvPr/>
        </p:nvSpPr>
        <p:spPr>
          <a:xfrm rot="20371609">
            <a:off x="11208137" y="342089"/>
            <a:ext cx="198022" cy="170708"/>
          </a:xfrm>
          <a:prstGeom prst="triangl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charset="0"/>
              <a:ea typeface="微软雅黑" charset="-122"/>
              <a:sym typeface="Arial" charset="0"/>
            </a:endParaRPr>
          </a:p>
        </p:txBody>
      </p:sp>
      <p:pic>
        <p:nvPicPr>
          <p:cNvPr id="18" name="Picture 2" descr="C:\Users\长龙\Desktop\云舟logo\cli_1000px 副本.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319905" y="1303020"/>
            <a:ext cx="4131310" cy="4131310"/>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par>
                                <p:cTn id="13" presetID="31" presetClass="entr" presetSubtype="0" fill="hold" grpId="0" nodeType="withEffect">
                                  <p:stCondLst>
                                    <p:cond delay="0"/>
                                  </p:stCondLst>
                                  <p:childTnLst>
                                    <p:set>
                                      <p:cBhvr>
                                        <p:cTn id="14" dur="1" fill="hold">
                                          <p:stCondLst>
                                            <p:cond delay="0"/>
                                          </p:stCondLst>
                                        </p:cTn>
                                        <p:tgtEl>
                                          <p:spTgt spid="44"/>
                                        </p:tgtEl>
                                        <p:attrNameLst>
                                          <p:attrName>style.visibility</p:attrName>
                                        </p:attrNameLst>
                                      </p:cBhvr>
                                      <p:to>
                                        <p:strVal val="visible"/>
                                      </p:to>
                                    </p:set>
                                    <p:anim calcmode="lin" valueType="num">
                                      <p:cBhvr>
                                        <p:cTn id="15" dur="1000" fill="hold"/>
                                        <p:tgtEl>
                                          <p:spTgt spid="44"/>
                                        </p:tgtEl>
                                        <p:attrNameLst>
                                          <p:attrName>ppt_w</p:attrName>
                                        </p:attrNameLst>
                                      </p:cBhvr>
                                      <p:tavLst>
                                        <p:tav tm="0">
                                          <p:val>
                                            <p:fltVal val="0"/>
                                          </p:val>
                                        </p:tav>
                                        <p:tav tm="100000">
                                          <p:val>
                                            <p:strVal val="#ppt_w"/>
                                          </p:val>
                                        </p:tav>
                                      </p:tavLst>
                                    </p:anim>
                                    <p:anim calcmode="lin" valueType="num">
                                      <p:cBhvr>
                                        <p:cTn id="16" dur="1000" fill="hold"/>
                                        <p:tgtEl>
                                          <p:spTgt spid="44"/>
                                        </p:tgtEl>
                                        <p:attrNameLst>
                                          <p:attrName>ppt_h</p:attrName>
                                        </p:attrNameLst>
                                      </p:cBhvr>
                                      <p:tavLst>
                                        <p:tav tm="0">
                                          <p:val>
                                            <p:fltVal val="0"/>
                                          </p:val>
                                        </p:tav>
                                        <p:tav tm="100000">
                                          <p:val>
                                            <p:strVal val="#ppt_h"/>
                                          </p:val>
                                        </p:tav>
                                      </p:tavLst>
                                    </p:anim>
                                    <p:anim calcmode="lin" valueType="num">
                                      <p:cBhvr>
                                        <p:cTn id="17" dur="1000" fill="hold"/>
                                        <p:tgtEl>
                                          <p:spTgt spid="44"/>
                                        </p:tgtEl>
                                        <p:attrNameLst>
                                          <p:attrName>style.rotation</p:attrName>
                                        </p:attrNameLst>
                                      </p:cBhvr>
                                      <p:tavLst>
                                        <p:tav tm="0">
                                          <p:val>
                                            <p:fltVal val="90"/>
                                          </p:val>
                                        </p:tav>
                                        <p:tav tm="100000">
                                          <p:val>
                                            <p:fltVal val="0"/>
                                          </p:val>
                                        </p:tav>
                                      </p:tavLst>
                                    </p:anim>
                                    <p:animEffect transition="in" filter="fade">
                                      <p:cBhvr>
                                        <p:cTn id="18" dur="1000"/>
                                        <p:tgtEl>
                                          <p:spTgt spid="44"/>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1000" fill="hold"/>
                                        <p:tgtEl>
                                          <p:spTgt spid="27"/>
                                        </p:tgtEl>
                                        <p:attrNameLst>
                                          <p:attrName>ppt_w</p:attrName>
                                        </p:attrNameLst>
                                      </p:cBhvr>
                                      <p:tavLst>
                                        <p:tav tm="0">
                                          <p:val>
                                            <p:fltVal val="0"/>
                                          </p:val>
                                        </p:tav>
                                        <p:tav tm="100000">
                                          <p:val>
                                            <p:strVal val="#ppt_w"/>
                                          </p:val>
                                        </p:tav>
                                      </p:tavLst>
                                    </p:anim>
                                    <p:anim calcmode="lin" valueType="num">
                                      <p:cBhvr>
                                        <p:cTn id="22" dur="1000" fill="hold"/>
                                        <p:tgtEl>
                                          <p:spTgt spid="27"/>
                                        </p:tgtEl>
                                        <p:attrNameLst>
                                          <p:attrName>ppt_h</p:attrName>
                                        </p:attrNameLst>
                                      </p:cBhvr>
                                      <p:tavLst>
                                        <p:tav tm="0">
                                          <p:val>
                                            <p:fltVal val="0"/>
                                          </p:val>
                                        </p:tav>
                                        <p:tav tm="100000">
                                          <p:val>
                                            <p:strVal val="#ppt_h"/>
                                          </p:val>
                                        </p:tav>
                                      </p:tavLst>
                                    </p:anim>
                                    <p:anim calcmode="lin" valueType="num">
                                      <p:cBhvr>
                                        <p:cTn id="23" dur="1000" fill="hold"/>
                                        <p:tgtEl>
                                          <p:spTgt spid="27"/>
                                        </p:tgtEl>
                                        <p:attrNameLst>
                                          <p:attrName>style.rotation</p:attrName>
                                        </p:attrNameLst>
                                      </p:cBhvr>
                                      <p:tavLst>
                                        <p:tav tm="0">
                                          <p:val>
                                            <p:fltVal val="90"/>
                                          </p:val>
                                        </p:tav>
                                        <p:tav tm="100000">
                                          <p:val>
                                            <p:fltVal val="0"/>
                                          </p:val>
                                        </p:tav>
                                      </p:tavLst>
                                    </p:anim>
                                    <p:animEffect transition="in" filter="fade">
                                      <p:cBhvr>
                                        <p:cTn id="24" dur="1000"/>
                                        <p:tgtEl>
                                          <p:spTgt spid="27"/>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p:cTn id="27" dur="1000" fill="hold"/>
                                        <p:tgtEl>
                                          <p:spTgt spid="25"/>
                                        </p:tgtEl>
                                        <p:attrNameLst>
                                          <p:attrName>ppt_w</p:attrName>
                                        </p:attrNameLst>
                                      </p:cBhvr>
                                      <p:tavLst>
                                        <p:tav tm="0">
                                          <p:val>
                                            <p:fltVal val="0"/>
                                          </p:val>
                                        </p:tav>
                                        <p:tav tm="100000">
                                          <p:val>
                                            <p:strVal val="#ppt_w"/>
                                          </p:val>
                                        </p:tav>
                                      </p:tavLst>
                                    </p:anim>
                                    <p:anim calcmode="lin" valueType="num">
                                      <p:cBhvr>
                                        <p:cTn id="28" dur="1000" fill="hold"/>
                                        <p:tgtEl>
                                          <p:spTgt spid="25"/>
                                        </p:tgtEl>
                                        <p:attrNameLst>
                                          <p:attrName>ppt_h</p:attrName>
                                        </p:attrNameLst>
                                      </p:cBhvr>
                                      <p:tavLst>
                                        <p:tav tm="0">
                                          <p:val>
                                            <p:fltVal val="0"/>
                                          </p:val>
                                        </p:tav>
                                        <p:tav tm="100000">
                                          <p:val>
                                            <p:strVal val="#ppt_h"/>
                                          </p:val>
                                        </p:tav>
                                      </p:tavLst>
                                    </p:anim>
                                    <p:anim calcmode="lin" valueType="num">
                                      <p:cBhvr>
                                        <p:cTn id="29" dur="1000" fill="hold"/>
                                        <p:tgtEl>
                                          <p:spTgt spid="25"/>
                                        </p:tgtEl>
                                        <p:attrNameLst>
                                          <p:attrName>style.rotation</p:attrName>
                                        </p:attrNameLst>
                                      </p:cBhvr>
                                      <p:tavLst>
                                        <p:tav tm="0">
                                          <p:val>
                                            <p:fltVal val="90"/>
                                          </p:val>
                                        </p:tav>
                                        <p:tav tm="100000">
                                          <p:val>
                                            <p:fltVal val="0"/>
                                          </p:val>
                                        </p:tav>
                                      </p:tavLst>
                                    </p:anim>
                                    <p:animEffect transition="in" filter="fade">
                                      <p:cBhvr>
                                        <p:cTn id="30" dur="1000"/>
                                        <p:tgtEl>
                                          <p:spTgt spid="25"/>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p:cTn id="33" dur="1000" fill="hold"/>
                                        <p:tgtEl>
                                          <p:spTgt spid="24"/>
                                        </p:tgtEl>
                                        <p:attrNameLst>
                                          <p:attrName>ppt_w</p:attrName>
                                        </p:attrNameLst>
                                      </p:cBhvr>
                                      <p:tavLst>
                                        <p:tav tm="0">
                                          <p:val>
                                            <p:fltVal val="0"/>
                                          </p:val>
                                        </p:tav>
                                        <p:tav tm="100000">
                                          <p:val>
                                            <p:strVal val="#ppt_w"/>
                                          </p:val>
                                        </p:tav>
                                      </p:tavLst>
                                    </p:anim>
                                    <p:anim calcmode="lin" valueType="num">
                                      <p:cBhvr>
                                        <p:cTn id="34" dur="1000" fill="hold"/>
                                        <p:tgtEl>
                                          <p:spTgt spid="24"/>
                                        </p:tgtEl>
                                        <p:attrNameLst>
                                          <p:attrName>ppt_h</p:attrName>
                                        </p:attrNameLst>
                                      </p:cBhvr>
                                      <p:tavLst>
                                        <p:tav tm="0">
                                          <p:val>
                                            <p:fltVal val="0"/>
                                          </p:val>
                                        </p:tav>
                                        <p:tav tm="100000">
                                          <p:val>
                                            <p:strVal val="#ppt_h"/>
                                          </p:val>
                                        </p:tav>
                                      </p:tavLst>
                                    </p:anim>
                                    <p:anim calcmode="lin" valueType="num">
                                      <p:cBhvr>
                                        <p:cTn id="35" dur="1000" fill="hold"/>
                                        <p:tgtEl>
                                          <p:spTgt spid="24"/>
                                        </p:tgtEl>
                                        <p:attrNameLst>
                                          <p:attrName>style.rotation</p:attrName>
                                        </p:attrNameLst>
                                      </p:cBhvr>
                                      <p:tavLst>
                                        <p:tav tm="0">
                                          <p:val>
                                            <p:fltVal val="90"/>
                                          </p:val>
                                        </p:tav>
                                        <p:tav tm="100000">
                                          <p:val>
                                            <p:fltVal val="0"/>
                                          </p:val>
                                        </p:tav>
                                      </p:tavLst>
                                    </p:anim>
                                    <p:animEffect transition="in" filter="fade">
                                      <p:cBhvr>
                                        <p:cTn id="36" dur="1000"/>
                                        <p:tgtEl>
                                          <p:spTgt spid="24"/>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p:cTn id="39" dur="1000" fill="hold"/>
                                        <p:tgtEl>
                                          <p:spTgt spid="15"/>
                                        </p:tgtEl>
                                        <p:attrNameLst>
                                          <p:attrName>ppt_w</p:attrName>
                                        </p:attrNameLst>
                                      </p:cBhvr>
                                      <p:tavLst>
                                        <p:tav tm="0">
                                          <p:val>
                                            <p:fltVal val="0"/>
                                          </p:val>
                                        </p:tav>
                                        <p:tav tm="100000">
                                          <p:val>
                                            <p:strVal val="#ppt_w"/>
                                          </p:val>
                                        </p:tav>
                                      </p:tavLst>
                                    </p:anim>
                                    <p:anim calcmode="lin" valueType="num">
                                      <p:cBhvr>
                                        <p:cTn id="40" dur="1000" fill="hold"/>
                                        <p:tgtEl>
                                          <p:spTgt spid="15"/>
                                        </p:tgtEl>
                                        <p:attrNameLst>
                                          <p:attrName>ppt_h</p:attrName>
                                        </p:attrNameLst>
                                      </p:cBhvr>
                                      <p:tavLst>
                                        <p:tav tm="0">
                                          <p:val>
                                            <p:fltVal val="0"/>
                                          </p:val>
                                        </p:tav>
                                        <p:tav tm="100000">
                                          <p:val>
                                            <p:strVal val="#ppt_h"/>
                                          </p:val>
                                        </p:tav>
                                      </p:tavLst>
                                    </p:anim>
                                    <p:anim calcmode="lin" valueType="num">
                                      <p:cBhvr>
                                        <p:cTn id="41" dur="1000" fill="hold"/>
                                        <p:tgtEl>
                                          <p:spTgt spid="15"/>
                                        </p:tgtEl>
                                        <p:attrNameLst>
                                          <p:attrName>style.rotation</p:attrName>
                                        </p:attrNameLst>
                                      </p:cBhvr>
                                      <p:tavLst>
                                        <p:tav tm="0">
                                          <p:val>
                                            <p:fltVal val="90"/>
                                          </p:val>
                                        </p:tav>
                                        <p:tav tm="100000">
                                          <p:val>
                                            <p:fltVal val="0"/>
                                          </p:val>
                                        </p:tav>
                                      </p:tavLst>
                                    </p:anim>
                                    <p:animEffect transition="in" filter="fade">
                                      <p:cBhvr>
                                        <p:cTn id="42" dur="1000"/>
                                        <p:tgtEl>
                                          <p:spTgt spid="15"/>
                                        </p:tgtEl>
                                      </p:cBhvr>
                                    </p:animEffect>
                                  </p:childTnLst>
                                </p:cTn>
                              </p:par>
                              <p:par>
                                <p:cTn id="43" presetID="31" presetClass="entr" presetSubtype="0"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p:cTn id="45" dur="1000" fill="hold"/>
                                        <p:tgtEl>
                                          <p:spTgt spid="21"/>
                                        </p:tgtEl>
                                        <p:attrNameLst>
                                          <p:attrName>ppt_w</p:attrName>
                                        </p:attrNameLst>
                                      </p:cBhvr>
                                      <p:tavLst>
                                        <p:tav tm="0">
                                          <p:val>
                                            <p:fltVal val="0"/>
                                          </p:val>
                                        </p:tav>
                                        <p:tav tm="100000">
                                          <p:val>
                                            <p:strVal val="#ppt_w"/>
                                          </p:val>
                                        </p:tav>
                                      </p:tavLst>
                                    </p:anim>
                                    <p:anim calcmode="lin" valueType="num">
                                      <p:cBhvr>
                                        <p:cTn id="46" dur="1000" fill="hold"/>
                                        <p:tgtEl>
                                          <p:spTgt spid="21"/>
                                        </p:tgtEl>
                                        <p:attrNameLst>
                                          <p:attrName>ppt_h</p:attrName>
                                        </p:attrNameLst>
                                      </p:cBhvr>
                                      <p:tavLst>
                                        <p:tav tm="0">
                                          <p:val>
                                            <p:fltVal val="0"/>
                                          </p:val>
                                        </p:tav>
                                        <p:tav tm="100000">
                                          <p:val>
                                            <p:strVal val="#ppt_h"/>
                                          </p:val>
                                        </p:tav>
                                      </p:tavLst>
                                    </p:anim>
                                    <p:anim calcmode="lin" valueType="num">
                                      <p:cBhvr>
                                        <p:cTn id="47" dur="1000" fill="hold"/>
                                        <p:tgtEl>
                                          <p:spTgt spid="21"/>
                                        </p:tgtEl>
                                        <p:attrNameLst>
                                          <p:attrName>style.rotation</p:attrName>
                                        </p:attrNameLst>
                                      </p:cBhvr>
                                      <p:tavLst>
                                        <p:tav tm="0">
                                          <p:val>
                                            <p:fltVal val="90"/>
                                          </p:val>
                                        </p:tav>
                                        <p:tav tm="100000">
                                          <p:val>
                                            <p:fltVal val="0"/>
                                          </p:val>
                                        </p:tav>
                                      </p:tavLst>
                                    </p:anim>
                                    <p:animEffect transition="in" filter="fade">
                                      <p:cBhvr>
                                        <p:cTn id="48" dur="1000"/>
                                        <p:tgtEl>
                                          <p:spTgt spid="21"/>
                                        </p:tgtEl>
                                      </p:cBhvr>
                                    </p:animEffect>
                                  </p:childTnLst>
                                </p:cTn>
                              </p:par>
                              <p:par>
                                <p:cTn id="49" presetID="31" presetClass="entr" presetSubtype="0"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anim calcmode="lin" valueType="num">
                                      <p:cBhvr>
                                        <p:cTn id="51" dur="1000" fill="hold"/>
                                        <p:tgtEl>
                                          <p:spTgt spid="22"/>
                                        </p:tgtEl>
                                        <p:attrNameLst>
                                          <p:attrName>ppt_w</p:attrName>
                                        </p:attrNameLst>
                                      </p:cBhvr>
                                      <p:tavLst>
                                        <p:tav tm="0">
                                          <p:val>
                                            <p:fltVal val="0"/>
                                          </p:val>
                                        </p:tav>
                                        <p:tav tm="100000">
                                          <p:val>
                                            <p:strVal val="#ppt_w"/>
                                          </p:val>
                                        </p:tav>
                                      </p:tavLst>
                                    </p:anim>
                                    <p:anim calcmode="lin" valueType="num">
                                      <p:cBhvr>
                                        <p:cTn id="52" dur="1000" fill="hold"/>
                                        <p:tgtEl>
                                          <p:spTgt spid="22"/>
                                        </p:tgtEl>
                                        <p:attrNameLst>
                                          <p:attrName>ppt_h</p:attrName>
                                        </p:attrNameLst>
                                      </p:cBhvr>
                                      <p:tavLst>
                                        <p:tav tm="0">
                                          <p:val>
                                            <p:fltVal val="0"/>
                                          </p:val>
                                        </p:tav>
                                        <p:tav tm="100000">
                                          <p:val>
                                            <p:strVal val="#ppt_h"/>
                                          </p:val>
                                        </p:tav>
                                      </p:tavLst>
                                    </p:anim>
                                    <p:anim calcmode="lin" valueType="num">
                                      <p:cBhvr>
                                        <p:cTn id="53" dur="1000" fill="hold"/>
                                        <p:tgtEl>
                                          <p:spTgt spid="22"/>
                                        </p:tgtEl>
                                        <p:attrNameLst>
                                          <p:attrName>style.rotation</p:attrName>
                                        </p:attrNameLst>
                                      </p:cBhvr>
                                      <p:tavLst>
                                        <p:tav tm="0">
                                          <p:val>
                                            <p:fltVal val="90"/>
                                          </p:val>
                                        </p:tav>
                                        <p:tav tm="100000">
                                          <p:val>
                                            <p:fltVal val="0"/>
                                          </p:val>
                                        </p:tav>
                                      </p:tavLst>
                                    </p:anim>
                                    <p:animEffect transition="in" filter="fade">
                                      <p:cBhvr>
                                        <p:cTn id="54" dur="1000"/>
                                        <p:tgtEl>
                                          <p:spTgt spid="22"/>
                                        </p:tgtEl>
                                      </p:cBhvr>
                                    </p:animEffect>
                                  </p:childTnLst>
                                </p:cTn>
                              </p:par>
                              <p:par>
                                <p:cTn id="55" presetID="31" presetClass="entr" presetSubtype="0" fill="hold" grpId="0" nodeType="withEffect">
                                  <p:stCondLst>
                                    <p:cond delay="0"/>
                                  </p:stCondLst>
                                  <p:childTnLst>
                                    <p:set>
                                      <p:cBhvr>
                                        <p:cTn id="56" dur="1" fill="hold">
                                          <p:stCondLst>
                                            <p:cond delay="0"/>
                                          </p:stCondLst>
                                        </p:cTn>
                                        <p:tgtEl>
                                          <p:spTgt spid="23"/>
                                        </p:tgtEl>
                                        <p:attrNameLst>
                                          <p:attrName>style.visibility</p:attrName>
                                        </p:attrNameLst>
                                      </p:cBhvr>
                                      <p:to>
                                        <p:strVal val="visible"/>
                                      </p:to>
                                    </p:set>
                                    <p:anim calcmode="lin" valueType="num">
                                      <p:cBhvr>
                                        <p:cTn id="57" dur="1000" fill="hold"/>
                                        <p:tgtEl>
                                          <p:spTgt spid="23"/>
                                        </p:tgtEl>
                                        <p:attrNameLst>
                                          <p:attrName>ppt_w</p:attrName>
                                        </p:attrNameLst>
                                      </p:cBhvr>
                                      <p:tavLst>
                                        <p:tav tm="0">
                                          <p:val>
                                            <p:fltVal val="0"/>
                                          </p:val>
                                        </p:tav>
                                        <p:tav tm="100000">
                                          <p:val>
                                            <p:strVal val="#ppt_w"/>
                                          </p:val>
                                        </p:tav>
                                      </p:tavLst>
                                    </p:anim>
                                    <p:anim calcmode="lin" valueType="num">
                                      <p:cBhvr>
                                        <p:cTn id="58" dur="1000" fill="hold"/>
                                        <p:tgtEl>
                                          <p:spTgt spid="23"/>
                                        </p:tgtEl>
                                        <p:attrNameLst>
                                          <p:attrName>ppt_h</p:attrName>
                                        </p:attrNameLst>
                                      </p:cBhvr>
                                      <p:tavLst>
                                        <p:tav tm="0">
                                          <p:val>
                                            <p:fltVal val="0"/>
                                          </p:val>
                                        </p:tav>
                                        <p:tav tm="100000">
                                          <p:val>
                                            <p:strVal val="#ppt_h"/>
                                          </p:val>
                                        </p:tav>
                                      </p:tavLst>
                                    </p:anim>
                                    <p:anim calcmode="lin" valueType="num">
                                      <p:cBhvr>
                                        <p:cTn id="59" dur="1000" fill="hold"/>
                                        <p:tgtEl>
                                          <p:spTgt spid="23"/>
                                        </p:tgtEl>
                                        <p:attrNameLst>
                                          <p:attrName>style.rotation</p:attrName>
                                        </p:attrNameLst>
                                      </p:cBhvr>
                                      <p:tavLst>
                                        <p:tav tm="0">
                                          <p:val>
                                            <p:fltVal val="90"/>
                                          </p:val>
                                        </p:tav>
                                        <p:tav tm="100000">
                                          <p:val>
                                            <p:fltVal val="0"/>
                                          </p:val>
                                        </p:tav>
                                      </p:tavLst>
                                    </p:anim>
                                    <p:animEffect transition="in" filter="fade">
                                      <p:cBhvr>
                                        <p:cTn id="60" dur="1000"/>
                                        <p:tgtEl>
                                          <p:spTgt spid="23"/>
                                        </p:tgtEl>
                                      </p:cBhvr>
                                    </p:animEffect>
                                  </p:childTnLst>
                                </p:cTn>
                              </p:par>
                              <p:par>
                                <p:cTn id="61" presetID="31" presetClass="entr" presetSubtype="0" fill="hold" grpId="0" nodeType="withEffect">
                                  <p:stCondLst>
                                    <p:cond delay="0"/>
                                  </p:stCondLst>
                                  <p:childTnLst>
                                    <p:set>
                                      <p:cBhvr>
                                        <p:cTn id="62" dur="1" fill="hold">
                                          <p:stCondLst>
                                            <p:cond delay="0"/>
                                          </p:stCondLst>
                                        </p:cTn>
                                        <p:tgtEl>
                                          <p:spTgt spid="26"/>
                                        </p:tgtEl>
                                        <p:attrNameLst>
                                          <p:attrName>style.visibility</p:attrName>
                                        </p:attrNameLst>
                                      </p:cBhvr>
                                      <p:to>
                                        <p:strVal val="visible"/>
                                      </p:to>
                                    </p:set>
                                    <p:anim calcmode="lin" valueType="num">
                                      <p:cBhvr>
                                        <p:cTn id="63" dur="1000" fill="hold"/>
                                        <p:tgtEl>
                                          <p:spTgt spid="26"/>
                                        </p:tgtEl>
                                        <p:attrNameLst>
                                          <p:attrName>ppt_w</p:attrName>
                                        </p:attrNameLst>
                                      </p:cBhvr>
                                      <p:tavLst>
                                        <p:tav tm="0">
                                          <p:val>
                                            <p:fltVal val="0"/>
                                          </p:val>
                                        </p:tav>
                                        <p:tav tm="100000">
                                          <p:val>
                                            <p:strVal val="#ppt_w"/>
                                          </p:val>
                                        </p:tav>
                                      </p:tavLst>
                                    </p:anim>
                                    <p:anim calcmode="lin" valueType="num">
                                      <p:cBhvr>
                                        <p:cTn id="64" dur="1000" fill="hold"/>
                                        <p:tgtEl>
                                          <p:spTgt spid="26"/>
                                        </p:tgtEl>
                                        <p:attrNameLst>
                                          <p:attrName>ppt_h</p:attrName>
                                        </p:attrNameLst>
                                      </p:cBhvr>
                                      <p:tavLst>
                                        <p:tav tm="0">
                                          <p:val>
                                            <p:fltVal val="0"/>
                                          </p:val>
                                        </p:tav>
                                        <p:tav tm="100000">
                                          <p:val>
                                            <p:strVal val="#ppt_h"/>
                                          </p:val>
                                        </p:tav>
                                      </p:tavLst>
                                    </p:anim>
                                    <p:anim calcmode="lin" valueType="num">
                                      <p:cBhvr>
                                        <p:cTn id="65" dur="1000" fill="hold"/>
                                        <p:tgtEl>
                                          <p:spTgt spid="26"/>
                                        </p:tgtEl>
                                        <p:attrNameLst>
                                          <p:attrName>style.rotation</p:attrName>
                                        </p:attrNameLst>
                                      </p:cBhvr>
                                      <p:tavLst>
                                        <p:tav tm="0">
                                          <p:val>
                                            <p:fltVal val="90"/>
                                          </p:val>
                                        </p:tav>
                                        <p:tav tm="100000">
                                          <p:val>
                                            <p:fltVal val="0"/>
                                          </p:val>
                                        </p:tav>
                                      </p:tavLst>
                                    </p:anim>
                                    <p:animEffect transition="in" filter="fade">
                                      <p:cBhvr>
                                        <p:cTn id="66"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ldLvl="0" animBg="1"/>
      <p:bldP spid="25" grpId="0" bldLvl="0" animBg="1"/>
      <p:bldP spid="27" grpId="0" bldLvl="0" animBg="1"/>
      <p:bldP spid="15" grpId="0" bldLvl="0" animBg="1"/>
      <p:bldP spid="21" grpId="0" bldLvl="0" animBg="1"/>
      <p:bldP spid="22" grpId="0" bldLvl="0" animBg="1"/>
      <p:bldP spid="23" grpId="0" bldLvl="0" animBg="1"/>
      <p:bldP spid="26" grpId="0" bldLvl="0" animBg="1"/>
      <p:bldP spid="44"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118565" y="1759418"/>
            <a:ext cx="1105802" cy="815646"/>
            <a:chOff x="-1604504" y="2147667"/>
            <a:chExt cx="3687215" cy="2719712"/>
          </a:xfrm>
        </p:grpSpPr>
        <p:cxnSp>
          <p:nvCxnSpPr>
            <p:cNvPr id="2" name="直接连接符 1"/>
            <p:cNvCxnSpPr/>
            <p:nvPr/>
          </p:nvCxnSpPr>
          <p:spPr>
            <a:xfrm flipH="1">
              <a:off x="-1604504" y="2687623"/>
              <a:ext cx="2592288" cy="2179756"/>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nvCxnSpPr>
          <p:spPr>
            <a:xfrm flipH="1">
              <a:off x="-509577" y="2147667"/>
              <a:ext cx="2592288" cy="2179756"/>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5" name="组合 4"/>
          <p:cNvGrpSpPr/>
          <p:nvPr/>
        </p:nvGrpSpPr>
        <p:grpSpPr>
          <a:xfrm flipH="1" flipV="1">
            <a:off x="1444025" y="4351706"/>
            <a:ext cx="1105802" cy="815646"/>
            <a:chOff x="-1604504" y="2147667"/>
            <a:chExt cx="3687215" cy="2719712"/>
          </a:xfrm>
        </p:grpSpPr>
        <p:cxnSp>
          <p:nvCxnSpPr>
            <p:cNvPr id="6" name="直接连接符 5"/>
            <p:cNvCxnSpPr/>
            <p:nvPr/>
          </p:nvCxnSpPr>
          <p:spPr>
            <a:xfrm flipH="1">
              <a:off x="-1604504" y="2687623"/>
              <a:ext cx="2592288" cy="2179756"/>
            </a:xfrm>
            <a:prstGeom prst="line">
              <a:avLst/>
            </a:prstGeom>
            <a:ln w="762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flipH="1">
              <a:off x="-509577" y="2147667"/>
              <a:ext cx="2592288" cy="217975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9" name="TextBox 8"/>
          <p:cNvSpPr txBox="1"/>
          <p:nvPr/>
        </p:nvSpPr>
        <p:spPr>
          <a:xfrm>
            <a:off x="1566233" y="2268106"/>
            <a:ext cx="538480" cy="2245360"/>
          </a:xfrm>
          <a:prstGeom prst="rect">
            <a:avLst/>
          </a:prstGeom>
          <a:noFill/>
        </p:spPr>
        <p:txBody>
          <a:bodyPr wrap="none" rtlCol="0">
            <a:spAutoFit/>
          </a:bodyPr>
          <a:lstStyle/>
          <a:p>
            <a:pPr>
              <a:lnSpc>
                <a:spcPct val="250000"/>
              </a:lnSpc>
            </a:pPr>
            <a:r>
              <a:rPr lang="zh-CN" sz="2800" dirty="0">
                <a:latin typeface="Arial" charset="0"/>
                <a:ea typeface="微软雅黑" charset="-122"/>
                <a:sym typeface="Arial" charset="0"/>
              </a:rPr>
              <a:t>提</a:t>
            </a:r>
            <a:endParaRPr lang="zh-CN" sz="2800" dirty="0">
              <a:latin typeface="Arial" charset="0"/>
              <a:ea typeface="微软雅黑" charset="-122"/>
              <a:sym typeface="Arial" charset="0"/>
            </a:endParaRPr>
          </a:p>
          <a:p>
            <a:pPr>
              <a:lnSpc>
                <a:spcPct val="250000"/>
              </a:lnSpc>
            </a:pPr>
            <a:r>
              <a:rPr lang="zh-CN" sz="2800" dirty="0">
                <a:latin typeface="Arial" charset="0"/>
                <a:ea typeface="微软雅黑" charset="-122"/>
                <a:sym typeface="Arial" charset="0"/>
              </a:rPr>
              <a:t>问</a:t>
            </a:r>
            <a:endParaRPr lang="zh-CN" sz="2800" dirty="0">
              <a:latin typeface="Arial" charset="0"/>
              <a:ea typeface="微软雅黑" charset="-122"/>
              <a:sym typeface="Arial" charset="0"/>
            </a:endParaRPr>
          </a:p>
        </p:txBody>
      </p:sp>
      <p:grpSp>
        <p:nvGrpSpPr>
          <p:cNvPr id="33" name="组合 32"/>
          <p:cNvGrpSpPr/>
          <p:nvPr/>
        </p:nvGrpSpPr>
        <p:grpSpPr>
          <a:xfrm>
            <a:off x="4046293" y="1779429"/>
            <a:ext cx="5402952" cy="488790"/>
            <a:chOff x="4727054" y="1768670"/>
            <a:chExt cx="5402952" cy="488790"/>
          </a:xfrm>
        </p:grpSpPr>
        <p:sp>
          <p:nvSpPr>
            <p:cNvPr id="13" name="TextBox 12"/>
            <p:cNvSpPr txBox="1"/>
            <p:nvPr/>
          </p:nvSpPr>
          <p:spPr>
            <a:xfrm>
              <a:off x="4822629" y="1828399"/>
              <a:ext cx="323850" cy="398780"/>
            </a:xfrm>
            <a:prstGeom prst="rect">
              <a:avLst/>
            </a:prstGeom>
            <a:noFill/>
          </p:spPr>
          <p:txBody>
            <a:bodyPr wrap="none" rtlCol="0">
              <a:spAutoFit/>
            </a:bodyPr>
            <a:lstStyle/>
            <a:p>
              <a:r>
                <a:rPr lang="en-US" altLang="zh-CN" sz="2000" dirty="0">
                  <a:latin typeface="Arial" charset="0"/>
                  <a:ea typeface="微软雅黑" charset="-122"/>
                  <a:sym typeface="Arial" charset="0"/>
                </a:rPr>
                <a:t>1</a:t>
              </a:r>
              <a:endParaRPr lang="en-US" altLang="zh-CN" sz="2000" dirty="0">
                <a:latin typeface="Arial" charset="0"/>
                <a:ea typeface="微软雅黑" charset="-122"/>
                <a:sym typeface="Arial" charset="0"/>
              </a:endParaRPr>
            </a:p>
          </p:txBody>
        </p:sp>
        <p:grpSp>
          <p:nvGrpSpPr>
            <p:cNvPr id="15" name="组合 14"/>
            <p:cNvGrpSpPr/>
            <p:nvPr/>
          </p:nvGrpSpPr>
          <p:grpSpPr>
            <a:xfrm>
              <a:off x="4727054" y="1768670"/>
              <a:ext cx="504056" cy="488790"/>
              <a:chOff x="4727054" y="1768670"/>
              <a:chExt cx="504056" cy="488790"/>
            </a:xfrm>
          </p:grpSpPr>
          <p:sp>
            <p:nvSpPr>
              <p:cNvPr id="12" name="左中括号 11"/>
              <p:cNvSpPr/>
              <p:nvPr/>
            </p:nvSpPr>
            <p:spPr>
              <a:xfrm>
                <a:off x="4727054" y="1768670"/>
                <a:ext cx="144016" cy="488790"/>
              </a:xfrm>
              <a:prstGeom prst="leftBracket">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Arial" charset="0"/>
                  <a:ea typeface="微软雅黑" charset="-122"/>
                  <a:sym typeface="Arial" charset="0"/>
                </a:endParaRPr>
              </a:p>
            </p:txBody>
          </p:sp>
          <p:sp>
            <p:nvSpPr>
              <p:cNvPr id="14" name="左中括号 13"/>
              <p:cNvSpPr/>
              <p:nvPr/>
            </p:nvSpPr>
            <p:spPr>
              <a:xfrm flipH="1">
                <a:off x="5087094" y="1768670"/>
                <a:ext cx="144016" cy="488790"/>
              </a:xfrm>
              <a:prstGeom prst="leftBracket">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Arial" charset="0"/>
                  <a:ea typeface="微软雅黑" charset="-122"/>
                  <a:sym typeface="Arial" charset="0"/>
                </a:endParaRPr>
              </a:p>
            </p:txBody>
          </p:sp>
        </p:grpSp>
        <p:sp>
          <p:nvSpPr>
            <p:cNvPr id="16" name="TextBox 15"/>
            <p:cNvSpPr txBox="1"/>
            <p:nvPr/>
          </p:nvSpPr>
          <p:spPr>
            <a:xfrm>
              <a:off x="5375126" y="1772816"/>
              <a:ext cx="4754880" cy="398780"/>
            </a:xfrm>
            <a:prstGeom prst="rect">
              <a:avLst/>
            </a:prstGeom>
            <a:noFill/>
          </p:spPr>
          <p:txBody>
            <a:bodyPr wrap="none" rtlCol="0">
              <a:spAutoFit/>
            </a:bodyPr>
            <a:lstStyle/>
            <a:p>
              <a:r>
                <a:rPr lang="zh-CN" altLang="en-US" sz="2000" b="1" dirty="0">
                  <a:latin typeface="Arial" charset="0"/>
                  <a:ea typeface="微软雅黑" charset="-122"/>
                  <a:sym typeface="Arial" charset="0"/>
                </a:rPr>
                <a:t>汇雅电子书文字摘录功能可以用来做什么</a:t>
              </a:r>
              <a:endParaRPr lang="zh-CN" altLang="en-US" sz="2000" b="1" dirty="0">
                <a:latin typeface="Arial" charset="0"/>
                <a:ea typeface="微软雅黑" charset="-122"/>
                <a:sym typeface="Arial" charset="0"/>
              </a:endParaRPr>
            </a:p>
          </p:txBody>
        </p:sp>
      </p:grpSp>
      <p:grpSp>
        <p:nvGrpSpPr>
          <p:cNvPr id="34" name="组合 33"/>
          <p:cNvGrpSpPr/>
          <p:nvPr/>
        </p:nvGrpSpPr>
        <p:grpSpPr>
          <a:xfrm>
            <a:off x="4046293" y="3157219"/>
            <a:ext cx="3624952" cy="488315"/>
            <a:chOff x="4727054" y="3140968"/>
            <a:chExt cx="3624952" cy="488790"/>
          </a:xfrm>
        </p:grpSpPr>
        <p:sp>
          <p:nvSpPr>
            <p:cNvPr id="21" name="TextBox 20"/>
            <p:cNvSpPr txBox="1"/>
            <p:nvPr/>
          </p:nvSpPr>
          <p:spPr>
            <a:xfrm>
              <a:off x="4822629" y="3200697"/>
              <a:ext cx="323850" cy="399168"/>
            </a:xfrm>
            <a:prstGeom prst="rect">
              <a:avLst/>
            </a:prstGeom>
            <a:noFill/>
          </p:spPr>
          <p:txBody>
            <a:bodyPr wrap="none" rtlCol="0">
              <a:spAutoFit/>
            </a:bodyPr>
            <a:lstStyle/>
            <a:p>
              <a:r>
                <a:rPr lang="en-US" altLang="zh-CN" sz="2000" dirty="0">
                  <a:latin typeface="Arial" charset="0"/>
                  <a:ea typeface="微软雅黑" charset="-122"/>
                  <a:sym typeface="Arial" charset="0"/>
                </a:rPr>
                <a:t>2</a:t>
              </a:r>
              <a:endParaRPr lang="en-US" altLang="zh-CN" sz="2000" dirty="0">
                <a:latin typeface="Arial" charset="0"/>
                <a:ea typeface="微软雅黑" charset="-122"/>
                <a:sym typeface="Arial" charset="0"/>
              </a:endParaRPr>
            </a:p>
          </p:txBody>
        </p:sp>
        <p:grpSp>
          <p:nvGrpSpPr>
            <p:cNvPr id="22" name="组合 21"/>
            <p:cNvGrpSpPr/>
            <p:nvPr/>
          </p:nvGrpSpPr>
          <p:grpSpPr>
            <a:xfrm>
              <a:off x="4727054" y="3140968"/>
              <a:ext cx="504056" cy="488790"/>
              <a:chOff x="4727054" y="1768670"/>
              <a:chExt cx="504056" cy="488790"/>
            </a:xfrm>
          </p:grpSpPr>
          <p:sp>
            <p:nvSpPr>
              <p:cNvPr id="23" name="左中括号 22"/>
              <p:cNvSpPr/>
              <p:nvPr/>
            </p:nvSpPr>
            <p:spPr>
              <a:xfrm>
                <a:off x="4727054" y="1768670"/>
                <a:ext cx="144016" cy="488790"/>
              </a:xfrm>
              <a:prstGeom prst="leftBracket">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Arial" charset="0"/>
                  <a:ea typeface="微软雅黑" charset="-122"/>
                  <a:sym typeface="Arial" charset="0"/>
                </a:endParaRPr>
              </a:p>
            </p:txBody>
          </p:sp>
          <p:sp>
            <p:nvSpPr>
              <p:cNvPr id="24" name="左中括号 23"/>
              <p:cNvSpPr/>
              <p:nvPr/>
            </p:nvSpPr>
            <p:spPr>
              <a:xfrm flipH="1">
                <a:off x="5087094" y="1768670"/>
                <a:ext cx="144016" cy="488790"/>
              </a:xfrm>
              <a:prstGeom prst="leftBracket">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Arial" charset="0"/>
                  <a:ea typeface="微软雅黑" charset="-122"/>
                  <a:sym typeface="Arial" charset="0"/>
                </a:endParaRPr>
              </a:p>
            </p:txBody>
          </p:sp>
        </p:grpSp>
        <p:sp>
          <p:nvSpPr>
            <p:cNvPr id="25" name="TextBox 24"/>
            <p:cNvSpPr txBox="1"/>
            <p:nvPr/>
          </p:nvSpPr>
          <p:spPr>
            <a:xfrm>
              <a:off x="5375126" y="3145114"/>
              <a:ext cx="2976880" cy="399168"/>
            </a:xfrm>
            <a:prstGeom prst="rect">
              <a:avLst/>
            </a:prstGeom>
            <a:noFill/>
          </p:spPr>
          <p:txBody>
            <a:bodyPr wrap="none" rtlCol="0">
              <a:spAutoFit/>
            </a:bodyPr>
            <a:lstStyle/>
            <a:p>
              <a:r>
                <a:rPr lang="zh-CN" altLang="en-US" sz="2000" b="1" dirty="0">
                  <a:latin typeface="Arial" charset="0"/>
                  <a:ea typeface="微软雅黑" charset="-122"/>
                  <a:sym typeface="Arial" charset="0"/>
                </a:rPr>
                <a:t>汇雅电子书</a:t>
              </a:r>
              <a:r>
                <a:rPr lang="zh-CN" sz="2000" b="1" dirty="0">
                  <a:latin typeface="Arial" charset="0"/>
                  <a:ea typeface="微软雅黑" charset="-122"/>
                  <a:sym typeface="Arial" charset="0"/>
                </a:rPr>
                <a:t>的网址是什么</a:t>
              </a:r>
              <a:endParaRPr lang="zh-CN" sz="2000" b="1" dirty="0">
                <a:latin typeface="Arial" charset="0"/>
                <a:ea typeface="微软雅黑" charset="-122"/>
                <a:sym typeface="Arial" charset="0"/>
              </a:endParaRPr>
            </a:p>
          </p:txBody>
        </p:sp>
      </p:grpSp>
      <p:grpSp>
        <p:nvGrpSpPr>
          <p:cNvPr id="35" name="组合 34"/>
          <p:cNvGrpSpPr/>
          <p:nvPr/>
        </p:nvGrpSpPr>
        <p:grpSpPr>
          <a:xfrm>
            <a:off x="4046293" y="4534534"/>
            <a:ext cx="3141062" cy="488315"/>
            <a:chOff x="4727054" y="4413802"/>
            <a:chExt cx="3141062" cy="488790"/>
          </a:xfrm>
        </p:grpSpPr>
        <p:sp>
          <p:nvSpPr>
            <p:cNvPr id="27" name="TextBox 26"/>
            <p:cNvSpPr txBox="1"/>
            <p:nvPr/>
          </p:nvSpPr>
          <p:spPr>
            <a:xfrm>
              <a:off x="4822629" y="4473531"/>
              <a:ext cx="323850" cy="399168"/>
            </a:xfrm>
            <a:prstGeom prst="rect">
              <a:avLst/>
            </a:prstGeom>
            <a:noFill/>
          </p:spPr>
          <p:txBody>
            <a:bodyPr wrap="none" rtlCol="0">
              <a:spAutoFit/>
            </a:bodyPr>
            <a:lstStyle/>
            <a:p>
              <a:r>
                <a:rPr lang="en-US" altLang="zh-CN" sz="2000" dirty="0">
                  <a:latin typeface="Arial" charset="0"/>
                  <a:ea typeface="微软雅黑" charset="-122"/>
                  <a:sym typeface="Arial" charset="0"/>
                </a:rPr>
                <a:t>3</a:t>
              </a:r>
              <a:endParaRPr lang="en-US" altLang="zh-CN" sz="2000" dirty="0">
                <a:latin typeface="Arial" charset="0"/>
                <a:ea typeface="微软雅黑" charset="-122"/>
                <a:sym typeface="Arial" charset="0"/>
              </a:endParaRPr>
            </a:p>
          </p:txBody>
        </p:sp>
        <p:grpSp>
          <p:nvGrpSpPr>
            <p:cNvPr id="28" name="组合 27"/>
            <p:cNvGrpSpPr/>
            <p:nvPr/>
          </p:nvGrpSpPr>
          <p:grpSpPr>
            <a:xfrm>
              <a:off x="4727054" y="4413802"/>
              <a:ext cx="504056" cy="488790"/>
              <a:chOff x="4727054" y="1768670"/>
              <a:chExt cx="504056" cy="488790"/>
            </a:xfrm>
          </p:grpSpPr>
          <p:sp>
            <p:nvSpPr>
              <p:cNvPr id="29" name="左中括号 28"/>
              <p:cNvSpPr/>
              <p:nvPr/>
            </p:nvSpPr>
            <p:spPr>
              <a:xfrm>
                <a:off x="4727054" y="1768670"/>
                <a:ext cx="144016" cy="488790"/>
              </a:xfrm>
              <a:prstGeom prst="leftBracket">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Arial" charset="0"/>
                  <a:ea typeface="微软雅黑" charset="-122"/>
                  <a:sym typeface="Arial" charset="0"/>
                </a:endParaRPr>
              </a:p>
            </p:txBody>
          </p:sp>
          <p:sp>
            <p:nvSpPr>
              <p:cNvPr id="30" name="左中括号 29"/>
              <p:cNvSpPr/>
              <p:nvPr/>
            </p:nvSpPr>
            <p:spPr>
              <a:xfrm flipH="1">
                <a:off x="5087094" y="1768670"/>
                <a:ext cx="144016" cy="488790"/>
              </a:xfrm>
              <a:prstGeom prst="leftBracket">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Arial" charset="0"/>
                  <a:ea typeface="微软雅黑" charset="-122"/>
                  <a:sym typeface="Arial" charset="0"/>
                </a:endParaRPr>
              </a:p>
            </p:txBody>
          </p:sp>
        </p:grpSp>
        <p:sp>
          <p:nvSpPr>
            <p:cNvPr id="31" name="TextBox 30"/>
            <p:cNvSpPr txBox="1"/>
            <p:nvPr/>
          </p:nvSpPr>
          <p:spPr>
            <a:xfrm>
              <a:off x="5375126" y="4417948"/>
              <a:ext cx="2492990" cy="400499"/>
            </a:xfrm>
            <a:prstGeom prst="rect">
              <a:avLst/>
            </a:prstGeom>
            <a:noFill/>
          </p:spPr>
          <p:txBody>
            <a:bodyPr wrap="none" rtlCol="0">
              <a:spAutoFit/>
            </a:bodyPr>
            <a:lstStyle/>
            <a:p>
              <a:r>
                <a:rPr lang="zh-CN" sz="2000" b="1" dirty="0">
                  <a:latin typeface="Arial" charset="0"/>
                  <a:ea typeface="微软雅黑" charset="-122"/>
                  <a:sym typeface="Arial" charset="0"/>
                </a:rPr>
                <a:t>读秀的资源获取方式</a:t>
              </a:r>
              <a:endParaRPr lang="zh-CN" sz="2000" b="1" dirty="0">
                <a:latin typeface="Arial" charset="0"/>
                <a:ea typeface="微软雅黑" charset="-122"/>
                <a:sym typeface="Arial" charset="0"/>
              </a:endParaRPr>
            </a:p>
          </p:txBody>
        </p:sp>
      </p:grpSp>
      <p:cxnSp>
        <p:nvCxnSpPr>
          <p:cNvPr id="36" name="直接连接符 35"/>
          <p:cNvCxnSpPr/>
          <p:nvPr/>
        </p:nvCxnSpPr>
        <p:spPr>
          <a:xfrm flipH="1">
            <a:off x="8857297" y="764704"/>
            <a:ext cx="777432" cy="65371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flipH="1">
            <a:off x="8179246" y="2793790"/>
            <a:ext cx="388716" cy="32685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flipH="1">
            <a:off x="10555510" y="5186768"/>
            <a:ext cx="388716" cy="326856"/>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flipH="1">
            <a:off x="9516877" y="3409578"/>
            <a:ext cx="777432" cy="653712"/>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10"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par>
                          <p:cTn id="20" fill="hold">
                            <p:stCondLst>
                              <p:cond delay="500"/>
                            </p:stCondLst>
                            <p:childTnLst>
                              <p:par>
                                <p:cTn id="21" presetID="12" presetClass="entr" presetSubtype="4" fill="hold" nodeType="afterEffect">
                                  <p:stCondLst>
                                    <p:cond delay="0"/>
                                  </p:stCondLst>
                                  <p:childTnLst>
                                    <p:set>
                                      <p:cBhvr>
                                        <p:cTn id="22" dur="1" fill="hold">
                                          <p:stCondLst>
                                            <p:cond delay="0"/>
                                          </p:stCondLst>
                                        </p:cTn>
                                        <p:tgtEl>
                                          <p:spTgt spid="33"/>
                                        </p:tgtEl>
                                        <p:attrNameLst>
                                          <p:attrName>style.visibility</p:attrName>
                                        </p:attrNameLst>
                                      </p:cBhvr>
                                      <p:to>
                                        <p:strVal val="visible"/>
                                      </p:to>
                                    </p:set>
                                    <p:anim calcmode="lin" valueType="num">
                                      <p:cBhvr additive="base">
                                        <p:cTn id="23" dur="500"/>
                                        <p:tgtEl>
                                          <p:spTgt spid="33"/>
                                        </p:tgtEl>
                                        <p:attrNameLst>
                                          <p:attrName>ppt_y</p:attrName>
                                        </p:attrNameLst>
                                      </p:cBhvr>
                                      <p:tavLst>
                                        <p:tav tm="0">
                                          <p:val>
                                            <p:strVal val="#ppt_y+#ppt_h*1.125000"/>
                                          </p:val>
                                        </p:tav>
                                        <p:tav tm="100000">
                                          <p:val>
                                            <p:strVal val="#ppt_y"/>
                                          </p:val>
                                        </p:tav>
                                      </p:tavLst>
                                    </p:anim>
                                    <p:animEffect transition="in" filter="wipe(up)">
                                      <p:cBhvr>
                                        <p:cTn id="24" dur="500"/>
                                        <p:tgtEl>
                                          <p:spTgt spid="33"/>
                                        </p:tgtEl>
                                      </p:cBhvr>
                                    </p:animEffect>
                                  </p:childTnLst>
                                </p:cTn>
                              </p:par>
                            </p:childTnLst>
                          </p:cTn>
                        </p:par>
                        <p:par>
                          <p:cTn id="25" fill="hold">
                            <p:stCondLst>
                              <p:cond delay="1000"/>
                            </p:stCondLst>
                            <p:childTnLst>
                              <p:par>
                                <p:cTn id="26" presetID="12" presetClass="entr" presetSubtype="4" fill="hold" nodeType="afterEffect">
                                  <p:stCondLst>
                                    <p:cond delay="0"/>
                                  </p:stCondLst>
                                  <p:childTnLst>
                                    <p:set>
                                      <p:cBhvr>
                                        <p:cTn id="27" dur="1" fill="hold">
                                          <p:stCondLst>
                                            <p:cond delay="0"/>
                                          </p:stCondLst>
                                        </p:cTn>
                                        <p:tgtEl>
                                          <p:spTgt spid="34"/>
                                        </p:tgtEl>
                                        <p:attrNameLst>
                                          <p:attrName>style.visibility</p:attrName>
                                        </p:attrNameLst>
                                      </p:cBhvr>
                                      <p:to>
                                        <p:strVal val="visible"/>
                                      </p:to>
                                    </p:set>
                                    <p:anim calcmode="lin" valueType="num">
                                      <p:cBhvr additive="base">
                                        <p:cTn id="28" dur="500"/>
                                        <p:tgtEl>
                                          <p:spTgt spid="34"/>
                                        </p:tgtEl>
                                        <p:attrNameLst>
                                          <p:attrName>ppt_y</p:attrName>
                                        </p:attrNameLst>
                                      </p:cBhvr>
                                      <p:tavLst>
                                        <p:tav tm="0">
                                          <p:val>
                                            <p:strVal val="#ppt_y+#ppt_h*1.125000"/>
                                          </p:val>
                                        </p:tav>
                                        <p:tav tm="100000">
                                          <p:val>
                                            <p:strVal val="#ppt_y"/>
                                          </p:val>
                                        </p:tav>
                                      </p:tavLst>
                                    </p:anim>
                                    <p:animEffect transition="in" filter="wipe(up)">
                                      <p:cBhvr>
                                        <p:cTn id="29" dur="500"/>
                                        <p:tgtEl>
                                          <p:spTgt spid="34"/>
                                        </p:tgtEl>
                                      </p:cBhvr>
                                    </p:animEffect>
                                  </p:childTnLst>
                                </p:cTn>
                              </p:par>
                            </p:childTnLst>
                          </p:cTn>
                        </p:par>
                        <p:par>
                          <p:cTn id="30" fill="hold">
                            <p:stCondLst>
                              <p:cond delay="1500"/>
                            </p:stCondLst>
                            <p:childTnLst>
                              <p:par>
                                <p:cTn id="31" presetID="12" presetClass="entr" presetSubtype="4" fill="hold" nodeType="afterEffect">
                                  <p:stCondLst>
                                    <p:cond delay="0"/>
                                  </p:stCondLst>
                                  <p:childTnLst>
                                    <p:set>
                                      <p:cBhvr>
                                        <p:cTn id="32" dur="1" fill="hold">
                                          <p:stCondLst>
                                            <p:cond delay="0"/>
                                          </p:stCondLst>
                                        </p:cTn>
                                        <p:tgtEl>
                                          <p:spTgt spid="35"/>
                                        </p:tgtEl>
                                        <p:attrNameLst>
                                          <p:attrName>style.visibility</p:attrName>
                                        </p:attrNameLst>
                                      </p:cBhvr>
                                      <p:to>
                                        <p:strVal val="visible"/>
                                      </p:to>
                                    </p:set>
                                    <p:anim calcmode="lin" valueType="num">
                                      <p:cBhvr additive="base">
                                        <p:cTn id="33" dur="500"/>
                                        <p:tgtEl>
                                          <p:spTgt spid="35"/>
                                        </p:tgtEl>
                                        <p:attrNameLst>
                                          <p:attrName>ppt_y</p:attrName>
                                        </p:attrNameLst>
                                      </p:cBhvr>
                                      <p:tavLst>
                                        <p:tav tm="0">
                                          <p:val>
                                            <p:strVal val="#ppt_y+#ppt_h*1.125000"/>
                                          </p:val>
                                        </p:tav>
                                        <p:tav tm="100000">
                                          <p:val>
                                            <p:strVal val="#ppt_y"/>
                                          </p:val>
                                        </p:tav>
                                      </p:tavLst>
                                    </p:anim>
                                    <p:animEffect transition="in" filter="wipe(up)">
                                      <p:cBhvr>
                                        <p:cTn id="34" dur="500"/>
                                        <p:tgtEl>
                                          <p:spTgt spid="35"/>
                                        </p:tgtEl>
                                      </p:cBhvr>
                                    </p:animEffect>
                                  </p:childTnLst>
                                </p:cTn>
                              </p:par>
                              <p:par>
                                <p:cTn id="35" presetID="31" presetClass="entr" presetSubtype="0" fill="hold" nodeType="withEffect">
                                  <p:stCondLst>
                                    <p:cond delay="0"/>
                                  </p:stCondLst>
                                  <p:childTnLst>
                                    <p:set>
                                      <p:cBhvr>
                                        <p:cTn id="36" dur="1" fill="hold">
                                          <p:stCondLst>
                                            <p:cond delay="0"/>
                                          </p:stCondLst>
                                        </p:cTn>
                                        <p:tgtEl>
                                          <p:spTgt spid="36"/>
                                        </p:tgtEl>
                                        <p:attrNameLst>
                                          <p:attrName>style.visibility</p:attrName>
                                        </p:attrNameLst>
                                      </p:cBhvr>
                                      <p:to>
                                        <p:strVal val="visible"/>
                                      </p:to>
                                    </p:set>
                                    <p:anim calcmode="lin" valueType="num">
                                      <p:cBhvr>
                                        <p:cTn id="37" dur="1000" fill="hold"/>
                                        <p:tgtEl>
                                          <p:spTgt spid="36"/>
                                        </p:tgtEl>
                                        <p:attrNameLst>
                                          <p:attrName>ppt_w</p:attrName>
                                        </p:attrNameLst>
                                      </p:cBhvr>
                                      <p:tavLst>
                                        <p:tav tm="0">
                                          <p:val>
                                            <p:fltVal val="0"/>
                                          </p:val>
                                        </p:tav>
                                        <p:tav tm="100000">
                                          <p:val>
                                            <p:strVal val="#ppt_w"/>
                                          </p:val>
                                        </p:tav>
                                      </p:tavLst>
                                    </p:anim>
                                    <p:anim calcmode="lin" valueType="num">
                                      <p:cBhvr>
                                        <p:cTn id="38" dur="1000" fill="hold"/>
                                        <p:tgtEl>
                                          <p:spTgt spid="36"/>
                                        </p:tgtEl>
                                        <p:attrNameLst>
                                          <p:attrName>ppt_h</p:attrName>
                                        </p:attrNameLst>
                                      </p:cBhvr>
                                      <p:tavLst>
                                        <p:tav tm="0">
                                          <p:val>
                                            <p:fltVal val="0"/>
                                          </p:val>
                                        </p:tav>
                                        <p:tav tm="100000">
                                          <p:val>
                                            <p:strVal val="#ppt_h"/>
                                          </p:val>
                                        </p:tav>
                                      </p:tavLst>
                                    </p:anim>
                                    <p:anim calcmode="lin" valueType="num">
                                      <p:cBhvr>
                                        <p:cTn id="39" dur="1000" fill="hold"/>
                                        <p:tgtEl>
                                          <p:spTgt spid="36"/>
                                        </p:tgtEl>
                                        <p:attrNameLst>
                                          <p:attrName>style.rotation</p:attrName>
                                        </p:attrNameLst>
                                      </p:cBhvr>
                                      <p:tavLst>
                                        <p:tav tm="0">
                                          <p:val>
                                            <p:fltVal val="90"/>
                                          </p:val>
                                        </p:tav>
                                        <p:tav tm="100000">
                                          <p:val>
                                            <p:fltVal val="0"/>
                                          </p:val>
                                        </p:tav>
                                      </p:tavLst>
                                    </p:anim>
                                    <p:animEffect transition="in" filter="fade">
                                      <p:cBhvr>
                                        <p:cTn id="40" dur="1000"/>
                                        <p:tgtEl>
                                          <p:spTgt spid="36"/>
                                        </p:tgtEl>
                                      </p:cBhvr>
                                    </p:animEffect>
                                  </p:childTnLst>
                                </p:cTn>
                              </p:par>
                              <p:par>
                                <p:cTn id="41" presetID="31" presetClass="entr" presetSubtype="0" fill="hold" nodeType="withEffect">
                                  <p:stCondLst>
                                    <p:cond delay="0"/>
                                  </p:stCondLst>
                                  <p:childTnLst>
                                    <p:set>
                                      <p:cBhvr>
                                        <p:cTn id="42" dur="1" fill="hold">
                                          <p:stCondLst>
                                            <p:cond delay="0"/>
                                          </p:stCondLst>
                                        </p:cTn>
                                        <p:tgtEl>
                                          <p:spTgt spid="37"/>
                                        </p:tgtEl>
                                        <p:attrNameLst>
                                          <p:attrName>style.visibility</p:attrName>
                                        </p:attrNameLst>
                                      </p:cBhvr>
                                      <p:to>
                                        <p:strVal val="visible"/>
                                      </p:to>
                                    </p:set>
                                    <p:anim calcmode="lin" valueType="num">
                                      <p:cBhvr>
                                        <p:cTn id="43" dur="1000" fill="hold"/>
                                        <p:tgtEl>
                                          <p:spTgt spid="37"/>
                                        </p:tgtEl>
                                        <p:attrNameLst>
                                          <p:attrName>ppt_w</p:attrName>
                                        </p:attrNameLst>
                                      </p:cBhvr>
                                      <p:tavLst>
                                        <p:tav tm="0">
                                          <p:val>
                                            <p:fltVal val="0"/>
                                          </p:val>
                                        </p:tav>
                                        <p:tav tm="100000">
                                          <p:val>
                                            <p:strVal val="#ppt_w"/>
                                          </p:val>
                                        </p:tav>
                                      </p:tavLst>
                                    </p:anim>
                                    <p:anim calcmode="lin" valueType="num">
                                      <p:cBhvr>
                                        <p:cTn id="44" dur="1000" fill="hold"/>
                                        <p:tgtEl>
                                          <p:spTgt spid="37"/>
                                        </p:tgtEl>
                                        <p:attrNameLst>
                                          <p:attrName>ppt_h</p:attrName>
                                        </p:attrNameLst>
                                      </p:cBhvr>
                                      <p:tavLst>
                                        <p:tav tm="0">
                                          <p:val>
                                            <p:fltVal val="0"/>
                                          </p:val>
                                        </p:tav>
                                        <p:tav tm="100000">
                                          <p:val>
                                            <p:strVal val="#ppt_h"/>
                                          </p:val>
                                        </p:tav>
                                      </p:tavLst>
                                    </p:anim>
                                    <p:anim calcmode="lin" valueType="num">
                                      <p:cBhvr>
                                        <p:cTn id="45" dur="1000" fill="hold"/>
                                        <p:tgtEl>
                                          <p:spTgt spid="37"/>
                                        </p:tgtEl>
                                        <p:attrNameLst>
                                          <p:attrName>style.rotation</p:attrName>
                                        </p:attrNameLst>
                                      </p:cBhvr>
                                      <p:tavLst>
                                        <p:tav tm="0">
                                          <p:val>
                                            <p:fltVal val="90"/>
                                          </p:val>
                                        </p:tav>
                                        <p:tav tm="100000">
                                          <p:val>
                                            <p:fltVal val="0"/>
                                          </p:val>
                                        </p:tav>
                                      </p:tavLst>
                                    </p:anim>
                                    <p:animEffect transition="in" filter="fade">
                                      <p:cBhvr>
                                        <p:cTn id="46" dur="1000"/>
                                        <p:tgtEl>
                                          <p:spTgt spid="37"/>
                                        </p:tgtEl>
                                      </p:cBhvr>
                                    </p:animEffect>
                                  </p:childTnLst>
                                </p:cTn>
                              </p:par>
                              <p:par>
                                <p:cTn id="47" presetID="31" presetClass="entr" presetSubtype="0" fill="hold" nodeType="withEffect">
                                  <p:stCondLst>
                                    <p:cond delay="0"/>
                                  </p:stCondLst>
                                  <p:childTnLst>
                                    <p:set>
                                      <p:cBhvr>
                                        <p:cTn id="48" dur="1" fill="hold">
                                          <p:stCondLst>
                                            <p:cond delay="0"/>
                                          </p:stCondLst>
                                        </p:cTn>
                                        <p:tgtEl>
                                          <p:spTgt spid="40"/>
                                        </p:tgtEl>
                                        <p:attrNameLst>
                                          <p:attrName>style.visibility</p:attrName>
                                        </p:attrNameLst>
                                      </p:cBhvr>
                                      <p:to>
                                        <p:strVal val="visible"/>
                                      </p:to>
                                    </p:set>
                                    <p:anim calcmode="lin" valueType="num">
                                      <p:cBhvr>
                                        <p:cTn id="49" dur="1000" fill="hold"/>
                                        <p:tgtEl>
                                          <p:spTgt spid="40"/>
                                        </p:tgtEl>
                                        <p:attrNameLst>
                                          <p:attrName>ppt_w</p:attrName>
                                        </p:attrNameLst>
                                      </p:cBhvr>
                                      <p:tavLst>
                                        <p:tav tm="0">
                                          <p:val>
                                            <p:fltVal val="0"/>
                                          </p:val>
                                        </p:tav>
                                        <p:tav tm="100000">
                                          <p:val>
                                            <p:strVal val="#ppt_w"/>
                                          </p:val>
                                        </p:tav>
                                      </p:tavLst>
                                    </p:anim>
                                    <p:anim calcmode="lin" valueType="num">
                                      <p:cBhvr>
                                        <p:cTn id="50" dur="1000" fill="hold"/>
                                        <p:tgtEl>
                                          <p:spTgt spid="40"/>
                                        </p:tgtEl>
                                        <p:attrNameLst>
                                          <p:attrName>ppt_h</p:attrName>
                                        </p:attrNameLst>
                                      </p:cBhvr>
                                      <p:tavLst>
                                        <p:tav tm="0">
                                          <p:val>
                                            <p:fltVal val="0"/>
                                          </p:val>
                                        </p:tav>
                                        <p:tav tm="100000">
                                          <p:val>
                                            <p:strVal val="#ppt_h"/>
                                          </p:val>
                                        </p:tav>
                                      </p:tavLst>
                                    </p:anim>
                                    <p:anim calcmode="lin" valueType="num">
                                      <p:cBhvr>
                                        <p:cTn id="51" dur="1000" fill="hold"/>
                                        <p:tgtEl>
                                          <p:spTgt spid="40"/>
                                        </p:tgtEl>
                                        <p:attrNameLst>
                                          <p:attrName>style.rotation</p:attrName>
                                        </p:attrNameLst>
                                      </p:cBhvr>
                                      <p:tavLst>
                                        <p:tav tm="0">
                                          <p:val>
                                            <p:fltVal val="90"/>
                                          </p:val>
                                        </p:tav>
                                        <p:tav tm="100000">
                                          <p:val>
                                            <p:fltVal val="0"/>
                                          </p:val>
                                        </p:tav>
                                      </p:tavLst>
                                    </p:anim>
                                    <p:animEffect transition="in" filter="fade">
                                      <p:cBhvr>
                                        <p:cTn id="52" dur="1000"/>
                                        <p:tgtEl>
                                          <p:spTgt spid="40"/>
                                        </p:tgtEl>
                                      </p:cBhvr>
                                    </p:animEffect>
                                  </p:childTnLst>
                                </p:cTn>
                              </p:par>
                              <p:par>
                                <p:cTn id="53" presetID="31" presetClass="entr" presetSubtype="0" fill="hold" nodeType="withEffect">
                                  <p:stCondLst>
                                    <p:cond delay="0"/>
                                  </p:stCondLst>
                                  <p:childTnLst>
                                    <p:set>
                                      <p:cBhvr>
                                        <p:cTn id="54" dur="1" fill="hold">
                                          <p:stCondLst>
                                            <p:cond delay="0"/>
                                          </p:stCondLst>
                                        </p:cTn>
                                        <p:tgtEl>
                                          <p:spTgt spid="39"/>
                                        </p:tgtEl>
                                        <p:attrNameLst>
                                          <p:attrName>style.visibility</p:attrName>
                                        </p:attrNameLst>
                                      </p:cBhvr>
                                      <p:to>
                                        <p:strVal val="visible"/>
                                      </p:to>
                                    </p:set>
                                    <p:anim calcmode="lin" valueType="num">
                                      <p:cBhvr>
                                        <p:cTn id="55" dur="1000" fill="hold"/>
                                        <p:tgtEl>
                                          <p:spTgt spid="39"/>
                                        </p:tgtEl>
                                        <p:attrNameLst>
                                          <p:attrName>ppt_w</p:attrName>
                                        </p:attrNameLst>
                                      </p:cBhvr>
                                      <p:tavLst>
                                        <p:tav tm="0">
                                          <p:val>
                                            <p:fltVal val="0"/>
                                          </p:val>
                                        </p:tav>
                                        <p:tav tm="100000">
                                          <p:val>
                                            <p:strVal val="#ppt_w"/>
                                          </p:val>
                                        </p:tav>
                                      </p:tavLst>
                                    </p:anim>
                                    <p:anim calcmode="lin" valueType="num">
                                      <p:cBhvr>
                                        <p:cTn id="56" dur="1000" fill="hold"/>
                                        <p:tgtEl>
                                          <p:spTgt spid="39"/>
                                        </p:tgtEl>
                                        <p:attrNameLst>
                                          <p:attrName>ppt_h</p:attrName>
                                        </p:attrNameLst>
                                      </p:cBhvr>
                                      <p:tavLst>
                                        <p:tav tm="0">
                                          <p:val>
                                            <p:fltVal val="0"/>
                                          </p:val>
                                        </p:tav>
                                        <p:tav tm="100000">
                                          <p:val>
                                            <p:strVal val="#ppt_h"/>
                                          </p:val>
                                        </p:tav>
                                      </p:tavLst>
                                    </p:anim>
                                    <p:anim calcmode="lin" valueType="num">
                                      <p:cBhvr>
                                        <p:cTn id="57" dur="1000" fill="hold"/>
                                        <p:tgtEl>
                                          <p:spTgt spid="39"/>
                                        </p:tgtEl>
                                        <p:attrNameLst>
                                          <p:attrName>style.rotation</p:attrName>
                                        </p:attrNameLst>
                                      </p:cBhvr>
                                      <p:tavLst>
                                        <p:tav tm="0">
                                          <p:val>
                                            <p:fltVal val="90"/>
                                          </p:val>
                                        </p:tav>
                                        <p:tav tm="100000">
                                          <p:val>
                                            <p:fltVal val="0"/>
                                          </p:val>
                                        </p:tav>
                                      </p:tavLst>
                                    </p:anim>
                                    <p:animEffect transition="in" filter="fade">
                                      <p:cBhvr>
                                        <p:cTn id="58"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49765" y="4137263"/>
            <a:ext cx="1527085" cy="646331"/>
          </a:xfrm>
          <a:prstGeom prst="rect">
            <a:avLst/>
          </a:prstGeom>
          <a:noFill/>
        </p:spPr>
        <p:txBody>
          <a:bodyPr wrap="none" rtlCol="0">
            <a:spAutoFit/>
          </a:bodyPr>
          <a:lstStyle/>
          <a:p>
            <a:r>
              <a:rPr lang="en-US" altLang="zh-CN" sz="3600" spc="300" dirty="0">
                <a:solidFill>
                  <a:schemeClr val="tx1">
                    <a:lumMod val="85000"/>
                    <a:lumOff val="15000"/>
                  </a:schemeClr>
                </a:solidFill>
                <a:latin typeface="Arial" charset="0"/>
                <a:ea typeface="微软雅黑" charset="-122"/>
                <a:sym typeface="Arial" charset="0"/>
              </a:rPr>
              <a:t>PART</a:t>
            </a:r>
            <a:endParaRPr lang="en-US" altLang="zh-CN" sz="3600" spc="300" dirty="0">
              <a:solidFill>
                <a:schemeClr val="tx1">
                  <a:lumMod val="85000"/>
                  <a:lumOff val="15000"/>
                </a:schemeClr>
              </a:solidFill>
              <a:latin typeface="Arial" charset="0"/>
              <a:ea typeface="微软雅黑" charset="-122"/>
              <a:sym typeface="Arial" charset="0"/>
            </a:endParaRPr>
          </a:p>
        </p:txBody>
      </p:sp>
      <p:sp>
        <p:nvSpPr>
          <p:cNvPr id="12" name="等腰三角形 11"/>
          <p:cNvSpPr/>
          <p:nvPr/>
        </p:nvSpPr>
        <p:spPr>
          <a:xfrm rot="512239">
            <a:off x="3477837" y="3538931"/>
            <a:ext cx="314715" cy="271306"/>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charset="0"/>
              <a:ea typeface="微软雅黑" charset="-122"/>
              <a:sym typeface="Arial" charset="0"/>
            </a:endParaRPr>
          </a:p>
        </p:txBody>
      </p:sp>
      <p:sp>
        <p:nvSpPr>
          <p:cNvPr id="13" name="等腰三角形 12"/>
          <p:cNvSpPr/>
          <p:nvPr/>
        </p:nvSpPr>
        <p:spPr>
          <a:xfrm rot="20371609">
            <a:off x="3995378" y="3751964"/>
            <a:ext cx="157357" cy="135653"/>
          </a:xfrm>
          <a:prstGeom prst="triangl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charset="0"/>
              <a:ea typeface="微软雅黑" charset="-122"/>
              <a:sym typeface="Arial" charset="0"/>
            </a:endParaRPr>
          </a:p>
        </p:txBody>
      </p:sp>
      <p:sp>
        <p:nvSpPr>
          <p:cNvPr id="14" name="等腰三角形 13"/>
          <p:cNvSpPr/>
          <p:nvPr/>
        </p:nvSpPr>
        <p:spPr>
          <a:xfrm rot="20371609">
            <a:off x="3124426" y="3774407"/>
            <a:ext cx="211765" cy="155966"/>
          </a:xfrm>
          <a:prstGeom prst="triangle">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charset="0"/>
              <a:ea typeface="微软雅黑" charset="-122"/>
              <a:sym typeface="Arial" charset="0"/>
            </a:endParaRPr>
          </a:p>
        </p:txBody>
      </p:sp>
      <p:sp>
        <p:nvSpPr>
          <p:cNvPr id="15" name="等腰三角形 14"/>
          <p:cNvSpPr/>
          <p:nvPr/>
        </p:nvSpPr>
        <p:spPr>
          <a:xfrm rot="3761573">
            <a:off x="2621230" y="3463058"/>
            <a:ext cx="588992" cy="403978"/>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charset="0"/>
              <a:ea typeface="微软雅黑" charset="-122"/>
              <a:sym typeface="Arial" charset="0"/>
            </a:endParaRPr>
          </a:p>
        </p:txBody>
      </p:sp>
      <p:sp>
        <p:nvSpPr>
          <p:cNvPr id="16" name="等腰三角形 15"/>
          <p:cNvSpPr/>
          <p:nvPr/>
        </p:nvSpPr>
        <p:spPr>
          <a:xfrm rot="20371609">
            <a:off x="3987995" y="3447181"/>
            <a:ext cx="211765" cy="155966"/>
          </a:xfrm>
          <a:prstGeom prst="triangle">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charset="0"/>
              <a:ea typeface="微软雅黑" charset="-122"/>
              <a:sym typeface="Arial" charset="0"/>
            </a:endParaRPr>
          </a:p>
        </p:txBody>
      </p:sp>
      <p:sp>
        <p:nvSpPr>
          <p:cNvPr id="17" name="TextBox 16"/>
          <p:cNvSpPr txBox="1"/>
          <p:nvPr/>
        </p:nvSpPr>
        <p:spPr>
          <a:xfrm>
            <a:off x="2958273" y="2074407"/>
            <a:ext cx="869149" cy="1569660"/>
          </a:xfrm>
          <a:prstGeom prst="rect">
            <a:avLst/>
          </a:prstGeom>
          <a:noFill/>
        </p:spPr>
        <p:txBody>
          <a:bodyPr wrap="none" rtlCol="0">
            <a:spAutoFit/>
          </a:bodyPr>
          <a:lstStyle/>
          <a:p>
            <a:r>
              <a:rPr lang="en-US" altLang="zh-CN" sz="9600" b="1" dirty="0">
                <a:solidFill>
                  <a:schemeClr val="tx1">
                    <a:lumMod val="85000"/>
                    <a:lumOff val="15000"/>
                  </a:schemeClr>
                </a:solidFill>
                <a:latin typeface="Arial" charset="0"/>
                <a:ea typeface="微软雅黑" charset="-122"/>
                <a:sym typeface="Arial" charset="0"/>
              </a:rPr>
              <a:t>3</a:t>
            </a:r>
            <a:endParaRPr lang="zh-CN" altLang="en-US" sz="9600" b="1" dirty="0">
              <a:solidFill>
                <a:schemeClr val="tx1">
                  <a:lumMod val="85000"/>
                  <a:lumOff val="15000"/>
                </a:schemeClr>
              </a:solidFill>
              <a:latin typeface="Arial" charset="0"/>
              <a:ea typeface="微软雅黑" charset="-122"/>
              <a:sym typeface="Arial" charset="0"/>
            </a:endParaRPr>
          </a:p>
        </p:txBody>
      </p:sp>
      <p:sp>
        <p:nvSpPr>
          <p:cNvPr id="28" name="TextBox 27"/>
          <p:cNvSpPr txBox="1"/>
          <p:nvPr/>
        </p:nvSpPr>
        <p:spPr>
          <a:xfrm>
            <a:off x="6398597" y="2989460"/>
            <a:ext cx="1184940" cy="646331"/>
          </a:xfrm>
          <a:prstGeom prst="rect">
            <a:avLst/>
          </a:prstGeom>
          <a:noFill/>
        </p:spPr>
        <p:txBody>
          <a:bodyPr wrap="none" rtlCol="0">
            <a:spAutoFit/>
          </a:bodyPr>
          <a:lstStyle/>
          <a:p>
            <a:r>
              <a:rPr lang="zh-CN" altLang="en-US" sz="3600" b="1" spc="300" dirty="0">
                <a:latin typeface="Arial" charset="0"/>
                <a:ea typeface="微软雅黑" charset="-122"/>
                <a:sym typeface="Arial" charset="0"/>
              </a:rPr>
              <a:t>百链</a:t>
            </a:r>
            <a:endParaRPr lang="zh-CN" altLang="en-US" sz="3600" b="1" spc="300" dirty="0">
              <a:latin typeface="Arial" charset="0"/>
              <a:ea typeface="微软雅黑" charset="-122"/>
              <a:sym typeface="Arial" charset="0"/>
            </a:endParaRPr>
          </a:p>
        </p:txBody>
      </p:sp>
      <p:cxnSp>
        <p:nvCxnSpPr>
          <p:cNvPr id="33" name="直接连接符 32"/>
          <p:cNvCxnSpPr/>
          <p:nvPr/>
        </p:nvCxnSpPr>
        <p:spPr>
          <a:xfrm flipH="1">
            <a:off x="6067126" y="2638182"/>
            <a:ext cx="388716" cy="32685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flipH="1">
            <a:off x="9082926" y="3247397"/>
            <a:ext cx="654557" cy="534334"/>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flipH="1">
            <a:off x="8803430" y="2638182"/>
            <a:ext cx="388716" cy="326856"/>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flipH="1">
            <a:off x="6744019" y="3685485"/>
            <a:ext cx="654557" cy="534334"/>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31"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1000" fill="hold"/>
                                        <p:tgtEl>
                                          <p:spTgt spid="15"/>
                                        </p:tgtEl>
                                        <p:attrNameLst>
                                          <p:attrName>ppt_w</p:attrName>
                                        </p:attrNameLst>
                                      </p:cBhvr>
                                      <p:tavLst>
                                        <p:tav tm="0">
                                          <p:val>
                                            <p:fltVal val="0"/>
                                          </p:val>
                                        </p:tav>
                                        <p:tav tm="100000">
                                          <p:val>
                                            <p:strVal val="#ppt_w"/>
                                          </p:val>
                                        </p:tav>
                                      </p:tavLst>
                                    </p:anim>
                                    <p:anim calcmode="lin" valueType="num">
                                      <p:cBhvr>
                                        <p:cTn id="13" dur="1000" fill="hold"/>
                                        <p:tgtEl>
                                          <p:spTgt spid="15"/>
                                        </p:tgtEl>
                                        <p:attrNameLst>
                                          <p:attrName>ppt_h</p:attrName>
                                        </p:attrNameLst>
                                      </p:cBhvr>
                                      <p:tavLst>
                                        <p:tav tm="0">
                                          <p:val>
                                            <p:fltVal val="0"/>
                                          </p:val>
                                        </p:tav>
                                        <p:tav tm="100000">
                                          <p:val>
                                            <p:strVal val="#ppt_h"/>
                                          </p:val>
                                        </p:tav>
                                      </p:tavLst>
                                    </p:anim>
                                    <p:anim calcmode="lin" valueType="num">
                                      <p:cBhvr>
                                        <p:cTn id="14" dur="1000" fill="hold"/>
                                        <p:tgtEl>
                                          <p:spTgt spid="15"/>
                                        </p:tgtEl>
                                        <p:attrNameLst>
                                          <p:attrName>style.rotation</p:attrName>
                                        </p:attrNameLst>
                                      </p:cBhvr>
                                      <p:tavLst>
                                        <p:tav tm="0">
                                          <p:val>
                                            <p:fltVal val="90"/>
                                          </p:val>
                                        </p:tav>
                                        <p:tav tm="100000">
                                          <p:val>
                                            <p:fltVal val="0"/>
                                          </p:val>
                                        </p:tav>
                                      </p:tavLst>
                                    </p:anim>
                                    <p:animEffect transition="in" filter="fade">
                                      <p:cBhvr>
                                        <p:cTn id="15" dur="1000"/>
                                        <p:tgtEl>
                                          <p:spTgt spid="15"/>
                                        </p:tgtEl>
                                      </p:cBhvr>
                                    </p:animEffect>
                                  </p:childTnLst>
                                </p:cTn>
                              </p:par>
                              <p:par>
                                <p:cTn id="16" presetID="31"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1000" fill="hold"/>
                                        <p:tgtEl>
                                          <p:spTgt spid="14"/>
                                        </p:tgtEl>
                                        <p:attrNameLst>
                                          <p:attrName>ppt_w</p:attrName>
                                        </p:attrNameLst>
                                      </p:cBhvr>
                                      <p:tavLst>
                                        <p:tav tm="0">
                                          <p:val>
                                            <p:fltVal val="0"/>
                                          </p:val>
                                        </p:tav>
                                        <p:tav tm="100000">
                                          <p:val>
                                            <p:strVal val="#ppt_w"/>
                                          </p:val>
                                        </p:tav>
                                      </p:tavLst>
                                    </p:anim>
                                    <p:anim calcmode="lin" valueType="num">
                                      <p:cBhvr>
                                        <p:cTn id="19" dur="1000" fill="hold"/>
                                        <p:tgtEl>
                                          <p:spTgt spid="14"/>
                                        </p:tgtEl>
                                        <p:attrNameLst>
                                          <p:attrName>ppt_h</p:attrName>
                                        </p:attrNameLst>
                                      </p:cBhvr>
                                      <p:tavLst>
                                        <p:tav tm="0">
                                          <p:val>
                                            <p:fltVal val="0"/>
                                          </p:val>
                                        </p:tav>
                                        <p:tav tm="100000">
                                          <p:val>
                                            <p:strVal val="#ppt_h"/>
                                          </p:val>
                                        </p:tav>
                                      </p:tavLst>
                                    </p:anim>
                                    <p:anim calcmode="lin" valueType="num">
                                      <p:cBhvr>
                                        <p:cTn id="20" dur="1000" fill="hold"/>
                                        <p:tgtEl>
                                          <p:spTgt spid="14"/>
                                        </p:tgtEl>
                                        <p:attrNameLst>
                                          <p:attrName>style.rotation</p:attrName>
                                        </p:attrNameLst>
                                      </p:cBhvr>
                                      <p:tavLst>
                                        <p:tav tm="0">
                                          <p:val>
                                            <p:fltVal val="90"/>
                                          </p:val>
                                        </p:tav>
                                        <p:tav tm="100000">
                                          <p:val>
                                            <p:fltVal val="0"/>
                                          </p:val>
                                        </p:tav>
                                      </p:tavLst>
                                    </p:anim>
                                    <p:animEffect transition="in" filter="fade">
                                      <p:cBhvr>
                                        <p:cTn id="21" dur="1000"/>
                                        <p:tgtEl>
                                          <p:spTgt spid="14"/>
                                        </p:tgtEl>
                                      </p:cBhvr>
                                    </p:animEffect>
                                  </p:childTnLst>
                                </p:cTn>
                              </p:par>
                              <p:par>
                                <p:cTn id="22" presetID="31"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1000" fill="hold"/>
                                        <p:tgtEl>
                                          <p:spTgt spid="12"/>
                                        </p:tgtEl>
                                        <p:attrNameLst>
                                          <p:attrName>ppt_w</p:attrName>
                                        </p:attrNameLst>
                                      </p:cBhvr>
                                      <p:tavLst>
                                        <p:tav tm="0">
                                          <p:val>
                                            <p:fltVal val="0"/>
                                          </p:val>
                                        </p:tav>
                                        <p:tav tm="100000">
                                          <p:val>
                                            <p:strVal val="#ppt_w"/>
                                          </p:val>
                                        </p:tav>
                                      </p:tavLst>
                                    </p:anim>
                                    <p:anim calcmode="lin" valueType="num">
                                      <p:cBhvr>
                                        <p:cTn id="25" dur="1000" fill="hold"/>
                                        <p:tgtEl>
                                          <p:spTgt spid="12"/>
                                        </p:tgtEl>
                                        <p:attrNameLst>
                                          <p:attrName>ppt_h</p:attrName>
                                        </p:attrNameLst>
                                      </p:cBhvr>
                                      <p:tavLst>
                                        <p:tav tm="0">
                                          <p:val>
                                            <p:fltVal val="0"/>
                                          </p:val>
                                        </p:tav>
                                        <p:tav tm="100000">
                                          <p:val>
                                            <p:strVal val="#ppt_h"/>
                                          </p:val>
                                        </p:tav>
                                      </p:tavLst>
                                    </p:anim>
                                    <p:anim calcmode="lin" valueType="num">
                                      <p:cBhvr>
                                        <p:cTn id="26" dur="1000" fill="hold"/>
                                        <p:tgtEl>
                                          <p:spTgt spid="12"/>
                                        </p:tgtEl>
                                        <p:attrNameLst>
                                          <p:attrName>style.rotation</p:attrName>
                                        </p:attrNameLst>
                                      </p:cBhvr>
                                      <p:tavLst>
                                        <p:tav tm="0">
                                          <p:val>
                                            <p:fltVal val="90"/>
                                          </p:val>
                                        </p:tav>
                                        <p:tav tm="100000">
                                          <p:val>
                                            <p:fltVal val="0"/>
                                          </p:val>
                                        </p:tav>
                                      </p:tavLst>
                                    </p:anim>
                                    <p:animEffect transition="in" filter="fade">
                                      <p:cBhvr>
                                        <p:cTn id="27" dur="1000"/>
                                        <p:tgtEl>
                                          <p:spTgt spid="12"/>
                                        </p:tgtEl>
                                      </p:cBhvr>
                                    </p:animEffect>
                                  </p:childTnLst>
                                </p:cTn>
                              </p:par>
                              <p:par>
                                <p:cTn id="28" presetID="31" presetClass="entr" presetSubtype="0"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p:cTn id="30" dur="1000" fill="hold"/>
                                        <p:tgtEl>
                                          <p:spTgt spid="16"/>
                                        </p:tgtEl>
                                        <p:attrNameLst>
                                          <p:attrName>ppt_w</p:attrName>
                                        </p:attrNameLst>
                                      </p:cBhvr>
                                      <p:tavLst>
                                        <p:tav tm="0">
                                          <p:val>
                                            <p:fltVal val="0"/>
                                          </p:val>
                                        </p:tav>
                                        <p:tav tm="100000">
                                          <p:val>
                                            <p:strVal val="#ppt_w"/>
                                          </p:val>
                                        </p:tav>
                                      </p:tavLst>
                                    </p:anim>
                                    <p:anim calcmode="lin" valueType="num">
                                      <p:cBhvr>
                                        <p:cTn id="31" dur="1000" fill="hold"/>
                                        <p:tgtEl>
                                          <p:spTgt spid="16"/>
                                        </p:tgtEl>
                                        <p:attrNameLst>
                                          <p:attrName>ppt_h</p:attrName>
                                        </p:attrNameLst>
                                      </p:cBhvr>
                                      <p:tavLst>
                                        <p:tav tm="0">
                                          <p:val>
                                            <p:fltVal val="0"/>
                                          </p:val>
                                        </p:tav>
                                        <p:tav tm="100000">
                                          <p:val>
                                            <p:strVal val="#ppt_h"/>
                                          </p:val>
                                        </p:tav>
                                      </p:tavLst>
                                    </p:anim>
                                    <p:anim calcmode="lin" valueType="num">
                                      <p:cBhvr>
                                        <p:cTn id="32" dur="1000" fill="hold"/>
                                        <p:tgtEl>
                                          <p:spTgt spid="16"/>
                                        </p:tgtEl>
                                        <p:attrNameLst>
                                          <p:attrName>style.rotation</p:attrName>
                                        </p:attrNameLst>
                                      </p:cBhvr>
                                      <p:tavLst>
                                        <p:tav tm="0">
                                          <p:val>
                                            <p:fltVal val="90"/>
                                          </p:val>
                                        </p:tav>
                                        <p:tav tm="100000">
                                          <p:val>
                                            <p:fltVal val="0"/>
                                          </p:val>
                                        </p:tav>
                                      </p:tavLst>
                                    </p:anim>
                                    <p:animEffect transition="in" filter="fade">
                                      <p:cBhvr>
                                        <p:cTn id="33" dur="1000"/>
                                        <p:tgtEl>
                                          <p:spTgt spid="16"/>
                                        </p:tgtEl>
                                      </p:cBhvr>
                                    </p:animEffect>
                                  </p:childTnLst>
                                </p:cTn>
                              </p:par>
                              <p:par>
                                <p:cTn id="34" presetID="31" presetClass="entr" presetSubtype="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p:cTn id="36" dur="1000" fill="hold"/>
                                        <p:tgtEl>
                                          <p:spTgt spid="13"/>
                                        </p:tgtEl>
                                        <p:attrNameLst>
                                          <p:attrName>ppt_w</p:attrName>
                                        </p:attrNameLst>
                                      </p:cBhvr>
                                      <p:tavLst>
                                        <p:tav tm="0">
                                          <p:val>
                                            <p:fltVal val="0"/>
                                          </p:val>
                                        </p:tav>
                                        <p:tav tm="100000">
                                          <p:val>
                                            <p:strVal val="#ppt_w"/>
                                          </p:val>
                                        </p:tav>
                                      </p:tavLst>
                                    </p:anim>
                                    <p:anim calcmode="lin" valueType="num">
                                      <p:cBhvr>
                                        <p:cTn id="37" dur="1000" fill="hold"/>
                                        <p:tgtEl>
                                          <p:spTgt spid="13"/>
                                        </p:tgtEl>
                                        <p:attrNameLst>
                                          <p:attrName>ppt_h</p:attrName>
                                        </p:attrNameLst>
                                      </p:cBhvr>
                                      <p:tavLst>
                                        <p:tav tm="0">
                                          <p:val>
                                            <p:fltVal val="0"/>
                                          </p:val>
                                        </p:tav>
                                        <p:tav tm="100000">
                                          <p:val>
                                            <p:strVal val="#ppt_h"/>
                                          </p:val>
                                        </p:tav>
                                      </p:tavLst>
                                    </p:anim>
                                    <p:anim calcmode="lin" valueType="num">
                                      <p:cBhvr>
                                        <p:cTn id="38" dur="1000" fill="hold"/>
                                        <p:tgtEl>
                                          <p:spTgt spid="13"/>
                                        </p:tgtEl>
                                        <p:attrNameLst>
                                          <p:attrName>style.rotation</p:attrName>
                                        </p:attrNameLst>
                                      </p:cBhvr>
                                      <p:tavLst>
                                        <p:tav tm="0">
                                          <p:val>
                                            <p:fltVal val="90"/>
                                          </p:val>
                                        </p:tav>
                                        <p:tav tm="100000">
                                          <p:val>
                                            <p:fltVal val="0"/>
                                          </p:val>
                                        </p:tav>
                                      </p:tavLst>
                                    </p:anim>
                                    <p:animEffect transition="in" filter="fade">
                                      <p:cBhvr>
                                        <p:cTn id="39" dur="1000"/>
                                        <p:tgtEl>
                                          <p:spTgt spid="13"/>
                                        </p:tgtEl>
                                      </p:cBhvr>
                                    </p:animEffect>
                                  </p:childTnLst>
                                </p:cTn>
                              </p:par>
                              <p:par>
                                <p:cTn id="40" presetID="42" presetClass="entr" presetSubtype="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1000"/>
                                        <p:tgtEl>
                                          <p:spTgt spid="3"/>
                                        </p:tgtEl>
                                      </p:cBhvr>
                                    </p:animEffect>
                                    <p:anim calcmode="lin" valueType="num">
                                      <p:cBhvr>
                                        <p:cTn id="43" dur="1000" fill="hold"/>
                                        <p:tgtEl>
                                          <p:spTgt spid="3"/>
                                        </p:tgtEl>
                                        <p:attrNameLst>
                                          <p:attrName>ppt_x</p:attrName>
                                        </p:attrNameLst>
                                      </p:cBhvr>
                                      <p:tavLst>
                                        <p:tav tm="0">
                                          <p:val>
                                            <p:strVal val="#ppt_x"/>
                                          </p:val>
                                        </p:tav>
                                        <p:tav tm="100000">
                                          <p:val>
                                            <p:strVal val="#ppt_x"/>
                                          </p:val>
                                        </p:tav>
                                      </p:tavLst>
                                    </p:anim>
                                    <p:anim calcmode="lin" valueType="num">
                                      <p:cBhvr>
                                        <p:cTn id="44" dur="1000" fill="hold"/>
                                        <p:tgtEl>
                                          <p:spTgt spid="3"/>
                                        </p:tgtEl>
                                        <p:attrNameLst>
                                          <p:attrName>ppt_y</p:attrName>
                                        </p:attrNameLst>
                                      </p:cBhvr>
                                      <p:tavLst>
                                        <p:tav tm="0">
                                          <p:val>
                                            <p:strVal val="#ppt_y+.1"/>
                                          </p:val>
                                        </p:tav>
                                        <p:tav tm="100000">
                                          <p:val>
                                            <p:strVal val="#ppt_y"/>
                                          </p:val>
                                        </p:tav>
                                      </p:tavLst>
                                    </p:anim>
                                  </p:childTnLst>
                                </p:cTn>
                              </p:par>
                            </p:childTnLst>
                          </p:cTn>
                        </p:par>
                        <p:par>
                          <p:cTn id="45" fill="hold">
                            <p:stCondLst>
                              <p:cond delay="1000"/>
                            </p:stCondLst>
                            <p:childTnLst>
                              <p:par>
                                <p:cTn id="46" presetID="10" presetClass="entr" presetSubtype="0" fill="hold" grpId="0" nodeType="afterEffect">
                                  <p:stCondLst>
                                    <p:cond delay="0"/>
                                  </p:stCondLst>
                                  <p:childTnLst>
                                    <p:set>
                                      <p:cBhvr>
                                        <p:cTn id="47" dur="1" fill="hold">
                                          <p:stCondLst>
                                            <p:cond delay="0"/>
                                          </p:stCondLst>
                                        </p:cTn>
                                        <p:tgtEl>
                                          <p:spTgt spid="28"/>
                                        </p:tgtEl>
                                        <p:attrNameLst>
                                          <p:attrName>style.visibility</p:attrName>
                                        </p:attrNameLst>
                                      </p:cBhvr>
                                      <p:to>
                                        <p:strVal val="visible"/>
                                      </p:to>
                                    </p:set>
                                    <p:anim calcmode="lin" valueType="num">
                                      <p:cBhvr>
                                        <p:cTn id="48" dur="500" fill="hold"/>
                                        <p:tgtEl>
                                          <p:spTgt spid="28"/>
                                        </p:tgtEl>
                                        <p:attrNameLst>
                                          <p:attrName>ppt_w</p:attrName>
                                        </p:attrNameLst>
                                      </p:cBhvr>
                                      <p:tavLst>
                                        <p:tav tm="0">
                                          <p:val>
                                            <p:fltVal val="0"/>
                                          </p:val>
                                        </p:tav>
                                        <p:tav tm="100000">
                                          <p:val>
                                            <p:strVal val="#ppt_w"/>
                                          </p:val>
                                        </p:tav>
                                      </p:tavLst>
                                    </p:anim>
                                    <p:anim calcmode="lin" valueType="num">
                                      <p:cBhvr>
                                        <p:cTn id="49" dur="500" fill="hold"/>
                                        <p:tgtEl>
                                          <p:spTgt spid="28"/>
                                        </p:tgtEl>
                                        <p:attrNameLst>
                                          <p:attrName>ppt_h</p:attrName>
                                        </p:attrNameLst>
                                      </p:cBhvr>
                                      <p:tavLst>
                                        <p:tav tm="0">
                                          <p:val>
                                            <p:fltVal val="0"/>
                                          </p:val>
                                        </p:tav>
                                        <p:tav tm="100000">
                                          <p:val>
                                            <p:strVal val="#ppt_h"/>
                                          </p:val>
                                        </p:tav>
                                      </p:tavLst>
                                    </p:anim>
                                    <p:animEffect transition="in" filter="fade">
                                      <p:cBhvr>
                                        <p:cTn id="50" dur="500"/>
                                        <p:tgtEl>
                                          <p:spTgt spid="28"/>
                                        </p:tgtEl>
                                      </p:cBhvr>
                                    </p:animEffect>
                                    <p:anim calcmode="lin" valueType="num">
                                      <p:cBhvr>
                                        <p:cTn id="51" dur="500" fill="hold"/>
                                        <p:tgtEl>
                                          <p:spTgt spid="28"/>
                                        </p:tgtEl>
                                        <p:attrNameLst>
                                          <p:attrName>ppt_x</p:attrName>
                                        </p:attrNameLst>
                                      </p:cBhvr>
                                      <p:tavLst>
                                        <p:tav tm="0">
                                          <p:val>
                                            <p:fltVal val="0.5"/>
                                          </p:val>
                                        </p:tav>
                                        <p:tav tm="100000">
                                          <p:val>
                                            <p:strVal val="#ppt_x"/>
                                          </p:val>
                                        </p:tav>
                                      </p:tavLst>
                                    </p:anim>
                                    <p:anim calcmode="lin" valueType="num">
                                      <p:cBhvr>
                                        <p:cTn id="52" dur="500" fill="hold"/>
                                        <p:tgtEl>
                                          <p:spTgt spid="28"/>
                                        </p:tgtEl>
                                        <p:attrNameLst>
                                          <p:attrName>ppt_y</p:attrName>
                                        </p:attrNameLst>
                                      </p:cBhvr>
                                      <p:tavLst>
                                        <p:tav tm="0">
                                          <p:val>
                                            <p:fltVal val="0.5"/>
                                          </p:val>
                                        </p:tav>
                                        <p:tav tm="100000">
                                          <p:val>
                                            <p:strVal val="#ppt_y"/>
                                          </p:val>
                                        </p:tav>
                                      </p:tavLst>
                                    </p:anim>
                                  </p:childTnLst>
                                </p:cTn>
                              </p:par>
                              <p:par>
                                <p:cTn id="53" presetID="31" presetClass="entr" presetSubtype="0"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 calcmode="lin" valueType="num">
                                      <p:cBhvr>
                                        <p:cTn id="55" dur="1000" fill="hold"/>
                                        <p:tgtEl>
                                          <p:spTgt spid="33"/>
                                        </p:tgtEl>
                                        <p:attrNameLst>
                                          <p:attrName>ppt_w</p:attrName>
                                        </p:attrNameLst>
                                      </p:cBhvr>
                                      <p:tavLst>
                                        <p:tav tm="0">
                                          <p:val>
                                            <p:fltVal val="0"/>
                                          </p:val>
                                        </p:tav>
                                        <p:tav tm="100000">
                                          <p:val>
                                            <p:strVal val="#ppt_w"/>
                                          </p:val>
                                        </p:tav>
                                      </p:tavLst>
                                    </p:anim>
                                    <p:anim calcmode="lin" valueType="num">
                                      <p:cBhvr>
                                        <p:cTn id="56" dur="1000" fill="hold"/>
                                        <p:tgtEl>
                                          <p:spTgt spid="33"/>
                                        </p:tgtEl>
                                        <p:attrNameLst>
                                          <p:attrName>ppt_h</p:attrName>
                                        </p:attrNameLst>
                                      </p:cBhvr>
                                      <p:tavLst>
                                        <p:tav tm="0">
                                          <p:val>
                                            <p:fltVal val="0"/>
                                          </p:val>
                                        </p:tav>
                                        <p:tav tm="100000">
                                          <p:val>
                                            <p:strVal val="#ppt_h"/>
                                          </p:val>
                                        </p:tav>
                                      </p:tavLst>
                                    </p:anim>
                                    <p:anim calcmode="lin" valueType="num">
                                      <p:cBhvr>
                                        <p:cTn id="57" dur="1000" fill="hold"/>
                                        <p:tgtEl>
                                          <p:spTgt spid="33"/>
                                        </p:tgtEl>
                                        <p:attrNameLst>
                                          <p:attrName>style.rotation</p:attrName>
                                        </p:attrNameLst>
                                      </p:cBhvr>
                                      <p:tavLst>
                                        <p:tav tm="0">
                                          <p:val>
                                            <p:fltVal val="90"/>
                                          </p:val>
                                        </p:tav>
                                        <p:tav tm="100000">
                                          <p:val>
                                            <p:fltVal val="0"/>
                                          </p:val>
                                        </p:tav>
                                      </p:tavLst>
                                    </p:anim>
                                    <p:animEffect transition="in" filter="fade">
                                      <p:cBhvr>
                                        <p:cTn id="58" dur="1000"/>
                                        <p:tgtEl>
                                          <p:spTgt spid="33"/>
                                        </p:tgtEl>
                                      </p:cBhvr>
                                    </p:animEffect>
                                  </p:childTnLst>
                                </p:cTn>
                              </p:par>
                              <p:par>
                                <p:cTn id="59" presetID="31" presetClass="entr" presetSubtype="0" fill="hold" nodeType="withEffect">
                                  <p:stCondLst>
                                    <p:cond delay="0"/>
                                  </p:stCondLst>
                                  <p:childTnLst>
                                    <p:set>
                                      <p:cBhvr>
                                        <p:cTn id="60" dur="1" fill="hold">
                                          <p:stCondLst>
                                            <p:cond delay="0"/>
                                          </p:stCondLst>
                                        </p:cTn>
                                        <p:tgtEl>
                                          <p:spTgt spid="37"/>
                                        </p:tgtEl>
                                        <p:attrNameLst>
                                          <p:attrName>style.visibility</p:attrName>
                                        </p:attrNameLst>
                                      </p:cBhvr>
                                      <p:to>
                                        <p:strVal val="visible"/>
                                      </p:to>
                                    </p:set>
                                    <p:anim calcmode="lin" valueType="num">
                                      <p:cBhvr>
                                        <p:cTn id="61" dur="1000" fill="hold"/>
                                        <p:tgtEl>
                                          <p:spTgt spid="37"/>
                                        </p:tgtEl>
                                        <p:attrNameLst>
                                          <p:attrName>ppt_w</p:attrName>
                                        </p:attrNameLst>
                                      </p:cBhvr>
                                      <p:tavLst>
                                        <p:tav tm="0">
                                          <p:val>
                                            <p:fltVal val="0"/>
                                          </p:val>
                                        </p:tav>
                                        <p:tav tm="100000">
                                          <p:val>
                                            <p:strVal val="#ppt_w"/>
                                          </p:val>
                                        </p:tav>
                                      </p:tavLst>
                                    </p:anim>
                                    <p:anim calcmode="lin" valueType="num">
                                      <p:cBhvr>
                                        <p:cTn id="62" dur="1000" fill="hold"/>
                                        <p:tgtEl>
                                          <p:spTgt spid="37"/>
                                        </p:tgtEl>
                                        <p:attrNameLst>
                                          <p:attrName>ppt_h</p:attrName>
                                        </p:attrNameLst>
                                      </p:cBhvr>
                                      <p:tavLst>
                                        <p:tav tm="0">
                                          <p:val>
                                            <p:fltVal val="0"/>
                                          </p:val>
                                        </p:tav>
                                        <p:tav tm="100000">
                                          <p:val>
                                            <p:strVal val="#ppt_h"/>
                                          </p:val>
                                        </p:tav>
                                      </p:tavLst>
                                    </p:anim>
                                    <p:anim calcmode="lin" valueType="num">
                                      <p:cBhvr>
                                        <p:cTn id="63" dur="1000" fill="hold"/>
                                        <p:tgtEl>
                                          <p:spTgt spid="37"/>
                                        </p:tgtEl>
                                        <p:attrNameLst>
                                          <p:attrName>style.rotation</p:attrName>
                                        </p:attrNameLst>
                                      </p:cBhvr>
                                      <p:tavLst>
                                        <p:tav tm="0">
                                          <p:val>
                                            <p:fltVal val="90"/>
                                          </p:val>
                                        </p:tav>
                                        <p:tav tm="100000">
                                          <p:val>
                                            <p:fltVal val="0"/>
                                          </p:val>
                                        </p:tav>
                                      </p:tavLst>
                                    </p:anim>
                                    <p:animEffect transition="in" filter="fade">
                                      <p:cBhvr>
                                        <p:cTn id="64" dur="1000"/>
                                        <p:tgtEl>
                                          <p:spTgt spid="37"/>
                                        </p:tgtEl>
                                      </p:cBhvr>
                                    </p:animEffect>
                                  </p:childTnLst>
                                </p:cTn>
                              </p:par>
                              <p:par>
                                <p:cTn id="65" presetID="31" presetClass="entr" presetSubtype="0" fill="hold" nodeType="withEffect">
                                  <p:stCondLst>
                                    <p:cond delay="0"/>
                                  </p:stCondLst>
                                  <p:childTnLst>
                                    <p:set>
                                      <p:cBhvr>
                                        <p:cTn id="66" dur="1" fill="hold">
                                          <p:stCondLst>
                                            <p:cond delay="0"/>
                                          </p:stCondLst>
                                        </p:cTn>
                                        <p:tgtEl>
                                          <p:spTgt spid="36"/>
                                        </p:tgtEl>
                                        <p:attrNameLst>
                                          <p:attrName>style.visibility</p:attrName>
                                        </p:attrNameLst>
                                      </p:cBhvr>
                                      <p:to>
                                        <p:strVal val="visible"/>
                                      </p:to>
                                    </p:set>
                                    <p:anim calcmode="lin" valueType="num">
                                      <p:cBhvr>
                                        <p:cTn id="67" dur="1000" fill="hold"/>
                                        <p:tgtEl>
                                          <p:spTgt spid="36"/>
                                        </p:tgtEl>
                                        <p:attrNameLst>
                                          <p:attrName>ppt_w</p:attrName>
                                        </p:attrNameLst>
                                      </p:cBhvr>
                                      <p:tavLst>
                                        <p:tav tm="0">
                                          <p:val>
                                            <p:fltVal val="0"/>
                                          </p:val>
                                        </p:tav>
                                        <p:tav tm="100000">
                                          <p:val>
                                            <p:strVal val="#ppt_w"/>
                                          </p:val>
                                        </p:tav>
                                      </p:tavLst>
                                    </p:anim>
                                    <p:anim calcmode="lin" valueType="num">
                                      <p:cBhvr>
                                        <p:cTn id="68" dur="1000" fill="hold"/>
                                        <p:tgtEl>
                                          <p:spTgt spid="36"/>
                                        </p:tgtEl>
                                        <p:attrNameLst>
                                          <p:attrName>ppt_h</p:attrName>
                                        </p:attrNameLst>
                                      </p:cBhvr>
                                      <p:tavLst>
                                        <p:tav tm="0">
                                          <p:val>
                                            <p:fltVal val="0"/>
                                          </p:val>
                                        </p:tav>
                                        <p:tav tm="100000">
                                          <p:val>
                                            <p:strVal val="#ppt_h"/>
                                          </p:val>
                                        </p:tav>
                                      </p:tavLst>
                                    </p:anim>
                                    <p:anim calcmode="lin" valueType="num">
                                      <p:cBhvr>
                                        <p:cTn id="69" dur="1000" fill="hold"/>
                                        <p:tgtEl>
                                          <p:spTgt spid="36"/>
                                        </p:tgtEl>
                                        <p:attrNameLst>
                                          <p:attrName>style.rotation</p:attrName>
                                        </p:attrNameLst>
                                      </p:cBhvr>
                                      <p:tavLst>
                                        <p:tav tm="0">
                                          <p:val>
                                            <p:fltVal val="90"/>
                                          </p:val>
                                        </p:tav>
                                        <p:tav tm="100000">
                                          <p:val>
                                            <p:fltVal val="0"/>
                                          </p:val>
                                        </p:tav>
                                      </p:tavLst>
                                    </p:anim>
                                    <p:animEffect transition="in" filter="fade">
                                      <p:cBhvr>
                                        <p:cTn id="70" dur="1000"/>
                                        <p:tgtEl>
                                          <p:spTgt spid="36"/>
                                        </p:tgtEl>
                                      </p:cBhvr>
                                    </p:animEffect>
                                  </p:childTnLst>
                                </p:cTn>
                              </p:par>
                              <p:par>
                                <p:cTn id="71" presetID="31" presetClass="entr" presetSubtype="0" fill="hold" nodeType="withEffect">
                                  <p:stCondLst>
                                    <p:cond delay="0"/>
                                  </p:stCondLst>
                                  <p:childTnLst>
                                    <p:set>
                                      <p:cBhvr>
                                        <p:cTn id="72" dur="1" fill="hold">
                                          <p:stCondLst>
                                            <p:cond delay="0"/>
                                          </p:stCondLst>
                                        </p:cTn>
                                        <p:tgtEl>
                                          <p:spTgt spid="34"/>
                                        </p:tgtEl>
                                        <p:attrNameLst>
                                          <p:attrName>style.visibility</p:attrName>
                                        </p:attrNameLst>
                                      </p:cBhvr>
                                      <p:to>
                                        <p:strVal val="visible"/>
                                      </p:to>
                                    </p:set>
                                    <p:anim calcmode="lin" valueType="num">
                                      <p:cBhvr>
                                        <p:cTn id="73" dur="1000" fill="hold"/>
                                        <p:tgtEl>
                                          <p:spTgt spid="34"/>
                                        </p:tgtEl>
                                        <p:attrNameLst>
                                          <p:attrName>ppt_w</p:attrName>
                                        </p:attrNameLst>
                                      </p:cBhvr>
                                      <p:tavLst>
                                        <p:tav tm="0">
                                          <p:val>
                                            <p:fltVal val="0"/>
                                          </p:val>
                                        </p:tav>
                                        <p:tav tm="100000">
                                          <p:val>
                                            <p:strVal val="#ppt_w"/>
                                          </p:val>
                                        </p:tav>
                                      </p:tavLst>
                                    </p:anim>
                                    <p:anim calcmode="lin" valueType="num">
                                      <p:cBhvr>
                                        <p:cTn id="74" dur="1000" fill="hold"/>
                                        <p:tgtEl>
                                          <p:spTgt spid="34"/>
                                        </p:tgtEl>
                                        <p:attrNameLst>
                                          <p:attrName>ppt_h</p:attrName>
                                        </p:attrNameLst>
                                      </p:cBhvr>
                                      <p:tavLst>
                                        <p:tav tm="0">
                                          <p:val>
                                            <p:fltVal val="0"/>
                                          </p:val>
                                        </p:tav>
                                        <p:tav tm="100000">
                                          <p:val>
                                            <p:strVal val="#ppt_h"/>
                                          </p:val>
                                        </p:tav>
                                      </p:tavLst>
                                    </p:anim>
                                    <p:anim calcmode="lin" valueType="num">
                                      <p:cBhvr>
                                        <p:cTn id="75" dur="1000" fill="hold"/>
                                        <p:tgtEl>
                                          <p:spTgt spid="34"/>
                                        </p:tgtEl>
                                        <p:attrNameLst>
                                          <p:attrName>style.rotation</p:attrName>
                                        </p:attrNameLst>
                                      </p:cBhvr>
                                      <p:tavLst>
                                        <p:tav tm="0">
                                          <p:val>
                                            <p:fltVal val="90"/>
                                          </p:val>
                                        </p:tav>
                                        <p:tav tm="100000">
                                          <p:val>
                                            <p:fltVal val="0"/>
                                          </p:val>
                                        </p:tav>
                                      </p:tavLst>
                                    </p:anim>
                                    <p:animEffect transition="in" filter="fade">
                                      <p:cBhvr>
                                        <p:cTn id="76"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animBg="1"/>
      <p:bldP spid="13" grpId="0" animBg="1"/>
      <p:bldP spid="14" grpId="0" animBg="1"/>
      <p:bldP spid="15" grpId="0" animBg="1"/>
      <p:bldP spid="16" grpId="0" animBg="1"/>
      <p:bldP spid="17" grpId="0"/>
      <p:bldP spid="2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flipH="1">
            <a:off x="-194358" y="217178"/>
            <a:ext cx="777432" cy="653712"/>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nvCxnSpPr>
        <p:spPr>
          <a:xfrm flipH="1">
            <a:off x="-58057" y="761631"/>
            <a:ext cx="388716" cy="326856"/>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H="1">
            <a:off x="10017807" y="1051584"/>
            <a:ext cx="777432" cy="653712"/>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flipH="1">
            <a:off x="10406523" y="1377805"/>
            <a:ext cx="388716" cy="326856"/>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flipH="1">
            <a:off x="982976" y="5734488"/>
            <a:ext cx="388716" cy="326856"/>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flipH="1">
            <a:off x="982976" y="5589240"/>
            <a:ext cx="777432" cy="65371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nvGrpSpPr>
          <p:cNvPr id="5" name="组合 4"/>
          <p:cNvGrpSpPr/>
          <p:nvPr/>
        </p:nvGrpSpPr>
        <p:grpSpPr>
          <a:xfrm>
            <a:off x="1352862" y="3210312"/>
            <a:ext cx="4070985" cy="721360"/>
            <a:chOff x="6633" y="5391"/>
            <a:chExt cx="6411" cy="1136"/>
          </a:xfrm>
        </p:grpSpPr>
        <p:pic>
          <p:nvPicPr>
            <p:cNvPr id="9" name="图片 8" descr="logo.gif"/>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633" y="5391"/>
              <a:ext cx="4111" cy="1137"/>
            </a:xfrm>
            <a:prstGeom prst="rect">
              <a:avLst/>
            </a:prstGeom>
            <a:effectLst/>
          </p:spPr>
        </p:pic>
        <p:sp>
          <p:nvSpPr>
            <p:cNvPr id="220" name=" 220"/>
            <p:cNvSpPr/>
            <p:nvPr/>
          </p:nvSpPr>
          <p:spPr>
            <a:xfrm>
              <a:off x="11118" y="5506"/>
              <a:ext cx="1927" cy="907"/>
            </a:xfrm>
            <a:prstGeom prst="homePlat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rgbClr val="FFFFFF"/>
                </a:solidFill>
              </a:endParaRPr>
            </a:p>
          </p:txBody>
        </p:sp>
      </p:grpSp>
      <p:sp>
        <p:nvSpPr>
          <p:cNvPr id="15" name="TextBox 8"/>
          <p:cNvSpPr txBox="1"/>
          <p:nvPr/>
        </p:nvSpPr>
        <p:spPr>
          <a:xfrm>
            <a:off x="5660701" y="2460625"/>
            <a:ext cx="4357105" cy="2306955"/>
          </a:xfrm>
          <a:prstGeom prst="rect">
            <a:avLst/>
          </a:prstGeom>
          <a:noFill/>
        </p:spPr>
        <p:txBody>
          <a:bodyPr wrap="square" rtlCol="0">
            <a:spAutoFit/>
          </a:bodyPr>
          <a:lstStyle/>
          <a:p>
            <a:pPr>
              <a:lnSpc>
                <a:spcPct val="150000"/>
              </a:lnSpc>
            </a:pPr>
            <a:r>
              <a:rPr lang="zh-CN" altLang="en-US" sz="2000" spc="300" dirty="0">
                <a:solidFill>
                  <a:schemeClr val="tx1">
                    <a:lumMod val="65000"/>
                    <a:lumOff val="35000"/>
                  </a:schemeClr>
                </a:solidFill>
                <a:ea typeface="微软雅黑" charset="-122"/>
                <a:cs typeface="Open Sans" pitchFamily="34" charset="0"/>
                <a:sym typeface="+mn-ea"/>
              </a:rPr>
              <a:t>     百链有超过</a:t>
            </a:r>
            <a:r>
              <a:rPr lang="en-US" altLang="zh-CN" sz="2000" spc="300" dirty="0">
                <a:solidFill>
                  <a:schemeClr val="tx1">
                    <a:lumMod val="65000"/>
                    <a:lumOff val="35000"/>
                  </a:schemeClr>
                </a:solidFill>
                <a:latin typeface="Arial" charset="0"/>
                <a:ea typeface="微软雅黑" charset="-122"/>
                <a:cs typeface="Open Sans" pitchFamily="34" charset="0"/>
                <a:sym typeface="+mn-ea"/>
              </a:rPr>
              <a:t>7.2</a:t>
            </a:r>
            <a:r>
              <a:rPr lang="zh-CN" altLang="en-US" sz="2000" spc="300" dirty="0">
                <a:solidFill>
                  <a:schemeClr val="tx1">
                    <a:lumMod val="65000"/>
                    <a:lumOff val="35000"/>
                  </a:schemeClr>
                </a:solidFill>
                <a:latin typeface="Arial" charset="0"/>
                <a:ea typeface="微软雅黑" charset="-122"/>
                <a:cs typeface="Open Sans" pitchFamily="34" charset="0"/>
                <a:sym typeface="+mn-ea"/>
              </a:rPr>
              <a:t>亿条数据的数据库的支持，通过百链检索，可以一次性检索到全国图书馆所购买的全部数据库的全部资源。</a:t>
            </a:r>
            <a:endParaRPr lang="zh-CN" altLang="en-US" sz="2000" spc="300" dirty="0">
              <a:solidFill>
                <a:schemeClr val="tx1">
                  <a:lumMod val="65000"/>
                  <a:lumOff val="35000"/>
                </a:schemeClr>
              </a:solidFill>
              <a:latin typeface="Arial" charset="0"/>
              <a:ea typeface="微软雅黑" charset="-122"/>
              <a:cs typeface="Open Sans" pitchFamily="34" charset="0"/>
              <a:sym typeface="+mn-ea"/>
            </a:endParaRPr>
          </a:p>
          <a:p>
            <a:pPr>
              <a:lnSpc>
                <a:spcPct val="150000"/>
              </a:lnSpc>
            </a:pPr>
            <a:endParaRPr lang="zh-CN" altLang="en-US" sz="1600" spc="300" dirty="0">
              <a:solidFill>
                <a:schemeClr val="tx1">
                  <a:lumMod val="65000"/>
                  <a:lumOff val="35000"/>
                </a:schemeClr>
              </a:solidFill>
              <a:latin typeface="Arial" charset="0"/>
              <a:ea typeface="微软雅黑" charset="-122"/>
              <a:cs typeface="Open Sans" pitchFamily="34" charset="0"/>
              <a:sym typeface="Arial" charset="0"/>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fltVal val="0"/>
                                          </p:val>
                                        </p:tav>
                                        <p:tav tm="100000">
                                          <p:val>
                                            <p:strVal val="#ppt_w"/>
                                          </p:val>
                                        </p:tav>
                                      </p:tavLst>
                                    </p:anim>
                                    <p:anim calcmode="lin" valueType="num">
                                      <p:cBhvr>
                                        <p:cTn id="8" dur="1000" fill="hold"/>
                                        <p:tgtEl>
                                          <p:spTgt spid="22"/>
                                        </p:tgtEl>
                                        <p:attrNameLst>
                                          <p:attrName>ppt_h</p:attrName>
                                        </p:attrNameLst>
                                      </p:cBhvr>
                                      <p:tavLst>
                                        <p:tav tm="0">
                                          <p:val>
                                            <p:fltVal val="0"/>
                                          </p:val>
                                        </p:tav>
                                        <p:tav tm="100000">
                                          <p:val>
                                            <p:strVal val="#ppt_h"/>
                                          </p:val>
                                        </p:tav>
                                      </p:tavLst>
                                    </p:anim>
                                    <p:anim calcmode="lin" valueType="num">
                                      <p:cBhvr>
                                        <p:cTn id="9" dur="1000" fill="hold"/>
                                        <p:tgtEl>
                                          <p:spTgt spid="22"/>
                                        </p:tgtEl>
                                        <p:attrNameLst>
                                          <p:attrName>style.rotation</p:attrName>
                                        </p:attrNameLst>
                                      </p:cBhvr>
                                      <p:tavLst>
                                        <p:tav tm="0">
                                          <p:val>
                                            <p:fltVal val="90"/>
                                          </p:val>
                                        </p:tav>
                                        <p:tav tm="100000">
                                          <p:val>
                                            <p:fltVal val="0"/>
                                          </p:val>
                                        </p:tav>
                                      </p:tavLst>
                                    </p:anim>
                                    <p:animEffect transition="in" filter="fade">
                                      <p:cBhvr>
                                        <p:cTn id="10" dur="1000"/>
                                        <p:tgtEl>
                                          <p:spTgt spid="22"/>
                                        </p:tgtEl>
                                      </p:cBhvr>
                                    </p:animEffect>
                                  </p:childTnLst>
                                </p:cTn>
                              </p:par>
                              <p:par>
                                <p:cTn id="11" presetID="31"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p:cTn id="13" dur="1000" fill="hold"/>
                                        <p:tgtEl>
                                          <p:spTgt spid="24"/>
                                        </p:tgtEl>
                                        <p:attrNameLst>
                                          <p:attrName>ppt_w</p:attrName>
                                        </p:attrNameLst>
                                      </p:cBhvr>
                                      <p:tavLst>
                                        <p:tav tm="0">
                                          <p:val>
                                            <p:fltVal val="0"/>
                                          </p:val>
                                        </p:tav>
                                        <p:tav tm="100000">
                                          <p:val>
                                            <p:strVal val="#ppt_w"/>
                                          </p:val>
                                        </p:tav>
                                      </p:tavLst>
                                    </p:anim>
                                    <p:anim calcmode="lin" valueType="num">
                                      <p:cBhvr>
                                        <p:cTn id="14" dur="1000" fill="hold"/>
                                        <p:tgtEl>
                                          <p:spTgt spid="24"/>
                                        </p:tgtEl>
                                        <p:attrNameLst>
                                          <p:attrName>ppt_h</p:attrName>
                                        </p:attrNameLst>
                                      </p:cBhvr>
                                      <p:tavLst>
                                        <p:tav tm="0">
                                          <p:val>
                                            <p:fltVal val="0"/>
                                          </p:val>
                                        </p:tav>
                                        <p:tav tm="100000">
                                          <p:val>
                                            <p:strVal val="#ppt_h"/>
                                          </p:val>
                                        </p:tav>
                                      </p:tavLst>
                                    </p:anim>
                                    <p:anim calcmode="lin" valueType="num">
                                      <p:cBhvr>
                                        <p:cTn id="15" dur="1000" fill="hold"/>
                                        <p:tgtEl>
                                          <p:spTgt spid="24"/>
                                        </p:tgtEl>
                                        <p:attrNameLst>
                                          <p:attrName>style.rotation</p:attrName>
                                        </p:attrNameLst>
                                      </p:cBhvr>
                                      <p:tavLst>
                                        <p:tav tm="0">
                                          <p:val>
                                            <p:fltVal val="90"/>
                                          </p:val>
                                        </p:tav>
                                        <p:tav tm="100000">
                                          <p:val>
                                            <p:fltVal val="0"/>
                                          </p:val>
                                        </p:tav>
                                      </p:tavLst>
                                    </p:anim>
                                    <p:animEffect transition="in" filter="fade">
                                      <p:cBhvr>
                                        <p:cTn id="16" dur="1000"/>
                                        <p:tgtEl>
                                          <p:spTgt spid="24"/>
                                        </p:tgtEl>
                                      </p:cBhvr>
                                    </p:animEffect>
                                  </p:childTnLst>
                                </p:cTn>
                              </p:par>
                              <p:par>
                                <p:cTn id="17" presetID="3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p:cTn id="19" dur="1000" fill="hold"/>
                                        <p:tgtEl>
                                          <p:spTgt spid="20"/>
                                        </p:tgtEl>
                                        <p:attrNameLst>
                                          <p:attrName>ppt_w</p:attrName>
                                        </p:attrNameLst>
                                      </p:cBhvr>
                                      <p:tavLst>
                                        <p:tav tm="0">
                                          <p:val>
                                            <p:fltVal val="0"/>
                                          </p:val>
                                        </p:tav>
                                        <p:tav tm="100000">
                                          <p:val>
                                            <p:strVal val="#ppt_w"/>
                                          </p:val>
                                        </p:tav>
                                      </p:tavLst>
                                    </p:anim>
                                    <p:anim calcmode="lin" valueType="num">
                                      <p:cBhvr>
                                        <p:cTn id="20" dur="1000" fill="hold"/>
                                        <p:tgtEl>
                                          <p:spTgt spid="20"/>
                                        </p:tgtEl>
                                        <p:attrNameLst>
                                          <p:attrName>ppt_h</p:attrName>
                                        </p:attrNameLst>
                                      </p:cBhvr>
                                      <p:tavLst>
                                        <p:tav tm="0">
                                          <p:val>
                                            <p:fltVal val="0"/>
                                          </p:val>
                                        </p:tav>
                                        <p:tav tm="100000">
                                          <p:val>
                                            <p:strVal val="#ppt_h"/>
                                          </p:val>
                                        </p:tav>
                                      </p:tavLst>
                                    </p:anim>
                                    <p:anim calcmode="lin" valueType="num">
                                      <p:cBhvr>
                                        <p:cTn id="21" dur="1000" fill="hold"/>
                                        <p:tgtEl>
                                          <p:spTgt spid="20"/>
                                        </p:tgtEl>
                                        <p:attrNameLst>
                                          <p:attrName>style.rotation</p:attrName>
                                        </p:attrNameLst>
                                      </p:cBhvr>
                                      <p:tavLst>
                                        <p:tav tm="0">
                                          <p:val>
                                            <p:fltVal val="90"/>
                                          </p:val>
                                        </p:tav>
                                        <p:tav tm="100000">
                                          <p:val>
                                            <p:fltVal val="0"/>
                                          </p:val>
                                        </p:tav>
                                      </p:tavLst>
                                    </p:anim>
                                    <p:animEffect transition="in" filter="fade">
                                      <p:cBhvr>
                                        <p:cTn id="22" dur="1000"/>
                                        <p:tgtEl>
                                          <p:spTgt spid="20"/>
                                        </p:tgtEl>
                                      </p:cBhvr>
                                    </p:animEffect>
                                  </p:childTnLst>
                                </p:cTn>
                              </p:par>
                              <p:par>
                                <p:cTn id="23" presetID="3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p:cTn id="25" dur="1000" fill="hold"/>
                                        <p:tgtEl>
                                          <p:spTgt spid="21"/>
                                        </p:tgtEl>
                                        <p:attrNameLst>
                                          <p:attrName>ppt_w</p:attrName>
                                        </p:attrNameLst>
                                      </p:cBhvr>
                                      <p:tavLst>
                                        <p:tav tm="0">
                                          <p:val>
                                            <p:fltVal val="0"/>
                                          </p:val>
                                        </p:tav>
                                        <p:tav tm="100000">
                                          <p:val>
                                            <p:strVal val="#ppt_w"/>
                                          </p:val>
                                        </p:tav>
                                      </p:tavLst>
                                    </p:anim>
                                    <p:anim calcmode="lin" valueType="num">
                                      <p:cBhvr>
                                        <p:cTn id="26" dur="1000" fill="hold"/>
                                        <p:tgtEl>
                                          <p:spTgt spid="21"/>
                                        </p:tgtEl>
                                        <p:attrNameLst>
                                          <p:attrName>ppt_h</p:attrName>
                                        </p:attrNameLst>
                                      </p:cBhvr>
                                      <p:tavLst>
                                        <p:tav tm="0">
                                          <p:val>
                                            <p:fltVal val="0"/>
                                          </p:val>
                                        </p:tav>
                                        <p:tav tm="100000">
                                          <p:val>
                                            <p:strVal val="#ppt_h"/>
                                          </p:val>
                                        </p:tav>
                                      </p:tavLst>
                                    </p:anim>
                                    <p:anim calcmode="lin" valueType="num">
                                      <p:cBhvr>
                                        <p:cTn id="27" dur="1000" fill="hold"/>
                                        <p:tgtEl>
                                          <p:spTgt spid="21"/>
                                        </p:tgtEl>
                                        <p:attrNameLst>
                                          <p:attrName>style.rotation</p:attrName>
                                        </p:attrNameLst>
                                      </p:cBhvr>
                                      <p:tavLst>
                                        <p:tav tm="0">
                                          <p:val>
                                            <p:fltVal val="90"/>
                                          </p:val>
                                        </p:tav>
                                        <p:tav tm="100000">
                                          <p:val>
                                            <p:fltVal val="0"/>
                                          </p:val>
                                        </p:tav>
                                      </p:tavLst>
                                    </p:anim>
                                    <p:animEffect transition="in" filter="fade">
                                      <p:cBhvr>
                                        <p:cTn id="28" dur="1000"/>
                                        <p:tgtEl>
                                          <p:spTgt spid="2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ppt_w</p:attrName>
                                        </p:attrNameLst>
                                      </p:cBhvr>
                                      <p:tavLst>
                                        <p:tav tm="0">
                                          <p:val>
                                            <p:fltVal val="0"/>
                                          </p:val>
                                        </p:tav>
                                        <p:tav tm="100000">
                                          <p:val>
                                            <p:strVal val="#ppt_w"/>
                                          </p:val>
                                        </p:tav>
                                      </p:tavLst>
                                    </p:anim>
                                    <p:anim calcmode="lin" valueType="num">
                                      <p:cBhvr>
                                        <p:cTn id="32" dur="500" fill="hold"/>
                                        <p:tgtEl>
                                          <p:spTgt spid="15"/>
                                        </p:tgtEl>
                                        <p:attrNameLst>
                                          <p:attrName>ppt_h</p:attrName>
                                        </p:attrNameLst>
                                      </p:cBhvr>
                                      <p:tavLst>
                                        <p:tav tm="0">
                                          <p:val>
                                            <p:fltVal val="0"/>
                                          </p:val>
                                        </p:tav>
                                        <p:tav tm="100000">
                                          <p:val>
                                            <p:strVal val="#ppt_h"/>
                                          </p:val>
                                        </p:tav>
                                      </p:tavLst>
                                    </p:anim>
                                    <p:animEffect transition="in" filter="fade">
                                      <p:cBhvr>
                                        <p:cTn id="3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flipH="1">
            <a:off x="-194358" y="217178"/>
            <a:ext cx="777432" cy="653712"/>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nvCxnSpPr>
        <p:spPr>
          <a:xfrm flipH="1">
            <a:off x="-58057" y="761631"/>
            <a:ext cx="388716" cy="326856"/>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pic>
        <p:nvPicPr>
          <p:cNvPr id="12" name="图片 11" descr="logo.gif"/>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762375" y="2068830"/>
            <a:ext cx="3875405" cy="1071880"/>
          </a:xfrm>
          <a:prstGeom prst="rect">
            <a:avLst/>
          </a:prstGeom>
          <a:effectLst/>
        </p:spPr>
      </p:pic>
      <p:sp>
        <p:nvSpPr>
          <p:cNvPr id="16" name="文本框 15"/>
          <p:cNvSpPr txBox="1"/>
          <p:nvPr/>
        </p:nvSpPr>
        <p:spPr>
          <a:xfrm>
            <a:off x="2542540" y="3884295"/>
            <a:ext cx="7105015" cy="706755"/>
          </a:xfrm>
          <a:prstGeom prst="rect">
            <a:avLst/>
          </a:prstGeom>
          <a:noFill/>
        </p:spPr>
        <p:txBody>
          <a:bodyPr wrap="none" rtlCol="0" anchor="t">
            <a:spAutoFit/>
          </a:bodyPr>
          <a:lstStyle/>
          <a:p>
            <a:pPr algn="l"/>
            <a:r>
              <a:rPr kumimoji="1" lang="zh-CN" altLang="en-US" sz="4000" b="1" dirty="0">
                <a:solidFill>
                  <a:srgbClr val="C10505"/>
                </a:solidFill>
                <a:latin typeface="微软雅黑" charset="-122"/>
                <a:ea typeface="微软雅黑" charset="-122"/>
                <a:sym typeface="+mn-ea"/>
              </a:rPr>
              <a:t>网址：</a:t>
            </a:r>
            <a:r>
              <a:rPr kumimoji="1" lang="en-US" altLang="zh-CN" sz="4000" b="1" dirty="0">
                <a:solidFill>
                  <a:srgbClr val="C10505"/>
                </a:solidFill>
                <a:sym typeface="+mn-ea"/>
              </a:rPr>
              <a:t>http://</a:t>
            </a:r>
            <a:r>
              <a:rPr kumimoji="1" lang="en-US" altLang="zh-CN" sz="4000" b="1" dirty="0" err="1">
                <a:solidFill>
                  <a:srgbClr val="C10505"/>
                </a:solidFill>
                <a:sym typeface="+mn-ea"/>
              </a:rPr>
              <a:t>www.blyun.com</a:t>
            </a:r>
            <a:r>
              <a:rPr kumimoji="1" lang="en-US" altLang="zh-CN" sz="4000" b="1" dirty="0">
                <a:solidFill>
                  <a:srgbClr val="C10505"/>
                </a:solidFill>
                <a:sym typeface="+mn-ea"/>
              </a:rPr>
              <a:t>/</a:t>
            </a:r>
            <a:endParaRPr kumimoji="1" lang="en-US" altLang="zh-CN" sz="4000" b="1" dirty="0">
              <a:solidFill>
                <a:srgbClr val="C10505"/>
              </a:solidFill>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图片 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372705"/>
            <a:ext cx="12042371" cy="6134183"/>
          </a:xfrm>
          <a:prstGeom prst="rect">
            <a:avLst/>
          </a:prstGeom>
          <a:noFill/>
          <a:ln>
            <a:noFill/>
          </a:ln>
        </p:spPr>
      </p:pic>
      <p:sp>
        <p:nvSpPr>
          <p:cNvPr id="13" name="圆角矩形标注 7"/>
          <p:cNvSpPr/>
          <p:nvPr/>
        </p:nvSpPr>
        <p:spPr>
          <a:xfrm>
            <a:off x="3037048" y="2853471"/>
            <a:ext cx="3358742" cy="713327"/>
          </a:xfrm>
          <a:prstGeom prst="wedgeRoundRectCallout">
            <a:avLst>
              <a:gd name="adj1" fmla="val -25037"/>
              <a:gd name="adj2" fmla="val -113876"/>
              <a:gd name="adj3" fmla="val 16667"/>
            </a:avLst>
          </a:prstGeom>
          <a:solidFill>
            <a:schemeClr val="accent2"/>
          </a:solidFill>
        </p:spPr>
        <p:style>
          <a:lnRef idx="1">
            <a:schemeClr val="accent1"/>
          </a:lnRef>
          <a:fillRef idx="2">
            <a:schemeClr val="accent1"/>
          </a:fillRef>
          <a:effectRef idx="1">
            <a:schemeClr val="accent1"/>
          </a:effectRef>
          <a:fontRef idx="minor">
            <a:schemeClr val="dk1"/>
          </a:fontRef>
        </p:style>
        <p:txBody>
          <a:bodyPr lIns="91290" tIns="45645" rIns="91290" bIns="45645" anchor="ctr"/>
          <a:lstStyle/>
          <a:p>
            <a:pPr algn="ctr" defTabSz="683895"/>
            <a:r>
              <a:rPr lang="zh-CN" altLang="en-US" sz="3200" b="1">
                <a:solidFill>
                  <a:srgbClr val="000000"/>
                </a:solidFill>
                <a:latin typeface="微软雅黑" charset="-122"/>
                <a:ea typeface="宋体" charset="-122"/>
                <a:cs typeface="宋体" charset="-122"/>
              </a:rPr>
              <a:t>共享经济</a:t>
            </a:r>
            <a:endParaRPr lang="zh-CN" altLang="en-US" sz="3200" b="1">
              <a:solidFill>
                <a:srgbClr val="000000"/>
              </a:solidFill>
              <a:latin typeface="微软雅黑" charset="-122"/>
              <a:ea typeface="宋体" charset="-122"/>
              <a:cs typeface="宋体" charset="-122"/>
            </a:endParaRPr>
          </a:p>
        </p:txBody>
      </p:sp>
    </p:spTree>
  </p:cSld>
  <p:clrMapOvr>
    <a:masterClrMapping/>
  </p:clrMapOvr>
  <p:transition spd="med" advClick="0">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内容占位符 2"/>
          <p:cNvSpPr>
            <a:spLocks noGrp="1" noChangeArrowheads="1"/>
          </p:cNvSpPr>
          <p:nvPr>
            <p:ph idx="1"/>
          </p:nvPr>
        </p:nvSpPr>
        <p:spPr/>
        <p:txBody>
          <a:bodyPr/>
          <a:lstStyle/>
          <a:p>
            <a:endParaRPr lang="zh-CN" altLang="en-US">
              <a:latin typeface="Calibri" pitchFamily="34" charset="0"/>
              <a:ea typeface="微软雅黑" charset="-122"/>
            </a:endParaRPr>
          </a:p>
        </p:txBody>
      </p:sp>
      <p:pic>
        <p:nvPicPr>
          <p:cNvPr id="22530" name="图片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5881" y="326137"/>
            <a:ext cx="12078349" cy="5939447"/>
          </a:xfrm>
          <a:prstGeom prst="rect">
            <a:avLst/>
          </a:prstGeom>
          <a:noFill/>
          <a:ln>
            <a:noFill/>
          </a:ln>
        </p:spPr>
      </p:pic>
      <p:sp>
        <p:nvSpPr>
          <p:cNvPr id="5" name="圆角矩形标注 7"/>
          <p:cNvSpPr/>
          <p:nvPr/>
        </p:nvSpPr>
        <p:spPr>
          <a:xfrm>
            <a:off x="2907947" y="2607934"/>
            <a:ext cx="2975672" cy="713327"/>
          </a:xfrm>
          <a:prstGeom prst="wedgeRoundRectCallout">
            <a:avLst>
              <a:gd name="adj1" fmla="val -37391"/>
              <a:gd name="adj2" fmla="val 81321"/>
              <a:gd name="adj3" fmla="val 16667"/>
            </a:avLst>
          </a:prstGeom>
          <a:solidFill>
            <a:schemeClr val="accent2"/>
          </a:solidFill>
        </p:spPr>
        <p:style>
          <a:lnRef idx="1">
            <a:schemeClr val="accent1"/>
          </a:lnRef>
          <a:fillRef idx="2">
            <a:schemeClr val="accent1"/>
          </a:fillRef>
          <a:effectRef idx="1">
            <a:schemeClr val="accent1"/>
          </a:effectRef>
          <a:fontRef idx="minor">
            <a:schemeClr val="dk1"/>
          </a:fontRef>
        </p:style>
        <p:txBody>
          <a:bodyPr lIns="91290" tIns="45645" rIns="91290" bIns="45645" anchor="ctr"/>
          <a:lstStyle/>
          <a:p>
            <a:pPr algn="ctr" defTabSz="683895"/>
            <a:r>
              <a:rPr lang="zh-CN" altLang="en-US" sz="3200" b="1">
                <a:solidFill>
                  <a:srgbClr val="000000"/>
                </a:solidFill>
                <a:latin typeface="微软雅黑" charset="-122"/>
                <a:ea typeface="宋体" charset="-122"/>
                <a:cs typeface="宋体" charset="-122"/>
              </a:rPr>
              <a:t>点击题名</a:t>
            </a:r>
            <a:endParaRPr lang="zh-CN" altLang="en-US" sz="3200" b="1">
              <a:solidFill>
                <a:srgbClr val="000000"/>
              </a:solidFill>
              <a:latin typeface="微软雅黑" charset="-122"/>
              <a:ea typeface="宋体" charset="-122"/>
              <a:cs typeface="宋体" charset="-122"/>
            </a:endParaRPr>
          </a:p>
        </p:txBody>
      </p:sp>
    </p:spTree>
  </p:cSld>
  <p:clrMapOvr>
    <a:masterClrMapping/>
  </p:clrMapOvr>
  <p:transition spd="med" advClick="0">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内容占位符 1"/>
          <p:cNvPicPr>
            <a:picLocks noGrp="1" noChangeAspect="1" noChangeArrowheads="1"/>
          </p:cNvPicPr>
          <p:nvPr>
            <p:ph idx="1"/>
          </p:nvPr>
        </p:nvPicPr>
        <p:blipFill>
          <a:blip r:embed="rId1">
            <a:extLst>
              <a:ext uri="{28A0092B-C50C-407E-A947-70E740481C1C}">
                <a14:useLocalDpi xmlns:a14="http://schemas.microsoft.com/office/drawing/2010/main" val="0"/>
              </a:ext>
            </a:extLst>
          </a:blip>
          <a:srcRect/>
          <a:stretch>
            <a:fillRect/>
          </a:stretch>
        </p:blipFill>
        <p:spPr>
          <a:xfrm>
            <a:off x="0" y="300737"/>
            <a:ext cx="12190519" cy="6358552"/>
          </a:xfrm>
        </p:spPr>
      </p:pic>
      <p:sp>
        <p:nvSpPr>
          <p:cNvPr id="6" name="圆角矩形 5"/>
          <p:cNvSpPr/>
          <p:nvPr/>
        </p:nvSpPr>
        <p:spPr>
          <a:xfrm>
            <a:off x="7915372" y="2000444"/>
            <a:ext cx="3398954" cy="1729339"/>
          </a:xfrm>
          <a:prstGeom prst="roundRect">
            <a:avLst/>
          </a:prstGeom>
          <a:noFill/>
          <a:ln w="25400">
            <a:solidFill>
              <a:srgbClr val="C10505"/>
            </a:solidFill>
          </a:ln>
          <a:extLst>
            <a:ext uri="{909E8E84-426E-40DD-AFC4-6F175D3DCCD1}">
              <a14:hiddenFill xmlns:a14="http://schemas.microsoft.com/office/drawing/2010/main">
                <a:solidFill>
                  <a:schemeClr val="accent5">
                    <a:lumMod val="60000"/>
                    <a:lumOff val="40000"/>
                    <a:alpha val="52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anchor="ctr"/>
          <a:lstStyle/>
          <a:p>
            <a:pPr algn="ctr" eaLnBrk="0" hangingPunct="0">
              <a:buFontTx/>
              <a:buNone/>
              <a:defRPr/>
            </a:pPr>
            <a:endParaRPr lang="zh-CN" altLang="en-US" sz="2400" dirty="0">
              <a:ea typeface="微软雅黑" charset="-122"/>
            </a:endParaRPr>
          </a:p>
        </p:txBody>
      </p:sp>
    </p:spTree>
  </p:cSld>
  <p:clrMapOvr>
    <a:masterClrMapping/>
  </p:clrMapOvr>
  <p:transition spd="med" advClick="0">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bldLvl="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图片 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3281" y="165269"/>
            <a:ext cx="12213800" cy="6373371"/>
          </a:xfrm>
          <a:prstGeom prst="rect">
            <a:avLst/>
          </a:prstGeom>
          <a:noFill/>
          <a:ln>
            <a:noFill/>
          </a:ln>
        </p:spPr>
      </p:pic>
      <p:sp>
        <p:nvSpPr>
          <p:cNvPr id="5" name="圆角矩形标注 7"/>
          <p:cNvSpPr/>
          <p:nvPr/>
        </p:nvSpPr>
        <p:spPr>
          <a:xfrm>
            <a:off x="5231764" y="1342151"/>
            <a:ext cx="3743930" cy="713327"/>
          </a:xfrm>
          <a:prstGeom prst="wedgeRoundRectCallout">
            <a:avLst>
              <a:gd name="adj1" fmla="val -49362"/>
              <a:gd name="adj2" fmla="val 90740"/>
              <a:gd name="adj3" fmla="val 16667"/>
            </a:avLst>
          </a:prstGeom>
        </p:spPr>
        <p:style>
          <a:lnRef idx="1">
            <a:schemeClr val="accent1"/>
          </a:lnRef>
          <a:fillRef idx="2">
            <a:schemeClr val="accent1"/>
          </a:fillRef>
          <a:effectRef idx="1">
            <a:schemeClr val="accent1"/>
          </a:effectRef>
          <a:fontRef idx="minor">
            <a:schemeClr val="dk1"/>
          </a:fontRef>
        </p:style>
        <p:txBody>
          <a:bodyPr lIns="91290" tIns="45645" rIns="91290" bIns="45645" anchor="ctr"/>
          <a:lstStyle/>
          <a:p>
            <a:pPr algn="ctr" defTabSz="683895"/>
            <a:r>
              <a:rPr lang="zh-CN" altLang="en-US" sz="3200" b="1">
                <a:solidFill>
                  <a:srgbClr val="000000"/>
                </a:solidFill>
                <a:latin typeface="微软雅黑" charset="-122"/>
                <a:ea typeface="宋体" charset="-122"/>
                <a:cs typeface="宋体" charset="-122"/>
              </a:rPr>
              <a:t>填写传递表单</a:t>
            </a:r>
            <a:endParaRPr lang="zh-CN" altLang="en-US" sz="3200" b="1">
              <a:solidFill>
                <a:srgbClr val="000000"/>
              </a:solidFill>
              <a:latin typeface="微软雅黑" charset="-122"/>
              <a:ea typeface="宋体" charset="-122"/>
              <a:cs typeface="宋体" charset="-122"/>
            </a:endParaRPr>
          </a:p>
        </p:txBody>
      </p:sp>
    </p:spTree>
  </p:cSld>
  <p:clrMapOvr>
    <a:masterClrMapping/>
  </p:clrMapOvr>
  <p:transition spd="med" advClick="0">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49765" y="4137263"/>
            <a:ext cx="1527085" cy="646331"/>
          </a:xfrm>
          <a:prstGeom prst="rect">
            <a:avLst/>
          </a:prstGeom>
          <a:noFill/>
        </p:spPr>
        <p:txBody>
          <a:bodyPr wrap="none" rtlCol="0">
            <a:spAutoFit/>
          </a:bodyPr>
          <a:lstStyle/>
          <a:p>
            <a:r>
              <a:rPr lang="en-US" altLang="zh-CN" sz="3600" spc="300" dirty="0">
                <a:solidFill>
                  <a:schemeClr val="tx1">
                    <a:lumMod val="85000"/>
                    <a:lumOff val="15000"/>
                  </a:schemeClr>
                </a:solidFill>
                <a:latin typeface="Arial" charset="0"/>
                <a:ea typeface="微软雅黑" charset="-122"/>
                <a:sym typeface="Arial" charset="0"/>
              </a:rPr>
              <a:t>PART</a:t>
            </a:r>
            <a:endParaRPr lang="en-US" altLang="zh-CN" sz="3600" spc="300" dirty="0">
              <a:solidFill>
                <a:schemeClr val="tx1">
                  <a:lumMod val="85000"/>
                  <a:lumOff val="15000"/>
                </a:schemeClr>
              </a:solidFill>
              <a:latin typeface="Arial" charset="0"/>
              <a:ea typeface="微软雅黑" charset="-122"/>
              <a:sym typeface="Arial" charset="0"/>
            </a:endParaRPr>
          </a:p>
        </p:txBody>
      </p:sp>
      <p:sp>
        <p:nvSpPr>
          <p:cNvPr id="12" name="等腰三角形 11"/>
          <p:cNvSpPr/>
          <p:nvPr/>
        </p:nvSpPr>
        <p:spPr>
          <a:xfrm rot="512239">
            <a:off x="3477837" y="3538931"/>
            <a:ext cx="314715" cy="271306"/>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charset="0"/>
              <a:ea typeface="微软雅黑" charset="-122"/>
              <a:sym typeface="Arial" charset="0"/>
            </a:endParaRPr>
          </a:p>
        </p:txBody>
      </p:sp>
      <p:sp>
        <p:nvSpPr>
          <p:cNvPr id="13" name="等腰三角形 12"/>
          <p:cNvSpPr/>
          <p:nvPr/>
        </p:nvSpPr>
        <p:spPr>
          <a:xfrm rot="20371609">
            <a:off x="3995378" y="3751964"/>
            <a:ext cx="157357" cy="135653"/>
          </a:xfrm>
          <a:prstGeom prst="triangl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charset="0"/>
              <a:ea typeface="微软雅黑" charset="-122"/>
              <a:sym typeface="Arial" charset="0"/>
            </a:endParaRPr>
          </a:p>
        </p:txBody>
      </p:sp>
      <p:sp>
        <p:nvSpPr>
          <p:cNvPr id="14" name="等腰三角形 13"/>
          <p:cNvSpPr/>
          <p:nvPr/>
        </p:nvSpPr>
        <p:spPr>
          <a:xfrm rot="20371609">
            <a:off x="3124426" y="3774407"/>
            <a:ext cx="211765" cy="155966"/>
          </a:xfrm>
          <a:prstGeom prst="triangle">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charset="0"/>
              <a:ea typeface="微软雅黑" charset="-122"/>
              <a:sym typeface="Arial" charset="0"/>
            </a:endParaRPr>
          </a:p>
        </p:txBody>
      </p:sp>
      <p:sp>
        <p:nvSpPr>
          <p:cNvPr id="15" name="等腰三角形 14"/>
          <p:cNvSpPr/>
          <p:nvPr/>
        </p:nvSpPr>
        <p:spPr>
          <a:xfrm rot="3761573">
            <a:off x="2621230" y="3463058"/>
            <a:ext cx="588992" cy="403978"/>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charset="0"/>
              <a:ea typeface="微软雅黑" charset="-122"/>
              <a:sym typeface="Arial" charset="0"/>
            </a:endParaRPr>
          </a:p>
        </p:txBody>
      </p:sp>
      <p:sp>
        <p:nvSpPr>
          <p:cNvPr id="16" name="等腰三角形 15"/>
          <p:cNvSpPr/>
          <p:nvPr/>
        </p:nvSpPr>
        <p:spPr>
          <a:xfrm rot="20371609">
            <a:off x="3987995" y="3447181"/>
            <a:ext cx="211765" cy="155966"/>
          </a:xfrm>
          <a:prstGeom prst="triangle">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charset="0"/>
              <a:ea typeface="微软雅黑" charset="-122"/>
              <a:sym typeface="Arial" charset="0"/>
            </a:endParaRPr>
          </a:p>
        </p:txBody>
      </p:sp>
      <p:sp>
        <p:nvSpPr>
          <p:cNvPr id="17" name="TextBox 16"/>
          <p:cNvSpPr txBox="1"/>
          <p:nvPr/>
        </p:nvSpPr>
        <p:spPr>
          <a:xfrm>
            <a:off x="2958273" y="2074407"/>
            <a:ext cx="869149" cy="1569660"/>
          </a:xfrm>
          <a:prstGeom prst="rect">
            <a:avLst/>
          </a:prstGeom>
          <a:noFill/>
        </p:spPr>
        <p:txBody>
          <a:bodyPr wrap="none" rtlCol="0">
            <a:spAutoFit/>
          </a:bodyPr>
          <a:lstStyle/>
          <a:p>
            <a:r>
              <a:rPr lang="en-US" altLang="zh-CN" sz="9600" b="1" dirty="0">
                <a:solidFill>
                  <a:schemeClr val="tx1">
                    <a:lumMod val="85000"/>
                    <a:lumOff val="15000"/>
                  </a:schemeClr>
                </a:solidFill>
                <a:latin typeface="Arial" charset="0"/>
                <a:ea typeface="微软雅黑" charset="-122"/>
                <a:sym typeface="Arial" charset="0"/>
              </a:rPr>
              <a:t>4</a:t>
            </a:r>
            <a:endParaRPr lang="zh-CN" altLang="en-US" sz="9600" b="1" dirty="0">
              <a:solidFill>
                <a:schemeClr val="tx1">
                  <a:lumMod val="85000"/>
                  <a:lumOff val="15000"/>
                </a:schemeClr>
              </a:solidFill>
              <a:latin typeface="Arial" charset="0"/>
              <a:ea typeface="微软雅黑" charset="-122"/>
              <a:sym typeface="Arial" charset="0"/>
            </a:endParaRPr>
          </a:p>
        </p:txBody>
      </p:sp>
      <p:sp>
        <p:nvSpPr>
          <p:cNvPr id="28" name="TextBox 27"/>
          <p:cNvSpPr txBox="1"/>
          <p:nvPr/>
        </p:nvSpPr>
        <p:spPr>
          <a:xfrm>
            <a:off x="5902176" y="2998834"/>
            <a:ext cx="2185214" cy="646331"/>
          </a:xfrm>
          <a:prstGeom prst="rect">
            <a:avLst/>
          </a:prstGeom>
          <a:noFill/>
        </p:spPr>
        <p:txBody>
          <a:bodyPr wrap="none" rtlCol="0">
            <a:spAutoFit/>
          </a:bodyPr>
          <a:lstStyle/>
          <a:p>
            <a:r>
              <a:rPr lang="zh-CN" altLang="en-US" sz="3600" b="1" spc="300" dirty="0">
                <a:latin typeface="Arial" charset="0"/>
                <a:ea typeface="微软雅黑" charset="-122"/>
                <a:sym typeface="Arial" charset="0"/>
              </a:rPr>
              <a:t>超星发现</a:t>
            </a:r>
            <a:endParaRPr lang="zh-CN" altLang="en-US" sz="3600" b="1" spc="300" dirty="0">
              <a:latin typeface="Arial" charset="0"/>
              <a:ea typeface="微软雅黑" charset="-122"/>
              <a:sym typeface="Arial" charset="0"/>
            </a:endParaRPr>
          </a:p>
        </p:txBody>
      </p:sp>
      <p:cxnSp>
        <p:nvCxnSpPr>
          <p:cNvPr id="33" name="直接连接符 32"/>
          <p:cNvCxnSpPr/>
          <p:nvPr/>
        </p:nvCxnSpPr>
        <p:spPr>
          <a:xfrm flipH="1">
            <a:off x="5902026" y="2671837"/>
            <a:ext cx="388716" cy="32685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flipH="1">
            <a:off x="8917826" y="3281052"/>
            <a:ext cx="654557" cy="534334"/>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flipH="1">
            <a:off x="8638330" y="2671837"/>
            <a:ext cx="388716" cy="326856"/>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flipH="1">
            <a:off x="6578919" y="3719140"/>
            <a:ext cx="654557" cy="534334"/>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31"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1000" fill="hold"/>
                                        <p:tgtEl>
                                          <p:spTgt spid="15"/>
                                        </p:tgtEl>
                                        <p:attrNameLst>
                                          <p:attrName>ppt_w</p:attrName>
                                        </p:attrNameLst>
                                      </p:cBhvr>
                                      <p:tavLst>
                                        <p:tav tm="0">
                                          <p:val>
                                            <p:fltVal val="0"/>
                                          </p:val>
                                        </p:tav>
                                        <p:tav tm="100000">
                                          <p:val>
                                            <p:strVal val="#ppt_w"/>
                                          </p:val>
                                        </p:tav>
                                      </p:tavLst>
                                    </p:anim>
                                    <p:anim calcmode="lin" valueType="num">
                                      <p:cBhvr>
                                        <p:cTn id="13" dur="1000" fill="hold"/>
                                        <p:tgtEl>
                                          <p:spTgt spid="15"/>
                                        </p:tgtEl>
                                        <p:attrNameLst>
                                          <p:attrName>ppt_h</p:attrName>
                                        </p:attrNameLst>
                                      </p:cBhvr>
                                      <p:tavLst>
                                        <p:tav tm="0">
                                          <p:val>
                                            <p:fltVal val="0"/>
                                          </p:val>
                                        </p:tav>
                                        <p:tav tm="100000">
                                          <p:val>
                                            <p:strVal val="#ppt_h"/>
                                          </p:val>
                                        </p:tav>
                                      </p:tavLst>
                                    </p:anim>
                                    <p:anim calcmode="lin" valueType="num">
                                      <p:cBhvr>
                                        <p:cTn id="14" dur="1000" fill="hold"/>
                                        <p:tgtEl>
                                          <p:spTgt spid="15"/>
                                        </p:tgtEl>
                                        <p:attrNameLst>
                                          <p:attrName>style.rotation</p:attrName>
                                        </p:attrNameLst>
                                      </p:cBhvr>
                                      <p:tavLst>
                                        <p:tav tm="0">
                                          <p:val>
                                            <p:fltVal val="90"/>
                                          </p:val>
                                        </p:tav>
                                        <p:tav tm="100000">
                                          <p:val>
                                            <p:fltVal val="0"/>
                                          </p:val>
                                        </p:tav>
                                      </p:tavLst>
                                    </p:anim>
                                    <p:animEffect transition="in" filter="fade">
                                      <p:cBhvr>
                                        <p:cTn id="15" dur="1000"/>
                                        <p:tgtEl>
                                          <p:spTgt spid="15"/>
                                        </p:tgtEl>
                                      </p:cBhvr>
                                    </p:animEffect>
                                  </p:childTnLst>
                                </p:cTn>
                              </p:par>
                              <p:par>
                                <p:cTn id="16" presetID="31"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1000" fill="hold"/>
                                        <p:tgtEl>
                                          <p:spTgt spid="14"/>
                                        </p:tgtEl>
                                        <p:attrNameLst>
                                          <p:attrName>ppt_w</p:attrName>
                                        </p:attrNameLst>
                                      </p:cBhvr>
                                      <p:tavLst>
                                        <p:tav tm="0">
                                          <p:val>
                                            <p:fltVal val="0"/>
                                          </p:val>
                                        </p:tav>
                                        <p:tav tm="100000">
                                          <p:val>
                                            <p:strVal val="#ppt_w"/>
                                          </p:val>
                                        </p:tav>
                                      </p:tavLst>
                                    </p:anim>
                                    <p:anim calcmode="lin" valueType="num">
                                      <p:cBhvr>
                                        <p:cTn id="19" dur="1000" fill="hold"/>
                                        <p:tgtEl>
                                          <p:spTgt spid="14"/>
                                        </p:tgtEl>
                                        <p:attrNameLst>
                                          <p:attrName>ppt_h</p:attrName>
                                        </p:attrNameLst>
                                      </p:cBhvr>
                                      <p:tavLst>
                                        <p:tav tm="0">
                                          <p:val>
                                            <p:fltVal val="0"/>
                                          </p:val>
                                        </p:tav>
                                        <p:tav tm="100000">
                                          <p:val>
                                            <p:strVal val="#ppt_h"/>
                                          </p:val>
                                        </p:tav>
                                      </p:tavLst>
                                    </p:anim>
                                    <p:anim calcmode="lin" valueType="num">
                                      <p:cBhvr>
                                        <p:cTn id="20" dur="1000" fill="hold"/>
                                        <p:tgtEl>
                                          <p:spTgt spid="14"/>
                                        </p:tgtEl>
                                        <p:attrNameLst>
                                          <p:attrName>style.rotation</p:attrName>
                                        </p:attrNameLst>
                                      </p:cBhvr>
                                      <p:tavLst>
                                        <p:tav tm="0">
                                          <p:val>
                                            <p:fltVal val="90"/>
                                          </p:val>
                                        </p:tav>
                                        <p:tav tm="100000">
                                          <p:val>
                                            <p:fltVal val="0"/>
                                          </p:val>
                                        </p:tav>
                                      </p:tavLst>
                                    </p:anim>
                                    <p:animEffect transition="in" filter="fade">
                                      <p:cBhvr>
                                        <p:cTn id="21" dur="1000"/>
                                        <p:tgtEl>
                                          <p:spTgt spid="14"/>
                                        </p:tgtEl>
                                      </p:cBhvr>
                                    </p:animEffect>
                                  </p:childTnLst>
                                </p:cTn>
                              </p:par>
                              <p:par>
                                <p:cTn id="22" presetID="31"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1000" fill="hold"/>
                                        <p:tgtEl>
                                          <p:spTgt spid="12"/>
                                        </p:tgtEl>
                                        <p:attrNameLst>
                                          <p:attrName>ppt_w</p:attrName>
                                        </p:attrNameLst>
                                      </p:cBhvr>
                                      <p:tavLst>
                                        <p:tav tm="0">
                                          <p:val>
                                            <p:fltVal val="0"/>
                                          </p:val>
                                        </p:tav>
                                        <p:tav tm="100000">
                                          <p:val>
                                            <p:strVal val="#ppt_w"/>
                                          </p:val>
                                        </p:tav>
                                      </p:tavLst>
                                    </p:anim>
                                    <p:anim calcmode="lin" valueType="num">
                                      <p:cBhvr>
                                        <p:cTn id="25" dur="1000" fill="hold"/>
                                        <p:tgtEl>
                                          <p:spTgt spid="12"/>
                                        </p:tgtEl>
                                        <p:attrNameLst>
                                          <p:attrName>ppt_h</p:attrName>
                                        </p:attrNameLst>
                                      </p:cBhvr>
                                      <p:tavLst>
                                        <p:tav tm="0">
                                          <p:val>
                                            <p:fltVal val="0"/>
                                          </p:val>
                                        </p:tav>
                                        <p:tav tm="100000">
                                          <p:val>
                                            <p:strVal val="#ppt_h"/>
                                          </p:val>
                                        </p:tav>
                                      </p:tavLst>
                                    </p:anim>
                                    <p:anim calcmode="lin" valueType="num">
                                      <p:cBhvr>
                                        <p:cTn id="26" dur="1000" fill="hold"/>
                                        <p:tgtEl>
                                          <p:spTgt spid="12"/>
                                        </p:tgtEl>
                                        <p:attrNameLst>
                                          <p:attrName>style.rotation</p:attrName>
                                        </p:attrNameLst>
                                      </p:cBhvr>
                                      <p:tavLst>
                                        <p:tav tm="0">
                                          <p:val>
                                            <p:fltVal val="90"/>
                                          </p:val>
                                        </p:tav>
                                        <p:tav tm="100000">
                                          <p:val>
                                            <p:fltVal val="0"/>
                                          </p:val>
                                        </p:tav>
                                      </p:tavLst>
                                    </p:anim>
                                    <p:animEffect transition="in" filter="fade">
                                      <p:cBhvr>
                                        <p:cTn id="27" dur="1000"/>
                                        <p:tgtEl>
                                          <p:spTgt spid="12"/>
                                        </p:tgtEl>
                                      </p:cBhvr>
                                    </p:animEffect>
                                  </p:childTnLst>
                                </p:cTn>
                              </p:par>
                              <p:par>
                                <p:cTn id="28" presetID="31" presetClass="entr" presetSubtype="0"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p:cTn id="30" dur="1000" fill="hold"/>
                                        <p:tgtEl>
                                          <p:spTgt spid="16"/>
                                        </p:tgtEl>
                                        <p:attrNameLst>
                                          <p:attrName>ppt_w</p:attrName>
                                        </p:attrNameLst>
                                      </p:cBhvr>
                                      <p:tavLst>
                                        <p:tav tm="0">
                                          <p:val>
                                            <p:fltVal val="0"/>
                                          </p:val>
                                        </p:tav>
                                        <p:tav tm="100000">
                                          <p:val>
                                            <p:strVal val="#ppt_w"/>
                                          </p:val>
                                        </p:tav>
                                      </p:tavLst>
                                    </p:anim>
                                    <p:anim calcmode="lin" valueType="num">
                                      <p:cBhvr>
                                        <p:cTn id="31" dur="1000" fill="hold"/>
                                        <p:tgtEl>
                                          <p:spTgt spid="16"/>
                                        </p:tgtEl>
                                        <p:attrNameLst>
                                          <p:attrName>ppt_h</p:attrName>
                                        </p:attrNameLst>
                                      </p:cBhvr>
                                      <p:tavLst>
                                        <p:tav tm="0">
                                          <p:val>
                                            <p:fltVal val="0"/>
                                          </p:val>
                                        </p:tav>
                                        <p:tav tm="100000">
                                          <p:val>
                                            <p:strVal val="#ppt_h"/>
                                          </p:val>
                                        </p:tav>
                                      </p:tavLst>
                                    </p:anim>
                                    <p:anim calcmode="lin" valueType="num">
                                      <p:cBhvr>
                                        <p:cTn id="32" dur="1000" fill="hold"/>
                                        <p:tgtEl>
                                          <p:spTgt spid="16"/>
                                        </p:tgtEl>
                                        <p:attrNameLst>
                                          <p:attrName>style.rotation</p:attrName>
                                        </p:attrNameLst>
                                      </p:cBhvr>
                                      <p:tavLst>
                                        <p:tav tm="0">
                                          <p:val>
                                            <p:fltVal val="90"/>
                                          </p:val>
                                        </p:tav>
                                        <p:tav tm="100000">
                                          <p:val>
                                            <p:fltVal val="0"/>
                                          </p:val>
                                        </p:tav>
                                      </p:tavLst>
                                    </p:anim>
                                    <p:animEffect transition="in" filter="fade">
                                      <p:cBhvr>
                                        <p:cTn id="33" dur="1000"/>
                                        <p:tgtEl>
                                          <p:spTgt spid="16"/>
                                        </p:tgtEl>
                                      </p:cBhvr>
                                    </p:animEffect>
                                  </p:childTnLst>
                                </p:cTn>
                              </p:par>
                              <p:par>
                                <p:cTn id="34" presetID="31" presetClass="entr" presetSubtype="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p:cTn id="36" dur="1000" fill="hold"/>
                                        <p:tgtEl>
                                          <p:spTgt spid="13"/>
                                        </p:tgtEl>
                                        <p:attrNameLst>
                                          <p:attrName>ppt_w</p:attrName>
                                        </p:attrNameLst>
                                      </p:cBhvr>
                                      <p:tavLst>
                                        <p:tav tm="0">
                                          <p:val>
                                            <p:fltVal val="0"/>
                                          </p:val>
                                        </p:tav>
                                        <p:tav tm="100000">
                                          <p:val>
                                            <p:strVal val="#ppt_w"/>
                                          </p:val>
                                        </p:tav>
                                      </p:tavLst>
                                    </p:anim>
                                    <p:anim calcmode="lin" valueType="num">
                                      <p:cBhvr>
                                        <p:cTn id="37" dur="1000" fill="hold"/>
                                        <p:tgtEl>
                                          <p:spTgt spid="13"/>
                                        </p:tgtEl>
                                        <p:attrNameLst>
                                          <p:attrName>ppt_h</p:attrName>
                                        </p:attrNameLst>
                                      </p:cBhvr>
                                      <p:tavLst>
                                        <p:tav tm="0">
                                          <p:val>
                                            <p:fltVal val="0"/>
                                          </p:val>
                                        </p:tav>
                                        <p:tav tm="100000">
                                          <p:val>
                                            <p:strVal val="#ppt_h"/>
                                          </p:val>
                                        </p:tav>
                                      </p:tavLst>
                                    </p:anim>
                                    <p:anim calcmode="lin" valueType="num">
                                      <p:cBhvr>
                                        <p:cTn id="38" dur="1000" fill="hold"/>
                                        <p:tgtEl>
                                          <p:spTgt spid="13"/>
                                        </p:tgtEl>
                                        <p:attrNameLst>
                                          <p:attrName>style.rotation</p:attrName>
                                        </p:attrNameLst>
                                      </p:cBhvr>
                                      <p:tavLst>
                                        <p:tav tm="0">
                                          <p:val>
                                            <p:fltVal val="90"/>
                                          </p:val>
                                        </p:tav>
                                        <p:tav tm="100000">
                                          <p:val>
                                            <p:fltVal val="0"/>
                                          </p:val>
                                        </p:tav>
                                      </p:tavLst>
                                    </p:anim>
                                    <p:animEffect transition="in" filter="fade">
                                      <p:cBhvr>
                                        <p:cTn id="39" dur="1000"/>
                                        <p:tgtEl>
                                          <p:spTgt spid="13"/>
                                        </p:tgtEl>
                                      </p:cBhvr>
                                    </p:animEffect>
                                  </p:childTnLst>
                                </p:cTn>
                              </p:par>
                              <p:par>
                                <p:cTn id="40" presetID="42" presetClass="entr" presetSubtype="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1000"/>
                                        <p:tgtEl>
                                          <p:spTgt spid="3"/>
                                        </p:tgtEl>
                                      </p:cBhvr>
                                    </p:animEffect>
                                    <p:anim calcmode="lin" valueType="num">
                                      <p:cBhvr>
                                        <p:cTn id="43" dur="1000" fill="hold"/>
                                        <p:tgtEl>
                                          <p:spTgt spid="3"/>
                                        </p:tgtEl>
                                        <p:attrNameLst>
                                          <p:attrName>ppt_x</p:attrName>
                                        </p:attrNameLst>
                                      </p:cBhvr>
                                      <p:tavLst>
                                        <p:tav tm="0">
                                          <p:val>
                                            <p:strVal val="#ppt_x"/>
                                          </p:val>
                                        </p:tav>
                                        <p:tav tm="100000">
                                          <p:val>
                                            <p:strVal val="#ppt_x"/>
                                          </p:val>
                                        </p:tav>
                                      </p:tavLst>
                                    </p:anim>
                                    <p:anim calcmode="lin" valueType="num">
                                      <p:cBhvr>
                                        <p:cTn id="44" dur="1000" fill="hold"/>
                                        <p:tgtEl>
                                          <p:spTgt spid="3"/>
                                        </p:tgtEl>
                                        <p:attrNameLst>
                                          <p:attrName>ppt_y</p:attrName>
                                        </p:attrNameLst>
                                      </p:cBhvr>
                                      <p:tavLst>
                                        <p:tav tm="0">
                                          <p:val>
                                            <p:strVal val="#ppt_y+.1"/>
                                          </p:val>
                                        </p:tav>
                                        <p:tav tm="100000">
                                          <p:val>
                                            <p:strVal val="#ppt_y"/>
                                          </p:val>
                                        </p:tav>
                                      </p:tavLst>
                                    </p:anim>
                                  </p:childTnLst>
                                </p:cTn>
                              </p:par>
                            </p:childTnLst>
                          </p:cTn>
                        </p:par>
                        <p:par>
                          <p:cTn id="45" fill="hold">
                            <p:stCondLst>
                              <p:cond delay="1000"/>
                            </p:stCondLst>
                            <p:childTnLst>
                              <p:par>
                                <p:cTn id="46" presetID="10" presetClass="entr" presetSubtype="0" fill="hold" grpId="0" nodeType="afterEffect">
                                  <p:stCondLst>
                                    <p:cond delay="0"/>
                                  </p:stCondLst>
                                  <p:childTnLst>
                                    <p:set>
                                      <p:cBhvr>
                                        <p:cTn id="47" dur="1" fill="hold">
                                          <p:stCondLst>
                                            <p:cond delay="0"/>
                                          </p:stCondLst>
                                        </p:cTn>
                                        <p:tgtEl>
                                          <p:spTgt spid="28"/>
                                        </p:tgtEl>
                                        <p:attrNameLst>
                                          <p:attrName>style.visibility</p:attrName>
                                        </p:attrNameLst>
                                      </p:cBhvr>
                                      <p:to>
                                        <p:strVal val="visible"/>
                                      </p:to>
                                    </p:set>
                                    <p:anim calcmode="lin" valueType="num">
                                      <p:cBhvr>
                                        <p:cTn id="48" dur="500" fill="hold"/>
                                        <p:tgtEl>
                                          <p:spTgt spid="28"/>
                                        </p:tgtEl>
                                        <p:attrNameLst>
                                          <p:attrName>ppt_w</p:attrName>
                                        </p:attrNameLst>
                                      </p:cBhvr>
                                      <p:tavLst>
                                        <p:tav tm="0">
                                          <p:val>
                                            <p:fltVal val="0"/>
                                          </p:val>
                                        </p:tav>
                                        <p:tav tm="100000">
                                          <p:val>
                                            <p:strVal val="#ppt_w"/>
                                          </p:val>
                                        </p:tav>
                                      </p:tavLst>
                                    </p:anim>
                                    <p:anim calcmode="lin" valueType="num">
                                      <p:cBhvr>
                                        <p:cTn id="49" dur="500" fill="hold"/>
                                        <p:tgtEl>
                                          <p:spTgt spid="28"/>
                                        </p:tgtEl>
                                        <p:attrNameLst>
                                          <p:attrName>ppt_h</p:attrName>
                                        </p:attrNameLst>
                                      </p:cBhvr>
                                      <p:tavLst>
                                        <p:tav tm="0">
                                          <p:val>
                                            <p:fltVal val="0"/>
                                          </p:val>
                                        </p:tav>
                                        <p:tav tm="100000">
                                          <p:val>
                                            <p:strVal val="#ppt_h"/>
                                          </p:val>
                                        </p:tav>
                                      </p:tavLst>
                                    </p:anim>
                                    <p:animEffect transition="in" filter="fade">
                                      <p:cBhvr>
                                        <p:cTn id="50" dur="500"/>
                                        <p:tgtEl>
                                          <p:spTgt spid="28"/>
                                        </p:tgtEl>
                                      </p:cBhvr>
                                    </p:animEffect>
                                    <p:anim calcmode="lin" valueType="num">
                                      <p:cBhvr>
                                        <p:cTn id="51" dur="500" fill="hold"/>
                                        <p:tgtEl>
                                          <p:spTgt spid="28"/>
                                        </p:tgtEl>
                                        <p:attrNameLst>
                                          <p:attrName>ppt_x</p:attrName>
                                        </p:attrNameLst>
                                      </p:cBhvr>
                                      <p:tavLst>
                                        <p:tav tm="0">
                                          <p:val>
                                            <p:fltVal val="0.5"/>
                                          </p:val>
                                        </p:tav>
                                        <p:tav tm="100000">
                                          <p:val>
                                            <p:strVal val="#ppt_x"/>
                                          </p:val>
                                        </p:tav>
                                      </p:tavLst>
                                    </p:anim>
                                    <p:anim calcmode="lin" valueType="num">
                                      <p:cBhvr>
                                        <p:cTn id="52" dur="500" fill="hold"/>
                                        <p:tgtEl>
                                          <p:spTgt spid="28"/>
                                        </p:tgtEl>
                                        <p:attrNameLst>
                                          <p:attrName>ppt_y</p:attrName>
                                        </p:attrNameLst>
                                      </p:cBhvr>
                                      <p:tavLst>
                                        <p:tav tm="0">
                                          <p:val>
                                            <p:fltVal val="0.5"/>
                                          </p:val>
                                        </p:tav>
                                        <p:tav tm="100000">
                                          <p:val>
                                            <p:strVal val="#ppt_y"/>
                                          </p:val>
                                        </p:tav>
                                      </p:tavLst>
                                    </p:anim>
                                  </p:childTnLst>
                                </p:cTn>
                              </p:par>
                              <p:par>
                                <p:cTn id="53" presetID="31" presetClass="entr" presetSubtype="0"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 calcmode="lin" valueType="num">
                                      <p:cBhvr>
                                        <p:cTn id="55" dur="1000" fill="hold"/>
                                        <p:tgtEl>
                                          <p:spTgt spid="33"/>
                                        </p:tgtEl>
                                        <p:attrNameLst>
                                          <p:attrName>ppt_w</p:attrName>
                                        </p:attrNameLst>
                                      </p:cBhvr>
                                      <p:tavLst>
                                        <p:tav tm="0">
                                          <p:val>
                                            <p:fltVal val="0"/>
                                          </p:val>
                                        </p:tav>
                                        <p:tav tm="100000">
                                          <p:val>
                                            <p:strVal val="#ppt_w"/>
                                          </p:val>
                                        </p:tav>
                                      </p:tavLst>
                                    </p:anim>
                                    <p:anim calcmode="lin" valueType="num">
                                      <p:cBhvr>
                                        <p:cTn id="56" dur="1000" fill="hold"/>
                                        <p:tgtEl>
                                          <p:spTgt spid="33"/>
                                        </p:tgtEl>
                                        <p:attrNameLst>
                                          <p:attrName>ppt_h</p:attrName>
                                        </p:attrNameLst>
                                      </p:cBhvr>
                                      <p:tavLst>
                                        <p:tav tm="0">
                                          <p:val>
                                            <p:fltVal val="0"/>
                                          </p:val>
                                        </p:tav>
                                        <p:tav tm="100000">
                                          <p:val>
                                            <p:strVal val="#ppt_h"/>
                                          </p:val>
                                        </p:tav>
                                      </p:tavLst>
                                    </p:anim>
                                    <p:anim calcmode="lin" valueType="num">
                                      <p:cBhvr>
                                        <p:cTn id="57" dur="1000" fill="hold"/>
                                        <p:tgtEl>
                                          <p:spTgt spid="33"/>
                                        </p:tgtEl>
                                        <p:attrNameLst>
                                          <p:attrName>style.rotation</p:attrName>
                                        </p:attrNameLst>
                                      </p:cBhvr>
                                      <p:tavLst>
                                        <p:tav tm="0">
                                          <p:val>
                                            <p:fltVal val="90"/>
                                          </p:val>
                                        </p:tav>
                                        <p:tav tm="100000">
                                          <p:val>
                                            <p:fltVal val="0"/>
                                          </p:val>
                                        </p:tav>
                                      </p:tavLst>
                                    </p:anim>
                                    <p:animEffect transition="in" filter="fade">
                                      <p:cBhvr>
                                        <p:cTn id="58" dur="1000"/>
                                        <p:tgtEl>
                                          <p:spTgt spid="33"/>
                                        </p:tgtEl>
                                      </p:cBhvr>
                                    </p:animEffect>
                                  </p:childTnLst>
                                </p:cTn>
                              </p:par>
                              <p:par>
                                <p:cTn id="59" presetID="31" presetClass="entr" presetSubtype="0" fill="hold" nodeType="withEffect">
                                  <p:stCondLst>
                                    <p:cond delay="0"/>
                                  </p:stCondLst>
                                  <p:childTnLst>
                                    <p:set>
                                      <p:cBhvr>
                                        <p:cTn id="60" dur="1" fill="hold">
                                          <p:stCondLst>
                                            <p:cond delay="0"/>
                                          </p:stCondLst>
                                        </p:cTn>
                                        <p:tgtEl>
                                          <p:spTgt spid="37"/>
                                        </p:tgtEl>
                                        <p:attrNameLst>
                                          <p:attrName>style.visibility</p:attrName>
                                        </p:attrNameLst>
                                      </p:cBhvr>
                                      <p:to>
                                        <p:strVal val="visible"/>
                                      </p:to>
                                    </p:set>
                                    <p:anim calcmode="lin" valueType="num">
                                      <p:cBhvr>
                                        <p:cTn id="61" dur="1000" fill="hold"/>
                                        <p:tgtEl>
                                          <p:spTgt spid="37"/>
                                        </p:tgtEl>
                                        <p:attrNameLst>
                                          <p:attrName>ppt_w</p:attrName>
                                        </p:attrNameLst>
                                      </p:cBhvr>
                                      <p:tavLst>
                                        <p:tav tm="0">
                                          <p:val>
                                            <p:fltVal val="0"/>
                                          </p:val>
                                        </p:tav>
                                        <p:tav tm="100000">
                                          <p:val>
                                            <p:strVal val="#ppt_w"/>
                                          </p:val>
                                        </p:tav>
                                      </p:tavLst>
                                    </p:anim>
                                    <p:anim calcmode="lin" valueType="num">
                                      <p:cBhvr>
                                        <p:cTn id="62" dur="1000" fill="hold"/>
                                        <p:tgtEl>
                                          <p:spTgt spid="37"/>
                                        </p:tgtEl>
                                        <p:attrNameLst>
                                          <p:attrName>ppt_h</p:attrName>
                                        </p:attrNameLst>
                                      </p:cBhvr>
                                      <p:tavLst>
                                        <p:tav tm="0">
                                          <p:val>
                                            <p:fltVal val="0"/>
                                          </p:val>
                                        </p:tav>
                                        <p:tav tm="100000">
                                          <p:val>
                                            <p:strVal val="#ppt_h"/>
                                          </p:val>
                                        </p:tav>
                                      </p:tavLst>
                                    </p:anim>
                                    <p:anim calcmode="lin" valueType="num">
                                      <p:cBhvr>
                                        <p:cTn id="63" dur="1000" fill="hold"/>
                                        <p:tgtEl>
                                          <p:spTgt spid="37"/>
                                        </p:tgtEl>
                                        <p:attrNameLst>
                                          <p:attrName>style.rotation</p:attrName>
                                        </p:attrNameLst>
                                      </p:cBhvr>
                                      <p:tavLst>
                                        <p:tav tm="0">
                                          <p:val>
                                            <p:fltVal val="90"/>
                                          </p:val>
                                        </p:tav>
                                        <p:tav tm="100000">
                                          <p:val>
                                            <p:fltVal val="0"/>
                                          </p:val>
                                        </p:tav>
                                      </p:tavLst>
                                    </p:anim>
                                    <p:animEffect transition="in" filter="fade">
                                      <p:cBhvr>
                                        <p:cTn id="64" dur="1000"/>
                                        <p:tgtEl>
                                          <p:spTgt spid="37"/>
                                        </p:tgtEl>
                                      </p:cBhvr>
                                    </p:animEffect>
                                  </p:childTnLst>
                                </p:cTn>
                              </p:par>
                              <p:par>
                                <p:cTn id="65" presetID="31" presetClass="entr" presetSubtype="0" fill="hold" nodeType="withEffect">
                                  <p:stCondLst>
                                    <p:cond delay="0"/>
                                  </p:stCondLst>
                                  <p:childTnLst>
                                    <p:set>
                                      <p:cBhvr>
                                        <p:cTn id="66" dur="1" fill="hold">
                                          <p:stCondLst>
                                            <p:cond delay="0"/>
                                          </p:stCondLst>
                                        </p:cTn>
                                        <p:tgtEl>
                                          <p:spTgt spid="36"/>
                                        </p:tgtEl>
                                        <p:attrNameLst>
                                          <p:attrName>style.visibility</p:attrName>
                                        </p:attrNameLst>
                                      </p:cBhvr>
                                      <p:to>
                                        <p:strVal val="visible"/>
                                      </p:to>
                                    </p:set>
                                    <p:anim calcmode="lin" valueType="num">
                                      <p:cBhvr>
                                        <p:cTn id="67" dur="1000" fill="hold"/>
                                        <p:tgtEl>
                                          <p:spTgt spid="36"/>
                                        </p:tgtEl>
                                        <p:attrNameLst>
                                          <p:attrName>ppt_w</p:attrName>
                                        </p:attrNameLst>
                                      </p:cBhvr>
                                      <p:tavLst>
                                        <p:tav tm="0">
                                          <p:val>
                                            <p:fltVal val="0"/>
                                          </p:val>
                                        </p:tav>
                                        <p:tav tm="100000">
                                          <p:val>
                                            <p:strVal val="#ppt_w"/>
                                          </p:val>
                                        </p:tav>
                                      </p:tavLst>
                                    </p:anim>
                                    <p:anim calcmode="lin" valueType="num">
                                      <p:cBhvr>
                                        <p:cTn id="68" dur="1000" fill="hold"/>
                                        <p:tgtEl>
                                          <p:spTgt spid="36"/>
                                        </p:tgtEl>
                                        <p:attrNameLst>
                                          <p:attrName>ppt_h</p:attrName>
                                        </p:attrNameLst>
                                      </p:cBhvr>
                                      <p:tavLst>
                                        <p:tav tm="0">
                                          <p:val>
                                            <p:fltVal val="0"/>
                                          </p:val>
                                        </p:tav>
                                        <p:tav tm="100000">
                                          <p:val>
                                            <p:strVal val="#ppt_h"/>
                                          </p:val>
                                        </p:tav>
                                      </p:tavLst>
                                    </p:anim>
                                    <p:anim calcmode="lin" valueType="num">
                                      <p:cBhvr>
                                        <p:cTn id="69" dur="1000" fill="hold"/>
                                        <p:tgtEl>
                                          <p:spTgt spid="36"/>
                                        </p:tgtEl>
                                        <p:attrNameLst>
                                          <p:attrName>style.rotation</p:attrName>
                                        </p:attrNameLst>
                                      </p:cBhvr>
                                      <p:tavLst>
                                        <p:tav tm="0">
                                          <p:val>
                                            <p:fltVal val="90"/>
                                          </p:val>
                                        </p:tav>
                                        <p:tav tm="100000">
                                          <p:val>
                                            <p:fltVal val="0"/>
                                          </p:val>
                                        </p:tav>
                                      </p:tavLst>
                                    </p:anim>
                                    <p:animEffect transition="in" filter="fade">
                                      <p:cBhvr>
                                        <p:cTn id="70" dur="1000"/>
                                        <p:tgtEl>
                                          <p:spTgt spid="36"/>
                                        </p:tgtEl>
                                      </p:cBhvr>
                                    </p:animEffect>
                                  </p:childTnLst>
                                </p:cTn>
                              </p:par>
                              <p:par>
                                <p:cTn id="71" presetID="31" presetClass="entr" presetSubtype="0" fill="hold" nodeType="withEffect">
                                  <p:stCondLst>
                                    <p:cond delay="0"/>
                                  </p:stCondLst>
                                  <p:childTnLst>
                                    <p:set>
                                      <p:cBhvr>
                                        <p:cTn id="72" dur="1" fill="hold">
                                          <p:stCondLst>
                                            <p:cond delay="0"/>
                                          </p:stCondLst>
                                        </p:cTn>
                                        <p:tgtEl>
                                          <p:spTgt spid="34"/>
                                        </p:tgtEl>
                                        <p:attrNameLst>
                                          <p:attrName>style.visibility</p:attrName>
                                        </p:attrNameLst>
                                      </p:cBhvr>
                                      <p:to>
                                        <p:strVal val="visible"/>
                                      </p:to>
                                    </p:set>
                                    <p:anim calcmode="lin" valueType="num">
                                      <p:cBhvr>
                                        <p:cTn id="73" dur="1000" fill="hold"/>
                                        <p:tgtEl>
                                          <p:spTgt spid="34"/>
                                        </p:tgtEl>
                                        <p:attrNameLst>
                                          <p:attrName>ppt_w</p:attrName>
                                        </p:attrNameLst>
                                      </p:cBhvr>
                                      <p:tavLst>
                                        <p:tav tm="0">
                                          <p:val>
                                            <p:fltVal val="0"/>
                                          </p:val>
                                        </p:tav>
                                        <p:tav tm="100000">
                                          <p:val>
                                            <p:strVal val="#ppt_w"/>
                                          </p:val>
                                        </p:tav>
                                      </p:tavLst>
                                    </p:anim>
                                    <p:anim calcmode="lin" valueType="num">
                                      <p:cBhvr>
                                        <p:cTn id="74" dur="1000" fill="hold"/>
                                        <p:tgtEl>
                                          <p:spTgt spid="34"/>
                                        </p:tgtEl>
                                        <p:attrNameLst>
                                          <p:attrName>ppt_h</p:attrName>
                                        </p:attrNameLst>
                                      </p:cBhvr>
                                      <p:tavLst>
                                        <p:tav tm="0">
                                          <p:val>
                                            <p:fltVal val="0"/>
                                          </p:val>
                                        </p:tav>
                                        <p:tav tm="100000">
                                          <p:val>
                                            <p:strVal val="#ppt_h"/>
                                          </p:val>
                                        </p:tav>
                                      </p:tavLst>
                                    </p:anim>
                                    <p:anim calcmode="lin" valueType="num">
                                      <p:cBhvr>
                                        <p:cTn id="75" dur="1000" fill="hold"/>
                                        <p:tgtEl>
                                          <p:spTgt spid="34"/>
                                        </p:tgtEl>
                                        <p:attrNameLst>
                                          <p:attrName>style.rotation</p:attrName>
                                        </p:attrNameLst>
                                      </p:cBhvr>
                                      <p:tavLst>
                                        <p:tav tm="0">
                                          <p:val>
                                            <p:fltVal val="90"/>
                                          </p:val>
                                        </p:tav>
                                        <p:tav tm="100000">
                                          <p:val>
                                            <p:fltVal val="0"/>
                                          </p:val>
                                        </p:tav>
                                      </p:tavLst>
                                    </p:anim>
                                    <p:animEffect transition="in" filter="fade">
                                      <p:cBhvr>
                                        <p:cTn id="76"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animBg="1"/>
      <p:bldP spid="13" grpId="0" animBg="1"/>
      <p:bldP spid="14" grpId="0" animBg="1"/>
      <p:bldP spid="15" grpId="0" animBg="1"/>
      <p:bldP spid="16" grpId="0" animBg="1"/>
      <p:bldP spid="17" grpId="0"/>
      <p:bldP spid="2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271738" y="971108"/>
            <a:ext cx="9485665" cy="4436471"/>
          </a:xfrm>
          <a:prstGeom prst="rect">
            <a:avLst/>
          </a:prstGeom>
          <a:noFill/>
        </p:spPr>
        <p:txBody>
          <a:bodyPr wrap="square" rtlCol="0" anchor="t">
            <a:spAutoFit/>
          </a:bodyPr>
          <a:lstStyle/>
          <a:p>
            <a:pPr indent="457200">
              <a:lnSpc>
                <a:spcPct val="150000"/>
              </a:lnSpc>
            </a:pPr>
            <a:r>
              <a:rPr lang="en-US" altLang="zh-CN" sz="3200" dirty="0">
                <a:solidFill>
                  <a:schemeClr val="accent5">
                    <a:lumMod val="50000"/>
                  </a:schemeClr>
                </a:solidFill>
                <a:latin typeface="微软雅黑" charset="-122"/>
                <a:ea typeface="微软雅黑" charset="-122"/>
                <a:sym typeface="+mn-ea"/>
              </a:rPr>
              <a:t> </a:t>
            </a:r>
            <a:r>
              <a:rPr lang="zh-CN" altLang="en-US" sz="3200" dirty="0">
                <a:latin typeface="微软雅黑" charset="-122"/>
                <a:ea typeface="微软雅黑" charset="-122"/>
                <a:sym typeface="+mn-ea"/>
              </a:rPr>
              <a:t>超星发现以近十亿海量元数据为基础，利用数据仓储，资源整合，知识挖掘，数据分析等相关技术完成高效，精确，统一的学术资源搜索。</a:t>
            </a:r>
            <a:endParaRPr lang="zh-CN" altLang="en-US" sz="3200" dirty="0">
              <a:latin typeface="微软雅黑" charset="-122"/>
              <a:ea typeface="微软雅黑" charset="-122"/>
              <a:sym typeface="+mn-ea"/>
            </a:endParaRPr>
          </a:p>
          <a:p>
            <a:pPr indent="457200">
              <a:lnSpc>
                <a:spcPct val="150000"/>
              </a:lnSpc>
            </a:pPr>
            <a:r>
              <a:rPr lang="zh-CN" altLang="en-US" sz="3200" dirty="0">
                <a:latin typeface="微软雅黑" charset="-122"/>
                <a:ea typeface="微软雅黑" charset="-122"/>
                <a:sym typeface="+mn-ea"/>
              </a:rPr>
              <a:t> 核心功能是：</a:t>
            </a:r>
            <a:endParaRPr lang="en-US" altLang="zh-CN" sz="3200" dirty="0">
              <a:latin typeface="微软雅黑" charset="-122"/>
              <a:ea typeface="微软雅黑" charset="-122"/>
              <a:sym typeface="+mn-ea"/>
            </a:endParaRPr>
          </a:p>
          <a:p>
            <a:pPr indent="457200">
              <a:lnSpc>
                <a:spcPct val="150000"/>
              </a:lnSpc>
            </a:pPr>
            <a:r>
              <a:rPr lang="zh-CN" altLang="en-US" sz="3200" b="1" dirty="0">
                <a:solidFill>
                  <a:srgbClr val="ED7A33"/>
                </a:solidFill>
                <a:latin typeface="微软雅黑" charset="-122"/>
                <a:ea typeface="微软雅黑" charset="-122"/>
                <a:sym typeface="+mn-ea"/>
              </a:rPr>
              <a:t>提供深达知识内在关系的，知识挖掘和情报分析功能。</a:t>
            </a:r>
            <a:endParaRPr lang="zh-CN" altLang="en-US" sz="3200" dirty="0">
              <a:solidFill>
                <a:srgbClr val="ED7A33"/>
              </a:solidFill>
            </a:endParaRPr>
          </a:p>
        </p:txBody>
      </p:sp>
      <p:sp>
        <p:nvSpPr>
          <p:cNvPr id="3" name="椭圆 2"/>
          <p:cNvSpPr/>
          <p:nvPr/>
        </p:nvSpPr>
        <p:spPr>
          <a:xfrm rot="16200000" flipV="1">
            <a:off x="647761" y="4213996"/>
            <a:ext cx="623978" cy="623978"/>
          </a:xfrm>
          <a:prstGeom prst="ellipse">
            <a:avLst/>
          </a:prstGeom>
          <a:gradFill>
            <a:gsLst>
              <a:gs pos="0">
                <a:schemeClr val="accent1">
                  <a:lumMod val="5000"/>
                  <a:lumOff val="95000"/>
                </a:schemeClr>
              </a:gs>
              <a:gs pos="100000">
                <a:srgbClr val="F4F5F7"/>
              </a:gs>
            </a:gsLst>
            <a:lin ang="5400000" scaled="1"/>
          </a:gradFill>
          <a:ln>
            <a:noFill/>
          </a:ln>
          <a:effectLst>
            <a:innerShdw blurRad="317500" dist="177800" dir="18360000">
              <a:schemeClr val="tx1">
                <a:lumMod val="65000"/>
                <a:lumOff val="35000"/>
                <a:alpha val="3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latin typeface="Calibri"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p:nvPr/>
        </p:nvSpPr>
        <p:spPr>
          <a:xfrm>
            <a:off x="5375126" y="2955654"/>
            <a:ext cx="3840480" cy="645160"/>
          </a:xfrm>
          <a:prstGeom prst="rect">
            <a:avLst/>
          </a:prstGeom>
          <a:noFill/>
        </p:spPr>
        <p:txBody>
          <a:bodyPr wrap="none" rtlCol="0">
            <a:spAutoFit/>
          </a:bodyPr>
          <a:lstStyle/>
          <a:p>
            <a:pPr algn="l"/>
            <a:r>
              <a:rPr lang="zh-CN" altLang="en-US" sz="3600" b="1" dirty="0">
                <a:latin typeface="Arial" charset="0"/>
                <a:ea typeface="微软雅黑" charset="-122"/>
                <a:sym typeface="Arial" charset="0"/>
              </a:rPr>
              <a:t>超星数字资源简介</a:t>
            </a:r>
            <a:endParaRPr lang="zh-CN" altLang="en-US" sz="3600" spc="300" dirty="0">
              <a:latin typeface="Arial" charset="0"/>
              <a:ea typeface="微软雅黑" charset="-122"/>
              <a:sym typeface="Arial" charset="0"/>
            </a:endParaRPr>
          </a:p>
        </p:txBody>
      </p:sp>
      <p:cxnSp>
        <p:nvCxnSpPr>
          <p:cNvPr id="33" name="直接连接符 32"/>
          <p:cNvCxnSpPr/>
          <p:nvPr/>
        </p:nvCxnSpPr>
        <p:spPr>
          <a:xfrm flipH="1">
            <a:off x="6067126" y="2638182"/>
            <a:ext cx="388716" cy="32685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flipH="1">
            <a:off x="9082926" y="3247397"/>
            <a:ext cx="654557" cy="534334"/>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flipH="1">
            <a:off x="8803430" y="2638182"/>
            <a:ext cx="388716" cy="326856"/>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flipH="1">
            <a:off x="6744019" y="3685485"/>
            <a:ext cx="654557" cy="534334"/>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nvGrpSpPr>
          <p:cNvPr id="6" name="组合 5"/>
          <p:cNvGrpSpPr/>
          <p:nvPr/>
        </p:nvGrpSpPr>
        <p:grpSpPr>
          <a:xfrm>
            <a:off x="3360420" y="2795270"/>
            <a:ext cx="1485265" cy="833755"/>
            <a:chOff x="4271" y="3906"/>
            <a:chExt cx="2339" cy="1313"/>
          </a:xfrm>
        </p:grpSpPr>
        <p:sp>
          <p:nvSpPr>
            <p:cNvPr id="12" name="等腰三角形 11"/>
            <p:cNvSpPr/>
            <p:nvPr/>
          </p:nvSpPr>
          <p:spPr>
            <a:xfrm rot="512239">
              <a:off x="5516" y="4157"/>
              <a:ext cx="496" cy="427"/>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charset="0"/>
                <a:ea typeface="微软雅黑" charset="-122"/>
                <a:sym typeface="Arial" charset="0"/>
              </a:endParaRPr>
            </a:p>
          </p:txBody>
        </p:sp>
        <p:sp>
          <p:nvSpPr>
            <p:cNvPr id="13" name="等腰三角形 12"/>
            <p:cNvSpPr/>
            <p:nvPr/>
          </p:nvSpPr>
          <p:spPr>
            <a:xfrm rot="20371609">
              <a:off x="6289" y="4507"/>
              <a:ext cx="248" cy="214"/>
            </a:xfrm>
            <a:prstGeom prst="triangl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charset="0"/>
                <a:ea typeface="微软雅黑" charset="-122"/>
                <a:sym typeface="Arial" charset="0"/>
              </a:endParaRPr>
            </a:p>
          </p:txBody>
        </p:sp>
        <p:sp>
          <p:nvSpPr>
            <p:cNvPr id="14" name="等腰三角形 13"/>
            <p:cNvSpPr/>
            <p:nvPr/>
          </p:nvSpPr>
          <p:spPr>
            <a:xfrm rot="20371609">
              <a:off x="4918" y="4543"/>
              <a:ext cx="333" cy="246"/>
            </a:xfrm>
            <a:prstGeom prst="triangle">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charset="0"/>
                <a:ea typeface="微软雅黑" charset="-122"/>
                <a:sym typeface="Arial" charset="0"/>
              </a:endParaRPr>
            </a:p>
          </p:txBody>
        </p:sp>
        <p:sp>
          <p:nvSpPr>
            <p:cNvPr id="15" name="等腰三角形 14"/>
            <p:cNvSpPr/>
            <p:nvPr/>
          </p:nvSpPr>
          <p:spPr>
            <a:xfrm rot="3761573">
              <a:off x="4125" y="4052"/>
              <a:ext cx="928" cy="636"/>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charset="0"/>
                <a:ea typeface="微软雅黑" charset="-122"/>
                <a:sym typeface="Arial" charset="0"/>
              </a:endParaRPr>
            </a:p>
          </p:txBody>
        </p:sp>
        <p:sp>
          <p:nvSpPr>
            <p:cNvPr id="16" name="等腰三角形 15"/>
            <p:cNvSpPr/>
            <p:nvPr/>
          </p:nvSpPr>
          <p:spPr>
            <a:xfrm rot="20371609">
              <a:off x="6278" y="4027"/>
              <a:ext cx="333" cy="246"/>
            </a:xfrm>
            <a:prstGeom prst="triangle">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charset="0"/>
                <a:ea typeface="微软雅黑" charset="-122"/>
                <a:sym typeface="Arial" charset="0"/>
              </a:endParaRPr>
            </a:p>
          </p:txBody>
        </p:sp>
        <p:sp>
          <p:nvSpPr>
            <p:cNvPr id="2" name="等腰三角形 1"/>
            <p:cNvSpPr/>
            <p:nvPr/>
          </p:nvSpPr>
          <p:spPr>
            <a:xfrm rot="512239">
              <a:off x="5114" y="4793"/>
              <a:ext cx="496" cy="427"/>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Arial" charset="0"/>
                <a:ea typeface="微软雅黑" charset="-122"/>
                <a:sym typeface="Arial" charset="0"/>
              </a:endParaRPr>
            </a:p>
          </p:txBody>
        </p:sp>
        <p:sp>
          <p:nvSpPr>
            <p:cNvPr id="5" name="等腰三角形 4"/>
            <p:cNvSpPr/>
            <p:nvPr/>
          </p:nvSpPr>
          <p:spPr>
            <a:xfrm rot="20371609">
              <a:off x="5895" y="4889"/>
              <a:ext cx="333" cy="246"/>
            </a:xfrm>
            <a:prstGeom prst="triangle">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Arial" charset="0"/>
                <a:ea typeface="微软雅黑" charset="-122"/>
                <a:sym typeface="Arial"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anim calcmode="lin" valueType="num">
                                      <p:cBhvr>
                                        <p:cTn id="10" dur="500" fill="hold"/>
                                        <p:tgtEl>
                                          <p:spTgt spid="28"/>
                                        </p:tgtEl>
                                        <p:attrNameLst>
                                          <p:attrName>ppt_x</p:attrName>
                                        </p:attrNameLst>
                                      </p:cBhvr>
                                      <p:tavLst>
                                        <p:tav tm="0">
                                          <p:val>
                                            <p:fltVal val="0.5"/>
                                          </p:val>
                                        </p:tav>
                                        <p:tav tm="100000">
                                          <p:val>
                                            <p:strVal val="#ppt_x"/>
                                          </p:val>
                                        </p:tav>
                                      </p:tavLst>
                                    </p:anim>
                                    <p:anim calcmode="lin" valueType="num">
                                      <p:cBhvr>
                                        <p:cTn id="11" dur="500" fill="hold"/>
                                        <p:tgtEl>
                                          <p:spTgt spid="28"/>
                                        </p:tgtEl>
                                        <p:attrNameLst>
                                          <p:attrName>ppt_y</p:attrName>
                                        </p:attrNameLst>
                                      </p:cBhvr>
                                      <p:tavLst>
                                        <p:tav tm="0">
                                          <p:val>
                                            <p:fltVal val="0.5"/>
                                          </p:val>
                                        </p:tav>
                                        <p:tav tm="100000">
                                          <p:val>
                                            <p:strVal val="#ppt_y"/>
                                          </p:val>
                                        </p:tav>
                                      </p:tavLst>
                                    </p:anim>
                                  </p:childTnLst>
                                </p:cTn>
                              </p:par>
                              <p:par>
                                <p:cTn id="12" presetID="31" presetClass="entr" presetSubtype="0" fill="hold" nodeType="withEffect">
                                  <p:stCondLst>
                                    <p:cond delay="0"/>
                                  </p:stCondLst>
                                  <p:childTnLst>
                                    <p:set>
                                      <p:cBhvr>
                                        <p:cTn id="13" dur="1" fill="hold">
                                          <p:stCondLst>
                                            <p:cond delay="0"/>
                                          </p:stCondLst>
                                        </p:cTn>
                                        <p:tgtEl>
                                          <p:spTgt spid="33"/>
                                        </p:tgtEl>
                                        <p:attrNameLst>
                                          <p:attrName>style.visibility</p:attrName>
                                        </p:attrNameLst>
                                      </p:cBhvr>
                                      <p:to>
                                        <p:strVal val="visible"/>
                                      </p:to>
                                    </p:set>
                                    <p:anim calcmode="lin" valueType="num">
                                      <p:cBhvr>
                                        <p:cTn id="14" dur="1000" fill="hold"/>
                                        <p:tgtEl>
                                          <p:spTgt spid="33"/>
                                        </p:tgtEl>
                                        <p:attrNameLst>
                                          <p:attrName>ppt_w</p:attrName>
                                        </p:attrNameLst>
                                      </p:cBhvr>
                                      <p:tavLst>
                                        <p:tav tm="0">
                                          <p:val>
                                            <p:fltVal val="0"/>
                                          </p:val>
                                        </p:tav>
                                        <p:tav tm="100000">
                                          <p:val>
                                            <p:strVal val="#ppt_w"/>
                                          </p:val>
                                        </p:tav>
                                      </p:tavLst>
                                    </p:anim>
                                    <p:anim calcmode="lin" valueType="num">
                                      <p:cBhvr>
                                        <p:cTn id="15" dur="1000" fill="hold"/>
                                        <p:tgtEl>
                                          <p:spTgt spid="33"/>
                                        </p:tgtEl>
                                        <p:attrNameLst>
                                          <p:attrName>ppt_h</p:attrName>
                                        </p:attrNameLst>
                                      </p:cBhvr>
                                      <p:tavLst>
                                        <p:tav tm="0">
                                          <p:val>
                                            <p:fltVal val="0"/>
                                          </p:val>
                                        </p:tav>
                                        <p:tav tm="100000">
                                          <p:val>
                                            <p:strVal val="#ppt_h"/>
                                          </p:val>
                                        </p:tav>
                                      </p:tavLst>
                                    </p:anim>
                                    <p:anim calcmode="lin" valueType="num">
                                      <p:cBhvr>
                                        <p:cTn id="16" dur="1000" fill="hold"/>
                                        <p:tgtEl>
                                          <p:spTgt spid="33"/>
                                        </p:tgtEl>
                                        <p:attrNameLst>
                                          <p:attrName>style.rotation</p:attrName>
                                        </p:attrNameLst>
                                      </p:cBhvr>
                                      <p:tavLst>
                                        <p:tav tm="0">
                                          <p:val>
                                            <p:fltVal val="90"/>
                                          </p:val>
                                        </p:tav>
                                        <p:tav tm="100000">
                                          <p:val>
                                            <p:fltVal val="0"/>
                                          </p:val>
                                        </p:tav>
                                      </p:tavLst>
                                    </p:anim>
                                    <p:animEffect transition="in" filter="fade">
                                      <p:cBhvr>
                                        <p:cTn id="17" dur="1000"/>
                                        <p:tgtEl>
                                          <p:spTgt spid="33"/>
                                        </p:tgtEl>
                                      </p:cBhvr>
                                    </p:animEffect>
                                  </p:childTnLst>
                                </p:cTn>
                              </p:par>
                              <p:par>
                                <p:cTn id="18" presetID="31" presetClass="entr" presetSubtype="0"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 calcmode="lin" valueType="num">
                                      <p:cBhvr>
                                        <p:cTn id="20" dur="1000" fill="hold"/>
                                        <p:tgtEl>
                                          <p:spTgt spid="37"/>
                                        </p:tgtEl>
                                        <p:attrNameLst>
                                          <p:attrName>ppt_w</p:attrName>
                                        </p:attrNameLst>
                                      </p:cBhvr>
                                      <p:tavLst>
                                        <p:tav tm="0">
                                          <p:val>
                                            <p:fltVal val="0"/>
                                          </p:val>
                                        </p:tav>
                                        <p:tav tm="100000">
                                          <p:val>
                                            <p:strVal val="#ppt_w"/>
                                          </p:val>
                                        </p:tav>
                                      </p:tavLst>
                                    </p:anim>
                                    <p:anim calcmode="lin" valueType="num">
                                      <p:cBhvr>
                                        <p:cTn id="21" dur="1000" fill="hold"/>
                                        <p:tgtEl>
                                          <p:spTgt spid="37"/>
                                        </p:tgtEl>
                                        <p:attrNameLst>
                                          <p:attrName>ppt_h</p:attrName>
                                        </p:attrNameLst>
                                      </p:cBhvr>
                                      <p:tavLst>
                                        <p:tav tm="0">
                                          <p:val>
                                            <p:fltVal val="0"/>
                                          </p:val>
                                        </p:tav>
                                        <p:tav tm="100000">
                                          <p:val>
                                            <p:strVal val="#ppt_h"/>
                                          </p:val>
                                        </p:tav>
                                      </p:tavLst>
                                    </p:anim>
                                    <p:anim calcmode="lin" valueType="num">
                                      <p:cBhvr>
                                        <p:cTn id="22" dur="1000" fill="hold"/>
                                        <p:tgtEl>
                                          <p:spTgt spid="37"/>
                                        </p:tgtEl>
                                        <p:attrNameLst>
                                          <p:attrName>style.rotation</p:attrName>
                                        </p:attrNameLst>
                                      </p:cBhvr>
                                      <p:tavLst>
                                        <p:tav tm="0">
                                          <p:val>
                                            <p:fltVal val="90"/>
                                          </p:val>
                                        </p:tav>
                                        <p:tav tm="100000">
                                          <p:val>
                                            <p:fltVal val="0"/>
                                          </p:val>
                                        </p:tav>
                                      </p:tavLst>
                                    </p:anim>
                                    <p:animEffect transition="in" filter="fade">
                                      <p:cBhvr>
                                        <p:cTn id="23" dur="1000"/>
                                        <p:tgtEl>
                                          <p:spTgt spid="37"/>
                                        </p:tgtEl>
                                      </p:cBhvr>
                                    </p:animEffect>
                                  </p:childTnLst>
                                </p:cTn>
                              </p:par>
                              <p:par>
                                <p:cTn id="24" presetID="31" presetClass="entr" presetSubtype="0" fill="hold" nodeType="withEffect">
                                  <p:stCondLst>
                                    <p:cond delay="0"/>
                                  </p:stCondLst>
                                  <p:childTnLst>
                                    <p:set>
                                      <p:cBhvr>
                                        <p:cTn id="25" dur="1" fill="hold">
                                          <p:stCondLst>
                                            <p:cond delay="0"/>
                                          </p:stCondLst>
                                        </p:cTn>
                                        <p:tgtEl>
                                          <p:spTgt spid="36"/>
                                        </p:tgtEl>
                                        <p:attrNameLst>
                                          <p:attrName>style.visibility</p:attrName>
                                        </p:attrNameLst>
                                      </p:cBhvr>
                                      <p:to>
                                        <p:strVal val="visible"/>
                                      </p:to>
                                    </p:set>
                                    <p:anim calcmode="lin" valueType="num">
                                      <p:cBhvr>
                                        <p:cTn id="26" dur="1000" fill="hold"/>
                                        <p:tgtEl>
                                          <p:spTgt spid="36"/>
                                        </p:tgtEl>
                                        <p:attrNameLst>
                                          <p:attrName>ppt_w</p:attrName>
                                        </p:attrNameLst>
                                      </p:cBhvr>
                                      <p:tavLst>
                                        <p:tav tm="0">
                                          <p:val>
                                            <p:fltVal val="0"/>
                                          </p:val>
                                        </p:tav>
                                        <p:tav tm="100000">
                                          <p:val>
                                            <p:strVal val="#ppt_w"/>
                                          </p:val>
                                        </p:tav>
                                      </p:tavLst>
                                    </p:anim>
                                    <p:anim calcmode="lin" valueType="num">
                                      <p:cBhvr>
                                        <p:cTn id="27" dur="1000" fill="hold"/>
                                        <p:tgtEl>
                                          <p:spTgt spid="36"/>
                                        </p:tgtEl>
                                        <p:attrNameLst>
                                          <p:attrName>ppt_h</p:attrName>
                                        </p:attrNameLst>
                                      </p:cBhvr>
                                      <p:tavLst>
                                        <p:tav tm="0">
                                          <p:val>
                                            <p:fltVal val="0"/>
                                          </p:val>
                                        </p:tav>
                                        <p:tav tm="100000">
                                          <p:val>
                                            <p:strVal val="#ppt_h"/>
                                          </p:val>
                                        </p:tav>
                                      </p:tavLst>
                                    </p:anim>
                                    <p:anim calcmode="lin" valueType="num">
                                      <p:cBhvr>
                                        <p:cTn id="28" dur="1000" fill="hold"/>
                                        <p:tgtEl>
                                          <p:spTgt spid="36"/>
                                        </p:tgtEl>
                                        <p:attrNameLst>
                                          <p:attrName>style.rotation</p:attrName>
                                        </p:attrNameLst>
                                      </p:cBhvr>
                                      <p:tavLst>
                                        <p:tav tm="0">
                                          <p:val>
                                            <p:fltVal val="90"/>
                                          </p:val>
                                        </p:tav>
                                        <p:tav tm="100000">
                                          <p:val>
                                            <p:fltVal val="0"/>
                                          </p:val>
                                        </p:tav>
                                      </p:tavLst>
                                    </p:anim>
                                    <p:animEffect transition="in" filter="fade">
                                      <p:cBhvr>
                                        <p:cTn id="29" dur="1000"/>
                                        <p:tgtEl>
                                          <p:spTgt spid="36"/>
                                        </p:tgtEl>
                                      </p:cBhvr>
                                    </p:animEffect>
                                  </p:childTnLst>
                                </p:cTn>
                              </p:par>
                              <p:par>
                                <p:cTn id="30" presetID="31" presetClass="entr" presetSubtype="0" fill="hold" nodeType="withEffect">
                                  <p:stCondLst>
                                    <p:cond delay="0"/>
                                  </p:stCondLst>
                                  <p:childTnLst>
                                    <p:set>
                                      <p:cBhvr>
                                        <p:cTn id="31" dur="1" fill="hold">
                                          <p:stCondLst>
                                            <p:cond delay="0"/>
                                          </p:stCondLst>
                                        </p:cTn>
                                        <p:tgtEl>
                                          <p:spTgt spid="34"/>
                                        </p:tgtEl>
                                        <p:attrNameLst>
                                          <p:attrName>style.visibility</p:attrName>
                                        </p:attrNameLst>
                                      </p:cBhvr>
                                      <p:to>
                                        <p:strVal val="visible"/>
                                      </p:to>
                                    </p:set>
                                    <p:anim calcmode="lin" valueType="num">
                                      <p:cBhvr>
                                        <p:cTn id="32" dur="1000" fill="hold"/>
                                        <p:tgtEl>
                                          <p:spTgt spid="34"/>
                                        </p:tgtEl>
                                        <p:attrNameLst>
                                          <p:attrName>ppt_w</p:attrName>
                                        </p:attrNameLst>
                                      </p:cBhvr>
                                      <p:tavLst>
                                        <p:tav tm="0">
                                          <p:val>
                                            <p:fltVal val="0"/>
                                          </p:val>
                                        </p:tav>
                                        <p:tav tm="100000">
                                          <p:val>
                                            <p:strVal val="#ppt_w"/>
                                          </p:val>
                                        </p:tav>
                                      </p:tavLst>
                                    </p:anim>
                                    <p:anim calcmode="lin" valueType="num">
                                      <p:cBhvr>
                                        <p:cTn id="33" dur="1000" fill="hold"/>
                                        <p:tgtEl>
                                          <p:spTgt spid="34"/>
                                        </p:tgtEl>
                                        <p:attrNameLst>
                                          <p:attrName>ppt_h</p:attrName>
                                        </p:attrNameLst>
                                      </p:cBhvr>
                                      <p:tavLst>
                                        <p:tav tm="0">
                                          <p:val>
                                            <p:fltVal val="0"/>
                                          </p:val>
                                        </p:tav>
                                        <p:tav tm="100000">
                                          <p:val>
                                            <p:strVal val="#ppt_h"/>
                                          </p:val>
                                        </p:tav>
                                      </p:tavLst>
                                    </p:anim>
                                    <p:anim calcmode="lin" valueType="num">
                                      <p:cBhvr>
                                        <p:cTn id="34" dur="1000" fill="hold"/>
                                        <p:tgtEl>
                                          <p:spTgt spid="34"/>
                                        </p:tgtEl>
                                        <p:attrNameLst>
                                          <p:attrName>style.rotation</p:attrName>
                                        </p:attrNameLst>
                                      </p:cBhvr>
                                      <p:tavLst>
                                        <p:tav tm="0">
                                          <p:val>
                                            <p:fltVal val="90"/>
                                          </p:val>
                                        </p:tav>
                                        <p:tav tm="100000">
                                          <p:val>
                                            <p:fltVal val="0"/>
                                          </p:val>
                                        </p:tav>
                                      </p:tavLst>
                                    </p:anim>
                                    <p:animEffect transition="in" filter="fade">
                                      <p:cBhvr>
                                        <p:cTn id="35"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4559972" y="1736567"/>
            <a:ext cx="3382078" cy="830889"/>
          </a:xfrm>
          <a:prstGeom prst="rect">
            <a:avLst/>
          </a:prstGeom>
          <a:noFill/>
        </p:spPr>
        <p:txBody>
          <a:bodyPr wrap="square" rtlCol="0">
            <a:spAutoFit/>
          </a:bodyPr>
          <a:lstStyle/>
          <a:p>
            <a:r>
              <a:rPr lang="zh-CN" altLang="en-US" sz="4800" b="1" dirty="0">
                <a:solidFill>
                  <a:srgbClr val="ED7A33"/>
                </a:solidFill>
                <a:latin typeface="华文楷体" pitchFamily="2" charset="-122"/>
                <a:ea typeface="华文楷体" pitchFamily="2" charset="-122"/>
              </a:rPr>
              <a:t>登陆方式：</a:t>
            </a:r>
            <a:endParaRPr lang="zh-CN" altLang="en-US" sz="4800" b="1" dirty="0">
              <a:solidFill>
                <a:srgbClr val="ED7A33"/>
              </a:solidFill>
              <a:latin typeface="华文楷体" pitchFamily="2" charset="-122"/>
              <a:ea typeface="华文楷体" pitchFamily="2" charset="-122"/>
            </a:endParaRPr>
          </a:p>
        </p:txBody>
      </p:sp>
      <p:sp>
        <p:nvSpPr>
          <p:cNvPr id="7" name="文本框 6"/>
          <p:cNvSpPr txBox="1"/>
          <p:nvPr/>
        </p:nvSpPr>
        <p:spPr>
          <a:xfrm>
            <a:off x="3134625" y="3517188"/>
            <a:ext cx="6567585" cy="707886"/>
          </a:xfrm>
          <a:prstGeom prst="rect">
            <a:avLst/>
          </a:prstGeom>
          <a:noFill/>
        </p:spPr>
        <p:txBody>
          <a:bodyPr wrap="square" rtlCol="0">
            <a:spAutoFit/>
          </a:bodyPr>
          <a:lstStyle/>
          <a:p>
            <a:r>
              <a:rPr lang="zh-CN" altLang="en-US" sz="4000" dirty="0">
                <a:solidFill>
                  <a:srgbClr val="FF0000"/>
                </a:solidFill>
                <a:latin typeface="微软雅黑" charset="-122"/>
                <a:ea typeface="微软雅黑" charset="-122"/>
              </a:rPr>
              <a:t>网址：</a:t>
            </a:r>
            <a:r>
              <a:rPr lang="en-US" altLang="zh-CN" sz="4000" dirty="0" err="1">
                <a:solidFill>
                  <a:srgbClr val="FF0000"/>
                </a:solidFill>
                <a:latin typeface="微软雅黑" charset="-122"/>
                <a:ea typeface="微软雅黑" charset="-122"/>
              </a:rPr>
              <a:t>ss.zhizhen.com</a:t>
            </a:r>
            <a:endParaRPr lang="en-US" altLang="zh-CN" sz="4000" dirty="0">
              <a:solidFill>
                <a:srgbClr val="FF0000"/>
              </a:solidFill>
              <a:latin typeface="微软雅黑" charset="-122"/>
              <a:ea typeface="微软雅黑" charset="-122"/>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5358448" y="322912"/>
            <a:ext cx="3382078" cy="830889"/>
          </a:xfrm>
          <a:prstGeom prst="rect">
            <a:avLst/>
          </a:prstGeom>
          <a:noFill/>
        </p:spPr>
        <p:txBody>
          <a:bodyPr wrap="square" rtlCol="0">
            <a:spAutoFit/>
          </a:bodyPr>
          <a:lstStyle/>
          <a:p>
            <a:r>
              <a:rPr lang="zh-CN" altLang="en-US" sz="4800" b="1" dirty="0">
                <a:solidFill>
                  <a:srgbClr val="ED7A33"/>
                </a:solidFill>
                <a:latin typeface="华文楷体" pitchFamily="2" charset="-122"/>
                <a:ea typeface="华文楷体" pitchFamily="2" charset="-122"/>
              </a:rPr>
              <a:t>主页</a:t>
            </a:r>
            <a:endParaRPr lang="zh-CN" altLang="en-US" sz="4800" b="1" dirty="0">
              <a:solidFill>
                <a:srgbClr val="ED7A33"/>
              </a:solidFill>
              <a:latin typeface="华文楷体" pitchFamily="2" charset="-122"/>
              <a:ea typeface="华文楷体" pitchFamily="2" charset="-122"/>
            </a:endParaRPr>
          </a:p>
        </p:txBody>
      </p:sp>
      <p:sp>
        <p:nvSpPr>
          <p:cNvPr id="8" name="椭圆 7"/>
          <p:cNvSpPr/>
          <p:nvPr/>
        </p:nvSpPr>
        <p:spPr>
          <a:xfrm rot="16200000" flipV="1">
            <a:off x="4359234" y="426366"/>
            <a:ext cx="623978" cy="623978"/>
          </a:xfrm>
          <a:prstGeom prst="ellipse">
            <a:avLst/>
          </a:prstGeom>
          <a:gradFill>
            <a:gsLst>
              <a:gs pos="0">
                <a:schemeClr val="accent1">
                  <a:lumMod val="5000"/>
                  <a:lumOff val="95000"/>
                </a:schemeClr>
              </a:gs>
              <a:gs pos="100000">
                <a:srgbClr val="F4F5F7"/>
              </a:gs>
            </a:gsLst>
            <a:lin ang="5400000" scaled="1"/>
          </a:gradFill>
          <a:ln>
            <a:noFill/>
          </a:ln>
          <a:effectLst>
            <a:innerShdw blurRad="317500" dist="177800" dir="18360000">
              <a:schemeClr val="tx1">
                <a:lumMod val="65000"/>
                <a:lumOff val="35000"/>
                <a:alpha val="3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prstClr val="white"/>
              </a:solidFill>
              <a:latin typeface="Calibri" pitchFamily="34" charset="0"/>
            </a:endParaRPr>
          </a:p>
        </p:txBody>
      </p:sp>
      <p:pic>
        <p:nvPicPr>
          <p:cNvPr id="4" name="内容占位符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020212" y="1409328"/>
            <a:ext cx="8750018" cy="4818503"/>
          </a:xfrm>
          <a:prstGeom prst="rect">
            <a:avLst/>
          </a:prstGeom>
          <a:effectLst>
            <a:outerShdw blurRad="63500" sx="102000" sy="102000" algn="ctr" rotWithShape="0">
              <a:prstClr val="black">
                <a:alpha val="40000"/>
              </a:prstClr>
            </a:outerShdw>
            <a:reflection blurRad="6350" stA="50000" endA="300" endPos="55000" dir="5400000" sy="-100000" algn="bl" rotWithShape="0"/>
          </a:effectLst>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9085" y="359053"/>
            <a:ext cx="12040572" cy="6139894"/>
          </a:xfrm>
          <a:prstGeom prst="rect">
            <a:avLst/>
          </a:prstGeom>
          <a:ln>
            <a:noFill/>
          </a:ln>
          <a:effectLst>
            <a:outerShdw blurRad="190500" algn="tl" rotWithShape="0">
              <a:srgbClr val="000000">
                <a:alpha val="70000"/>
              </a:srgbClr>
            </a:outerShdw>
          </a:effectLst>
        </p:spPr>
      </p:pic>
      <p:pic>
        <p:nvPicPr>
          <p:cNvPr id="5" name="图片 4" descr="2"/>
          <p:cNvPicPr>
            <a:picLocks noChangeAspect="1"/>
          </p:cNvPicPr>
          <p:nvPr/>
        </p:nvPicPr>
        <p:blipFill>
          <a:blip r:embed="rId2"/>
          <a:stretch>
            <a:fillRect/>
          </a:stretch>
        </p:blipFill>
        <p:spPr>
          <a:xfrm>
            <a:off x="1263167" y="1818850"/>
            <a:ext cx="2408241" cy="4784737"/>
          </a:xfrm>
          <a:prstGeom prst="rect">
            <a:avLst/>
          </a:prstGeom>
        </p:spPr>
      </p:pic>
      <p:sp>
        <p:nvSpPr>
          <p:cNvPr id="6" name="矩形 5"/>
          <p:cNvSpPr/>
          <p:nvPr/>
        </p:nvSpPr>
        <p:spPr>
          <a:xfrm>
            <a:off x="1336501" y="1818849"/>
            <a:ext cx="1130788" cy="271745"/>
          </a:xfrm>
          <a:prstGeom prst="rect">
            <a:avLst/>
          </a:prstGeom>
          <a:noFill/>
          <a:ln>
            <a:solidFill>
              <a:srgbClr val="EB7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1428881" y="5670750"/>
            <a:ext cx="946027" cy="250157"/>
          </a:xfrm>
          <a:prstGeom prst="rect">
            <a:avLst/>
          </a:prstGeom>
          <a:noFill/>
          <a:ln>
            <a:solidFill>
              <a:srgbClr val="EB7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2790582" y="4542356"/>
            <a:ext cx="2954270" cy="369284"/>
          </a:xfrm>
          <a:prstGeom prst="rect">
            <a:avLst/>
          </a:prstGeom>
          <a:solidFill>
            <a:schemeClr val="bg1"/>
          </a:solidFill>
          <a:ln>
            <a:solidFill>
              <a:srgbClr val="EB7933"/>
            </a:solidFill>
          </a:ln>
        </p:spPr>
        <p:txBody>
          <a:bodyPr wrap="none">
            <a:spAutoFit/>
          </a:bodyPr>
          <a:lstStyle/>
          <a:p>
            <a:r>
              <a:rPr lang="zh-CN" altLang="zh-CN" dirty="0">
                <a:solidFill>
                  <a:srgbClr val="EB7933"/>
                </a:solidFill>
                <a:latin typeface="微软雅黑" charset="-122"/>
                <a:ea typeface="微软雅黑" charset="-122"/>
              </a:rPr>
              <a:t>组合检索快速锁定所需资料</a:t>
            </a:r>
            <a:endParaRPr lang="zh-CN" altLang="zh-CN" dirty="0">
              <a:solidFill>
                <a:srgbClr val="EB7933"/>
              </a:solidFill>
              <a:latin typeface="微软雅黑" charset="-122"/>
              <a:ea typeface="微软雅黑" charset="-122"/>
            </a:endParaRPr>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02" name="Group 2"/>
          <p:cNvGrpSpPr>
            <a:grpSpLocks noChangeAspect="1"/>
          </p:cNvGrpSpPr>
          <p:nvPr/>
        </p:nvGrpSpPr>
        <p:grpSpPr bwMode="auto">
          <a:xfrm>
            <a:off x="1746023" y="447"/>
            <a:ext cx="10439628" cy="6857107"/>
            <a:chOff x="0" y="0"/>
            <a:chExt cx="13915" cy="9140"/>
          </a:xfrm>
        </p:grpSpPr>
        <p:pic>
          <p:nvPicPr>
            <p:cNvPr id="51207"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3915" cy="3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 y="3110"/>
              <a:ext cx="13911" cy="3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 y="6194"/>
              <a:ext cx="13892" cy="2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圆角矩形标注 15"/>
          <p:cNvSpPr>
            <a:spLocks noChangeArrowheads="1"/>
          </p:cNvSpPr>
          <p:nvPr/>
        </p:nvSpPr>
        <p:spPr bwMode="auto">
          <a:xfrm>
            <a:off x="2257131" y="478222"/>
            <a:ext cx="1911101" cy="774599"/>
          </a:xfrm>
          <a:prstGeom prst="wedgeRoundRectCallout">
            <a:avLst>
              <a:gd name="adj1" fmla="val -37104"/>
              <a:gd name="adj2" fmla="val -1986"/>
              <a:gd name="adj3" fmla="val 16667"/>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r>
              <a:rPr lang="zh-CN" altLang="en-US" sz="3200" b="1" dirty="0">
                <a:solidFill>
                  <a:schemeClr val="accent2"/>
                </a:solidFill>
                <a:latin typeface="微软雅黑" charset="-122"/>
                <a:ea typeface="微软雅黑" charset="-122"/>
              </a:rPr>
              <a:t>期刊</a:t>
            </a:r>
            <a:endParaRPr lang="zh-CN" altLang="en-US" sz="3200" b="1" dirty="0">
              <a:solidFill>
                <a:schemeClr val="accent2"/>
              </a:solidFill>
              <a:latin typeface="微软雅黑" charset="-122"/>
              <a:ea typeface="微软雅黑" charset="-122"/>
            </a:endParaRPr>
          </a:p>
        </p:txBody>
      </p:sp>
      <p:sp>
        <p:nvSpPr>
          <p:cNvPr id="17" name="圆角矩形标注 16"/>
          <p:cNvSpPr>
            <a:spLocks noChangeArrowheads="1"/>
          </p:cNvSpPr>
          <p:nvPr/>
        </p:nvSpPr>
        <p:spPr bwMode="auto">
          <a:xfrm>
            <a:off x="2257131" y="5181372"/>
            <a:ext cx="1911101" cy="774599"/>
          </a:xfrm>
          <a:prstGeom prst="wedgeRoundRectCallout">
            <a:avLst>
              <a:gd name="adj1" fmla="val -37104"/>
              <a:gd name="adj2" fmla="val -1986"/>
              <a:gd name="adj3" fmla="val 16667"/>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r>
              <a:rPr lang="zh-CN" altLang="en-US" sz="3200" b="1" dirty="0">
                <a:solidFill>
                  <a:schemeClr val="accent2"/>
                </a:solidFill>
                <a:latin typeface="微软雅黑" charset="-122"/>
                <a:ea typeface="微软雅黑" charset="-122"/>
              </a:rPr>
              <a:t>学位</a:t>
            </a:r>
            <a:endParaRPr lang="zh-CN" altLang="en-US" sz="3200" b="1" dirty="0">
              <a:solidFill>
                <a:schemeClr val="accent2"/>
              </a:solidFill>
              <a:latin typeface="微软雅黑" charset="-122"/>
              <a:ea typeface="微软雅黑" charset="-122"/>
            </a:endParaRPr>
          </a:p>
        </p:txBody>
      </p:sp>
      <p:sp>
        <p:nvSpPr>
          <p:cNvPr id="18" name="圆角矩形标注 17"/>
          <p:cNvSpPr>
            <a:spLocks noChangeArrowheads="1"/>
          </p:cNvSpPr>
          <p:nvPr/>
        </p:nvSpPr>
        <p:spPr bwMode="auto">
          <a:xfrm>
            <a:off x="2257131" y="2971860"/>
            <a:ext cx="1911101" cy="774599"/>
          </a:xfrm>
          <a:prstGeom prst="wedgeRoundRectCallout">
            <a:avLst>
              <a:gd name="adj1" fmla="val -37104"/>
              <a:gd name="adj2" fmla="val -1986"/>
              <a:gd name="adj3" fmla="val 16667"/>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r>
              <a:rPr lang="zh-CN" altLang="en-US" sz="3200" b="1" dirty="0">
                <a:solidFill>
                  <a:schemeClr val="accent2"/>
                </a:solidFill>
                <a:latin typeface="微软雅黑" charset="-122"/>
                <a:ea typeface="微软雅黑" charset="-122"/>
              </a:rPr>
              <a:t>报纸</a:t>
            </a:r>
            <a:endParaRPr lang="zh-CN" altLang="en-US" sz="3200" b="1" dirty="0">
              <a:solidFill>
                <a:schemeClr val="accent2"/>
              </a:solidFill>
              <a:latin typeface="微软雅黑" charset="-122"/>
              <a:ea typeface="微软雅黑" charset="-122"/>
            </a:endParaRPr>
          </a:p>
        </p:txBody>
      </p:sp>
      <p:sp>
        <p:nvSpPr>
          <p:cNvPr id="51206" name="矩形 18"/>
          <p:cNvSpPr>
            <a:spLocks noChangeArrowheads="1"/>
          </p:cNvSpPr>
          <p:nvPr/>
        </p:nvSpPr>
        <p:spPr bwMode="auto">
          <a:xfrm>
            <a:off x="525241" y="606793"/>
            <a:ext cx="646331" cy="5078313"/>
          </a:xfrm>
          <a:prstGeom prst="rect">
            <a:avLst/>
          </a:prstGeom>
          <a:noFill/>
          <a:ln w="9525">
            <a:solidFill>
              <a:schemeClr val="bg1">
                <a:alpha val="36078"/>
              </a:schemeClr>
            </a:solidFill>
            <a:miter lim="800000"/>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algn="ctr" eaLnBrk="1" hangingPunct="1"/>
            <a:r>
              <a:rPr lang="zh-CN" altLang="en-US" sz="3600" dirty="0">
                <a:latin typeface="华文楷体" pitchFamily="2" charset="-122"/>
                <a:ea typeface="华文楷体" pitchFamily="2" charset="-122"/>
              </a:rPr>
              <a:t>大</a:t>
            </a:r>
            <a:endParaRPr lang="en-US" altLang="zh-CN" sz="3600" dirty="0">
              <a:latin typeface="华文楷体" pitchFamily="2" charset="-122"/>
              <a:ea typeface="华文楷体" pitchFamily="2" charset="-122"/>
            </a:endParaRPr>
          </a:p>
          <a:p>
            <a:pPr algn="ctr" eaLnBrk="1" hangingPunct="1"/>
            <a:r>
              <a:rPr lang="zh-CN" altLang="en-US" sz="3600" dirty="0">
                <a:latin typeface="华文楷体" pitchFamily="2" charset="-122"/>
                <a:ea typeface="华文楷体" pitchFamily="2" charset="-122"/>
              </a:rPr>
              <a:t>数</a:t>
            </a:r>
            <a:endParaRPr lang="en-US" altLang="zh-CN" sz="3600" dirty="0">
              <a:latin typeface="华文楷体" pitchFamily="2" charset="-122"/>
              <a:ea typeface="华文楷体" pitchFamily="2" charset="-122"/>
            </a:endParaRPr>
          </a:p>
          <a:p>
            <a:pPr algn="ctr" eaLnBrk="1" hangingPunct="1"/>
            <a:r>
              <a:rPr lang="zh-CN" altLang="en-US" sz="3600" dirty="0">
                <a:latin typeface="华文楷体" pitchFamily="2" charset="-122"/>
                <a:ea typeface="华文楷体" pitchFamily="2" charset="-122"/>
              </a:rPr>
              <a:t>据</a:t>
            </a:r>
            <a:endParaRPr lang="en-US" altLang="zh-CN" sz="3600" dirty="0">
              <a:latin typeface="华文楷体" pitchFamily="2" charset="-122"/>
              <a:ea typeface="华文楷体" pitchFamily="2" charset="-122"/>
            </a:endParaRPr>
          </a:p>
          <a:p>
            <a:pPr algn="ctr" eaLnBrk="1" hangingPunct="1"/>
            <a:r>
              <a:rPr lang="zh-CN" altLang="en-US" sz="3600" dirty="0">
                <a:latin typeface="华文楷体" pitchFamily="2" charset="-122"/>
                <a:ea typeface="华文楷体" pitchFamily="2" charset="-122"/>
              </a:rPr>
              <a:t>学</a:t>
            </a:r>
            <a:endParaRPr lang="en-US" altLang="zh-CN" sz="3600" dirty="0">
              <a:latin typeface="华文楷体" pitchFamily="2" charset="-122"/>
              <a:ea typeface="华文楷体" pitchFamily="2" charset="-122"/>
            </a:endParaRPr>
          </a:p>
          <a:p>
            <a:pPr algn="ctr" eaLnBrk="1" hangingPunct="1"/>
            <a:r>
              <a:rPr lang="zh-CN" altLang="en-US" sz="3600" dirty="0">
                <a:latin typeface="华文楷体" pitchFamily="2" charset="-122"/>
                <a:ea typeface="华文楷体" pitchFamily="2" charset="-122"/>
              </a:rPr>
              <a:t>术</a:t>
            </a:r>
            <a:endParaRPr lang="en-US" altLang="zh-CN" sz="3600" dirty="0">
              <a:latin typeface="华文楷体" pitchFamily="2" charset="-122"/>
              <a:ea typeface="华文楷体" pitchFamily="2" charset="-122"/>
            </a:endParaRPr>
          </a:p>
          <a:p>
            <a:pPr algn="ctr" eaLnBrk="1" hangingPunct="1"/>
            <a:r>
              <a:rPr lang="zh-CN" altLang="en-US" sz="3600" dirty="0">
                <a:latin typeface="华文楷体" pitchFamily="2" charset="-122"/>
                <a:ea typeface="华文楷体" pitchFamily="2" charset="-122"/>
              </a:rPr>
              <a:t>发</a:t>
            </a:r>
            <a:endParaRPr lang="en-US" altLang="zh-CN" sz="3600" dirty="0">
              <a:latin typeface="华文楷体" pitchFamily="2" charset="-122"/>
              <a:ea typeface="华文楷体" pitchFamily="2" charset="-122"/>
            </a:endParaRPr>
          </a:p>
          <a:p>
            <a:pPr algn="ctr" eaLnBrk="1" hangingPunct="1"/>
            <a:r>
              <a:rPr lang="zh-CN" altLang="en-US" sz="3600" dirty="0">
                <a:latin typeface="华文楷体" pitchFamily="2" charset="-122"/>
                <a:ea typeface="华文楷体" pitchFamily="2" charset="-122"/>
              </a:rPr>
              <a:t>展</a:t>
            </a:r>
            <a:endParaRPr lang="en-US" altLang="zh-CN" sz="3600" dirty="0">
              <a:latin typeface="华文楷体" pitchFamily="2" charset="-122"/>
              <a:ea typeface="华文楷体" pitchFamily="2" charset="-122"/>
            </a:endParaRPr>
          </a:p>
          <a:p>
            <a:pPr algn="ctr" eaLnBrk="1" hangingPunct="1"/>
            <a:r>
              <a:rPr lang="zh-CN" altLang="en-US" sz="3600" dirty="0">
                <a:latin typeface="华文楷体" pitchFamily="2" charset="-122"/>
                <a:ea typeface="华文楷体" pitchFamily="2" charset="-122"/>
              </a:rPr>
              <a:t>趋</a:t>
            </a:r>
            <a:endParaRPr lang="en-US" altLang="zh-CN" sz="3600" dirty="0">
              <a:latin typeface="华文楷体" pitchFamily="2" charset="-122"/>
              <a:ea typeface="华文楷体" pitchFamily="2" charset="-122"/>
            </a:endParaRPr>
          </a:p>
          <a:p>
            <a:pPr algn="ctr" eaLnBrk="1" hangingPunct="1"/>
            <a:r>
              <a:rPr lang="zh-CN" altLang="en-US" sz="3600" dirty="0">
                <a:latin typeface="华文楷体" pitchFamily="2" charset="-122"/>
                <a:ea typeface="华文楷体" pitchFamily="2" charset="-122"/>
              </a:rPr>
              <a:t>势</a:t>
            </a:r>
            <a:endParaRPr lang="en-US" altLang="zh-CN" sz="3600" dirty="0">
              <a:latin typeface="华文楷体" pitchFamily="2" charset="-122"/>
              <a:ea typeface="华文楷体"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down)">
                                      <p:cBhvr>
                                        <p:cTn id="11" dur="500"/>
                                        <p:tgtEl>
                                          <p:spTgt spid="18"/>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17" grpId="0" bldLvl="0" animBg="1"/>
      <p:bldP spid="18" grpId="0" bldLvl="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图片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126973" y="447"/>
            <a:ext cx="9142809" cy="6857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18999" y="1448058"/>
            <a:ext cx="2050783" cy="2342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2" name="Picture 4"/>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3155539" y="1687740"/>
            <a:ext cx="5914255" cy="4866641"/>
          </a:xfrm>
          <a:noFill/>
        </p:spPr>
      </p:pic>
      <p:pic>
        <p:nvPicPr>
          <p:cNvPr id="5" name="图片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6958" y="227430"/>
            <a:ext cx="638092" cy="1447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圆角矩形标注 5"/>
          <p:cNvSpPr>
            <a:spLocks noChangeArrowheads="1"/>
          </p:cNvSpPr>
          <p:nvPr/>
        </p:nvSpPr>
        <p:spPr bwMode="auto">
          <a:xfrm>
            <a:off x="2793636" y="968696"/>
            <a:ext cx="2325385" cy="719044"/>
          </a:xfrm>
          <a:prstGeom prst="wedgeRoundRectCallout">
            <a:avLst>
              <a:gd name="adj1" fmla="val 49493"/>
              <a:gd name="adj2" fmla="val -111698"/>
              <a:gd name="adj3" fmla="val 16667"/>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r>
              <a:rPr lang="zh-CN" altLang="en-US" sz="2400" b="1">
                <a:solidFill>
                  <a:schemeClr val="accent2"/>
                </a:solidFill>
                <a:latin typeface="微软雅黑" charset="-122"/>
                <a:ea typeface="微软雅黑" charset="-122"/>
              </a:rPr>
              <a:t>选择对比条件</a:t>
            </a:r>
            <a:endParaRPr lang="zh-CN" altLang="en-US" sz="2400" b="1">
              <a:solidFill>
                <a:schemeClr val="accent2"/>
              </a:solidFill>
              <a:latin typeface="微软雅黑" charset="-122"/>
              <a:ea typeface="微软雅黑" charset="-122"/>
            </a:endParaRPr>
          </a:p>
        </p:txBody>
      </p:sp>
      <p:sp>
        <p:nvSpPr>
          <p:cNvPr id="7" name="矩形 6"/>
          <p:cNvSpPr>
            <a:spLocks noChangeArrowheads="1"/>
          </p:cNvSpPr>
          <p:nvPr/>
        </p:nvSpPr>
        <p:spPr bwMode="auto">
          <a:xfrm>
            <a:off x="5874573" y="246478"/>
            <a:ext cx="3372998" cy="634917"/>
          </a:xfrm>
          <a:prstGeom prst="rect">
            <a:avLst/>
          </a:prstGeom>
          <a:solidFill>
            <a:schemeClr val="accent1">
              <a:alpha val="34117"/>
            </a:schemeClr>
          </a:solidFill>
          <a:ln w="25400">
            <a:solidFill>
              <a:srgbClr val="89A4A7"/>
            </a:solidFill>
            <a:miter lim="800000"/>
          </a:ln>
        </p:spPr>
        <p:txBody>
          <a:bodyPr lIns="91365" tIns="45682" rIns="91365" bIns="45682" anchor="ct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algn="ctr" eaLnBrk="1" hangingPunct="1">
              <a:buFont typeface="Arial" charset="0"/>
              <a:buNone/>
            </a:pPr>
            <a:endParaRPr lang="zh-CN" altLang="en-US">
              <a:solidFill>
                <a:srgbClr val="FFFFFF"/>
              </a:solidFill>
              <a:latin typeface="Arial" charset="0"/>
            </a:endParaRPr>
          </a:p>
        </p:txBody>
      </p:sp>
      <p:sp>
        <p:nvSpPr>
          <p:cNvPr id="8" name="圆角矩形标注 8"/>
          <p:cNvSpPr>
            <a:spLocks noChangeArrowheads="1"/>
          </p:cNvSpPr>
          <p:nvPr/>
        </p:nvSpPr>
        <p:spPr bwMode="auto">
          <a:xfrm>
            <a:off x="8471385" y="1076631"/>
            <a:ext cx="2626970" cy="780948"/>
          </a:xfrm>
          <a:prstGeom prst="wedgeRoundRectCallout">
            <a:avLst>
              <a:gd name="adj1" fmla="val -67602"/>
              <a:gd name="adj2" fmla="val -61162"/>
              <a:gd name="adj3" fmla="val 16667"/>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r>
              <a:rPr lang="zh-CN" altLang="en-US" sz="2400" b="1" dirty="0">
                <a:solidFill>
                  <a:schemeClr val="accent2"/>
                </a:solidFill>
                <a:latin typeface="微软雅黑" charset="-122"/>
                <a:ea typeface="微软雅黑" charset="-122"/>
              </a:rPr>
              <a:t>对比输入框中目前最多支持</a:t>
            </a:r>
            <a:r>
              <a:rPr lang="en-US" altLang="zh-CN" sz="2400" b="1" dirty="0">
                <a:solidFill>
                  <a:schemeClr val="accent2"/>
                </a:solidFill>
                <a:latin typeface="微软雅黑" charset="-122"/>
                <a:ea typeface="微软雅黑" charset="-122"/>
              </a:rPr>
              <a:t>5</a:t>
            </a:r>
            <a:r>
              <a:rPr lang="zh-CN" altLang="en-US" sz="2400" b="1" dirty="0">
                <a:solidFill>
                  <a:schemeClr val="accent2"/>
                </a:solidFill>
                <a:latin typeface="微软雅黑" charset="-122"/>
                <a:ea typeface="微软雅黑" charset="-122"/>
              </a:rPr>
              <a:t>个</a:t>
            </a:r>
            <a:endParaRPr lang="zh-CN" altLang="en-US" sz="2400" b="1" dirty="0">
              <a:solidFill>
                <a:schemeClr val="accent2"/>
              </a:solidFill>
              <a:latin typeface="微软雅黑" charset="-122"/>
              <a:ea typeface="微软雅黑" charset="-122"/>
            </a:endParaRPr>
          </a:p>
        </p:txBody>
      </p:sp>
      <p:sp>
        <p:nvSpPr>
          <p:cNvPr id="53257" name="矩形 11"/>
          <p:cNvSpPr>
            <a:spLocks noChangeArrowheads="1"/>
          </p:cNvSpPr>
          <p:nvPr/>
        </p:nvSpPr>
        <p:spPr bwMode="auto">
          <a:xfrm>
            <a:off x="625345" y="1434030"/>
            <a:ext cx="646028" cy="3969820"/>
          </a:xfrm>
          <a:prstGeom prst="rect">
            <a:avLst/>
          </a:prstGeom>
          <a:noFill/>
          <a:ln w="9525">
            <a:solidFill>
              <a:schemeClr val="bg1">
                <a:alpha val="36078"/>
              </a:schemeClr>
            </a:solidFill>
            <a:miter lim="800000"/>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algn="ctr" eaLnBrk="1" hangingPunct="1"/>
            <a:r>
              <a:rPr lang="zh-CN" altLang="en-US" sz="3600" dirty="0">
                <a:latin typeface="华文楷体" pitchFamily="2" charset="-122"/>
                <a:ea typeface="华文楷体" pitchFamily="2" charset="-122"/>
              </a:rPr>
              <a:t>多</a:t>
            </a:r>
            <a:endParaRPr lang="en-US" altLang="zh-CN" sz="3600" dirty="0">
              <a:latin typeface="华文楷体" pitchFamily="2" charset="-122"/>
              <a:ea typeface="华文楷体" pitchFamily="2" charset="-122"/>
            </a:endParaRPr>
          </a:p>
          <a:p>
            <a:pPr algn="ctr" eaLnBrk="1" hangingPunct="1"/>
            <a:r>
              <a:rPr lang="zh-CN" altLang="en-US" sz="3600" dirty="0">
                <a:latin typeface="华文楷体" pitchFamily="2" charset="-122"/>
                <a:ea typeface="华文楷体" pitchFamily="2" charset="-122"/>
              </a:rPr>
              <a:t>主</a:t>
            </a:r>
            <a:endParaRPr lang="en-US" altLang="zh-CN" sz="3600" dirty="0">
              <a:latin typeface="华文楷体" pitchFamily="2" charset="-122"/>
              <a:ea typeface="华文楷体" pitchFamily="2" charset="-122"/>
            </a:endParaRPr>
          </a:p>
          <a:p>
            <a:pPr algn="ctr" eaLnBrk="1" hangingPunct="1"/>
            <a:r>
              <a:rPr lang="zh-CN" altLang="en-US" sz="3600" dirty="0">
                <a:latin typeface="华文楷体" pitchFamily="2" charset="-122"/>
                <a:ea typeface="华文楷体" pitchFamily="2" charset="-122"/>
              </a:rPr>
              <a:t>题</a:t>
            </a:r>
            <a:endParaRPr lang="en-US" altLang="zh-CN" sz="3600" dirty="0">
              <a:latin typeface="华文楷体" pitchFamily="2" charset="-122"/>
              <a:ea typeface="华文楷体" pitchFamily="2" charset="-122"/>
            </a:endParaRPr>
          </a:p>
          <a:p>
            <a:pPr algn="ctr" eaLnBrk="1" hangingPunct="1"/>
            <a:r>
              <a:rPr lang="zh-CN" altLang="en-US" sz="3600" dirty="0">
                <a:latin typeface="华文楷体" pitchFamily="2" charset="-122"/>
                <a:ea typeface="华文楷体" pitchFamily="2" charset="-122"/>
              </a:rPr>
              <a:t>对</a:t>
            </a:r>
            <a:endParaRPr lang="en-US" altLang="zh-CN" sz="3600" dirty="0">
              <a:latin typeface="华文楷体" pitchFamily="2" charset="-122"/>
              <a:ea typeface="华文楷体" pitchFamily="2" charset="-122"/>
            </a:endParaRPr>
          </a:p>
          <a:p>
            <a:pPr algn="ctr" eaLnBrk="1" hangingPunct="1"/>
            <a:r>
              <a:rPr lang="zh-CN" altLang="en-US" sz="3600" dirty="0">
                <a:latin typeface="华文楷体" pitchFamily="2" charset="-122"/>
                <a:ea typeface="华文楷体" pitchFamily="2" charset="-122"/>
              </a:rPr>
              <a:t>比</a:t>
            </a:r>
            <a:endParaRPr lang="en-US" altLang="zh-CN" sz="3600" dirty="0">
              <a:latin typeface="华文楷体" pitchFamily="2" charset="-122"/>
              <a:ea typeface="华文楷体" pitchFamily="2" charset="-122"/>
            </a:endParaRPr>
          </a:p>
          <a:p>
            <a:pPr algn="ctr" eaLnBrk="1" hangingPunct="1"/>
            <a:r>
              <a:rPr lang="zh-CN" altLang="en-US" sz="3600" dirty="0">
                <a:latin typeface="华文楷体" pitchFamily="2" charset="-122"/>
                <a:ea typeface="华文楷体" pitchFamily="2" charset="-122"/>
              </a:rPr>
              <a:t>分</a:t>
            </a:r>
            <a:endParaRPr lang="en-US" altLang="zh-CN" sz="3600" dirty="0">
              <a:latin typeface="华文楷体" pitchFamily="2" charset="-122"/>
              <a:ea typeface="华文楷体" pitchFamily="2" charset="-122"/>
            </a:endParaRPr>
          </a:p>
          <a:p>
            <a:pPr algn="ctr" eaLnBrk="1" hangingPunct="1"/>
            <a:r>
              <a:rPr lang="zh-CN" altLang="en-US" sz="3600" dirty="0">
                <a:latin typeface="华文楷体" pitchFamily="2" charset="-122"/>
                <a:ea typeface="华文楷体" pitchFamily="2" charset="-122"/>
              </a:rPr>
              <a:t>析</a:t>
            </a:r>
            <a:endParaRPr lang="en-US" altLang="zh-CN" sz="3600" dirty="0">
              <a:latin typeface="华文楷体" pitchFamily="2" charset="-122"/>
              <a:ea typeface="华文楷体"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1" nodeType="clickEffect">
                                  <p:stCondLst>
                                    <p:cond delay="0"/>
                                  </p:stCondLst>
                                  <p:childTnLst>
                                    <p:animEffect transition="out" filter="fade">
                                      <p:cBhvr>
                                        <p:cTn id="15" dur="500"/>
                                        <p:tgtEl>
                                          <p:spTgt spid="6"/>
                                        </p:tgtEl>
                                      </p:cBhvr>
                                    </p:animEffect>
                                    <p:set>
                                      <p:cBhvr>
                                        <p:cTn id="16" dur="1" fill="hold">
                                          <p:stCondLst>
                                            <p:cond delay="499"/>
                                          </p:stCondLst>
                                        </p:cTn>
                                        <p:tgtEl>
                                          <p:spTgt spid="6"/>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autoUpdateAnimBg="0"/>
      <p:bldP spid="6" grpId="1" bldLvl="0" animBg="1" autoUpdateAnimBg="0"/>
      <p:bldP spid="7" grpId="0" bldLvl="0" animBg="1" autoUpdateAnimBg="0"/>
      <p:bldP spid="8" grpId="0" bldLvl="0" animBg="1"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图片 1"/>
          <p:cNvPicPr>
            <a:picLocks noChangeAspect="1"/>
          </p:cNvPicPr>
          <p:nvPr/>
        </p:nvPicPr>
        <p:blipFill rotWithShape="1">
          <a:blip r:embed="rId1">
            <a:extLst>
              <a:ext uri="{28A0092B-C50C-407E-A947-70E740481C1C}">
                <a14:useLocalDpi xmlns:a14="http://schemas.microsoft.com/office/drawing/2010/main" val="0"/>
              </a:ext>
            </a:extLst>
          </a:blip>
          <a:srcRect b="6652"/>
          <a:stretch>
            <a:fillRect/>
          </a:stretch>
        </p:blipFill>
        <p:spPr bwMode="auto">
          <a:xfrm>
            <a:off x="1523801" y="202555"/>
            <a:ext cx="9142809" cy="6452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圆角矩形标注 2"/>
          <p:cNvSpPr>
            <a:spLocks noChangeArrowheads="1"/>
          </p:cNvSpPr>
          <p:nvPr/>
        </p:nvSpPr>
        <p:spPr bwMode="auto">
          <a:xfrm>
            <a:off x="8327454" y="2060848"/>
            <a:ext cx="2004752" cy="574600"/>
          </a:xfrm>
          <a:prstGeom prst="wedgeRoundRectCallout">
            <a:avLst>
              <a:gd name="adj1" fmla="val 42935"/>
              <a:gd name="adj2" fmla="val -92315"/>
              <a:gd name="adj3" fmla="val 16667"/>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r>
              <a:rPr lang="zh-CN" altLang="en-US" sz="2400" b="1" dirty="0">
                <a:solidFill>
                  <a:schemeClr val="accent2"/>
                </a:solidFill>
                <a:latin typeface="微软雅黑" charset="-122"/>
                <a:ea typeface="微软雅黑" charset="-122"/>
              </a:rPr>
              <a:t>可视化按钮</a:t>
            </a:r>
            <a:endParaRPr lang="zh-CN" altLang="en-US" sz="2400" b="1" dirty="0">
              <a:solidFill>
                <a:schemeClr val="accent2"/>
              </a:solidFill>
              <a:latin typeface="微软雅黑" charset="-122"/>
              <a:ea typeface="微软雅黑" charset="-122"/>
            </a:endParaRPr>
          </a:p>
        </p:txBody>
      </p:sp>
      <p:pic>
        <p:nvPicPr>
          <p:cNvPr id="4" name="图片 3"/>
          <p:cNvPicPr>
            <a:picLocks noChangeAspect="1"/>
          </p:cNvPicPr>
          <p:nvPr/>
        </p:nvPicPr>
        <p:blipFill rotWithShape="1">
          <a:blip r:embed="rId2">
            <a:extLst>
              <a:ext uri="{28A0092B-C50C-407E-A947-70E740481C1C}">
                <a14:useLocalDpi xmlns:a14="http://schemas.microsoft.com/office/drawing/2010/main" val="0"/>
              </a:ext>
            </a:extLst>
          </a:blip>
          <a:srcRect l="81279" t="20652" r="12718" b="69628"/>
          <a:stretch>
            <a:fillRect/>
          </a:stretch>
        </p:blipFill>
        <p:spPr>
          <a:xfrm>
            <a:off x="9896983" y="1213339"/>
            <a:ext cx="870446" cy="718616"/>
          </a:xfrm>
          <a:prstGeom prst="rect">
            <a:avLst/>
          </a:prstGeom>
          <a:ln>
            <a:noFill/>
          </a:ln>
          <a:effectLst>
            <a:softEdge rad="112500"/>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图片 1"/>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3944016" y="317905"/>
            <a:ext cx="6831710" cy="627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组合 6"/>
          <p:cNvGrpSpPr/>
          <p:nvPr/>
        </p:nvGrpSpPr>
        <p:grpSpPr bwMode="auto">
          <a:xfrm>
            <a:off x="5628925" y="1474587"/>
            <a:ext cx="1519040" cy="1461897"/>
            <a:chOff x="1362613" y="1478555"/>
            <a:chExt cx="985892" cy="949129"/>
          </a:xfrm>
        </p:grpSpPr>
        <p:cxnSp>
          <p:nvCxnSpPr>
            <p:cNvPr id="38923" name="直接箭头连接符 16"/>
            <p:cNvCxnSpPr>
              <a:cxnSpLocks noChangeShapeType="1"/>
              <a:stCxn id="9" idx="5"/>
            </p:cNvCxnSpPr>
            <p:nvPr/>
          </p:nvCxnSpPr>
          <p:spPr bwMode="auto">
            <a:xfrm>
              <a:off x="1844924" y="1919923"/>
              <a:ext cx="503581" cy="507761"/>
            </a:xfrm>
            <a:prstGeom prst="straightConnector1">
              <a:avLst/>
            </a:prstGeom>
            <a:noFill/>
            <a:ln w="34925" algn="ctr">
              <a:solidFill>
                <a:srgbClr val="FF0000"/>
              </a:solidFill>
              <a:round/>
              <a:tailEnd type="arrow" w="med" len="med"/>
            </a:ln>
            <a:extLst>
              <a:ext uri="{909E8E84-426E-40DD-AFC4-6F175D3DCCD1}">
                <a14:hiddenFill xmlns:a14="http://schemas.microsoft.com/office/drawing/2010/main">
                  <a:noFill/>
                </a14:hiddenFill>
              </a:ext>
            </a:extLst>
          </p:spPr>
        </p:cxnSp>
        <p:sp>
          <p:nvSpPr>
            <p:cNvPr id="9" name="椭圆 8"/>
            <p:cNvSpPr>
              <a:spLocks noChangeArrowheads="1"/>
            </p:cNvSpPr>
            <p:nvPr/>
          </p:nvSpPr>
          <p:spPr bwMode="auto">
            <a:xfrm>
              <a:off x="1362613" y="1478555"/>
              <a:ext cx="565575" cy="517332"/>
            </a:xfrm>
            <a:prstGeom prst="ellipse">
              <a:avLst/>
            </a:prstGeom>
            <a:solidFill>
              <a:schemeClr val="tx2">
                <a:lumMod val="40000"/>
                <a:lumOff val="60000"/>
                <a:alpha val="31000"/>
              </a:schemeClr>
            </a:solidFill>
            <a:ln w="19050" algn="ctr">
              <a:solidFill>
                <a:srgbClr val="FF0000"/>
              </a:solidFill>
              <a:round/>
            </a:ln>
          </p:spPr>
          <p:txBody>
            <a:bodyPr/>
            <a:lstStyle/>
            <a:p>
              <a:pPr algn="ctr">
                <a:defRPr/>
              </a:pPr>
              <a:endParaRPr lang="zh-CN" altLang="en-US" sz="2400"/>
            </a:p>
          </p:txBody>
        </p:sp>
      </p:grpSp>
      <p:grpSp>
        <p:nvGrpSpPr>
          <p:cNvPr id="3" name="组合 9"/>
          <p:cNvGrpSpPr/>
          <p:nvPr/>
        </p:nvGrpSpPr>
        <p:grpSpPr bwMode="auto">
          <a:xfrm>
            <a:off x="4896392" y="3454397"/>
            <a:ext cx="2330147" cy="1555547"/>
            <a:chOff x="1362613" y="773361"/>
            <a:chExt cx="2013395" cy="1222289"/>
          </a:xfrm>
        </p:grpSpPr>
        <p:cxnSp>
          <p:nvCxnSpPr>
            <p:cNvPr id="38921" name="直接箭头连接符 22"/>
            <p:cNvCxnSpPr>
              <a:cxnSpLocks noChangeShapeType="1"/>
            </p:cNvCxnSpPr>
            <p:nvPr/>
          </p:nvCxnSpPr>
          <p:spPr bwMode="auto">
            <a:xfrm flipV="1">
              <a:off x="1927676" y="773361"/>
              <a:ext cx="1448332" cy="815333"/>
            </a:xfrm>
            <a:prstGeom prst="straightConnector1">
              <a:avLst/>
            </a:prstGeom>
            <a:noFill/>
            <a:ln w="34925" algn="ctr">
              <a:solidFill>
                <a:srgbClr val="FF0000"/>
              </a:solidFill>
              <a:round/>
              <a:tailEnd type="arrow" w="med" len="med"/>
            </a:ln>
            <a:extLst>
              <a:ext uri="{909E8E84-426E-40DD-AFC4-6F175D3DCCD1}">
                <a14:hiddenFill xmlns:a14="http://schemas.microsoft.com/office/drawing/2010/main">
                  <a:noFill/>
                </a14:hiddenFill>
              </a:ext>
            </a:extLst>
          </p:spPr>
        </p:cxnSp>
        <p:sp>
          <p:nvSpPr>
            <p:cNvPr id="12" name="椭圆 11"/>
            <p:cNvSpPr>
              <a:spLocks noChangeArrowheads="1"/>
            </p:cNvSpPr>
            <p:nvPr/>
          </p:nvSpPr>
          <p:spPr bwMode="auto">
            <a:xfrm>
              <a:off x="1362613" y="1479295"/>
              <a:ext cx="563695" cy="516355"/>
            </a:xfrm>
            <a:prstGeom prst="ellipse">
              <a:avLst/>
            </a:prstGeom>
            <a:solidFill>
              <a:schemeClr val="tx2">
                <a:lumMod val="40000"/>
                <a:lumOff val="60000"/>
                <a:alpha val="31000"/>
              </a:schemeClr>
            </a:solidFill>
            <a:ln w="19050" algn="ctr">
              <a:solidFill>
                <a:srgbClr val="FF0000"/>
              </a:solidFill>
              <a:round/>
            </a:ln>
          </p:spPr>
          <p:txBody>
            <a:bodyPr/>
            <a:lstStyle/>
            <a:p>
              <a:pPr algn="ctr">
                <a:defRPr/>
              </a:pPr>
              <a:endParaRPr lang="zh-CN" altLang="en-US" sz="2400"/>
            </a:p>
          </p:txBody>
        </p:sp>
      </p:grpSp>
      <p:sp>
        <p:nvSpPr>
          <p:cNvPr id="38919" name="矩形 12"/>
          <p:cNvSpPr>
            <a:spLocks noChangeArrowheads="1"/>
          </p:cNvSpPr>
          <p:nvPr/>
        </p:nvSpPr>
        <p:spPr bwMode="auto">
          <a:xfrm>
            <a:off x="1626563" y="798061"/>
            <a:ext cx="799996" cy="5261878"/>
          </a:xfrm>
          <a:prstGeom prst="rect">
            <a:avLst/>
          </a:prstGeom>
          <a:noFill/>
          <a:ln w="9525">
            <a:solidFill>
              <a:schemeClr val="bg1">
                <a:alpha val="36078"/>
              </a:schemeClr>
            </a:solidFill>
            <a:miter lim="800000"/>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algn="ctr" eaLnBrk="1" hangingPunct="1"/>
            <a:r>
              <a:rPr lang="zh-CN" altLang="en-US" sz="4800" dirty="0">
                <a:latin typeface="华文楷体" pitchFamily="2" charset="-122"/>
                <a:ea typeface="华文楷体" pitchFamily="2" charset="-122"/>
              </a:rPr>
              <a:t>知</a:t>
            </a:r>
            <a:endParaRPr lang="en-US" altLang="zh-CN" sz="4800" dirty="0">
              <a:latin typeface="华文楷体" pitchFamily="2" charset="-122"/>
              <a:ea typeface="华文楷体" pitchFamily="2" charset="-122"/>
            </a:endParaRPr>
          </a:p>
          <a:p>
            <a:pPr algn="ctr" eaLnBrk="1" hangingPunct="1"/>
            <a:r>
              <a:rPr lang="zh-CN" altLang="en-US" sz="4800" dirty="0">
                <a:latin typeface="华文楷体" pitchFamily="2" charset="-122"/>
                <a:ea typeface="华文楷体" pitchFamily="2" charset="-122"/>
              </a:rPr>
              <a:t>识</a:t>
            </a:r>
            <a:endParaRPr lang="en-US" altLang="zh-CN" sz="4800" dirty="0">
              <a:latin typeface="华文楷体" pitchFamily="2" charset="-122"/>
              <a:ea typeface="华文楷体" pitchFamily="2" charset="-122"/>
            </a:endParaRPr>
          </a:p>
          <a:p>
            <a:pPr algn="ctr" eaLnBrk="1" hangingPunct="1"/>
            <a:r>
              <a:rPr lang="zh-CN" altLang="en-US" sz="4800" dirty="0">
                <a:latin typeface="华文楷体" pitchFamily="2" charset="-122"/>
                <a:ea typeface="华文楷体" pitchFamily="2" charset="-122"/>
              </a:rPr>
              <a:t>与</a:t>
            </a:r>
            <a:endParaRPr lang="en-US" altLang="zh-CN" sz="4800" dirty="0">
              <a:latin typeface="华文楷体" pitchFamily="2" charset="-122"/>
              <a:ea typeface="华文楷体" pitchFamily="2" charset="-122"/>
            </a:endParaRPr>
          </a:p>
          <a:p>
            <a:pPr algn="ctr" eaLnBrk="1" hangingPunct="1"/>
            <a:r>
              <a:rPr lang="zh-CN" altLang="en-US" sz="4800" dirty="0">
                <a:latin typeface="华文楷体" pitchFamily="2" charset="-122"/>
                <a:ea typeface="华文楷体" pitchFamily="2" charset="-122"/>
              </a:rPr>
              <a:t>知</a:t>
            </a:r>
            <a:endParaRPr lang="en-US" altLang="zh-CN" sz="4800" dirty="0">
              <a:latin typeface="华文楷体" pitchFamily="2" charset="-122"/>
              <a:ea typeface="华文楷体" pitchFamily="2" charset="-122"/>
            </a:endParaRPr>
          </a:p>
          <a:p>
            <a:pPr algn="ctr" eaLnBrk="1" hangingPunct="1"/>
            <a:r>
              <a:rPr lang="zh-CN" altLang="en-US" sz="4800" dirty="0">
                <a:latin typeface="华文楷体" pitchFamily="2" charset="-122"/>
                <a:ea typeface="华文楷体" pitchFamily="2" charset="-122"/>
              </a:rPr>
              <a:t>识</a:t>
            </a:r>
            <a:endParaRPr lang="en-US" altLang="zh-CN" sz="4800" dirty="0">
              <a:latin typeface="华文楷体" pitchFamily="2" charset="-122"/>
              <a:ea typeface="华文楷体" pitchFamily="2" charset="-122"/>
            </a:endParaRPr>
          </a:p>
          <a:p>
            <a:pPr algn="ctr" eaLnBrk="1" hangingPunct="1"/>
            <a:r>
              <a:rPr lang="zh-CN" altLang="en-US" sz="4800" dirty="0">
                <a:latin typeface="华文楷体" pitchFamily="2" charset="-122"/>
                <a:ea typeface="华文楷体" pitchFamily="2" charset="-122"/>
              </a:rPr>
              <a:t>关</a:t>
            </a:r>
            <a:endParaRPr lang="en-US" altLang="zh-CN" sz="4800" dirty="0">
              <a:latin typeface="华文楷体" pitchFamily="2" charset="-122"/>
              <a:ea typeface="华文楷体" pitchFamily="2" charset="-122"/>
            </a:endParaRPr>
          </a:p>
          <a:p>
            <a:pPr algn="ctr" eaLnBrk="1" hangingPunct="1"/>
            <a:r>
              <a:rPr lang="zh-CN" altLang="en-US" sz="4800" dirty="0">
                <a:latin typeface="华文楷体" pitchFamily="2" charset="-122"/>
                <a:ea typeface="华文楷体" pitchFamily="2" charset="-122"/>
              </a:rPr>
              <a:t>联</a:t>
            </a:r>
            <a:endParaRPr lang="zh-CN" altLang="en-US" sz="4800" dirty="0">
              <a:latin typeface="华文楷体" pitchFamily="2" charset="-122"/>
              <a:ea typeface="华文楷体"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矩形 2"/>
          <p:cNvSpPr>
            <a:spLocks noChangeArrowheads="1"/>
          </p:cNvSpPr>
          <p:nvPr/>
        </p:nvSpPr>
        <p:spPr bwMode="auto">
          <a:xfrm>
            <a:off x="1342567" y="798061"/>
            <a:ext cx="800219" cy="4524315"/>
          </a:xfrm>
          <a:prstGeom prst="rect">
            <a:avLst/>
          </a:prstGeom>
          <a:noFill/>
          <a:ln w="9525">
            <a:solidFill>
              <a:schemeClr val="bg1">
                <a:alpha val="36078"/>
              </a:schemeClr>
            </a:solidFill>
            <a:miter lim="800000"/>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algn="ctr" eaLnBrk="1" hangingPunct="1"/>
            <a:r>
              <a:rPr lang="zh-CN" altLang="en-US" sz="4800" dirty="0">
                <a:latin typeface="华文楷体" pitchFamily="2" charset="-122"/>
                <a:ea typeface="华文楷体" pitchFamily="2" charset="-122"/>
              </a:rPr>
              <a:t>知</a:t>
            </a:r>
            <a:endParaRPr lang="en-US" altLang="zh-CN" sz="4800" dirty="0">
              <a:latin typeface="华文楷体" pitchFamily="2" charset="-122"/>
              <a:ea typeface="华文楷体" pitchFamily="2" charset="-122"/>
            </a:endParaRPr>
          </a:p>
          <a:p>
            <a:pPr algn="ctr" eaLnBrk="1" hangingPunct="1"/>
            <a:r>
              <a:rPr lang="zh-CN" altLang="en-US" sz="4800" dirty="0">
                <a:latin typeface="华文楷体" pitchFamily="2" charset="-122"/>
                <a:ea typeface="华文楷体" pitchFamily="2" charset="-122"/>
              </a:rPr>
              <a:t>识</a:t>
            </a:r>
            <a:endParaRPr lang="en-US" altLang="zh-CN" sz="4800" dirty="0">
              <a:latin typeface="华文楷体" pitchFamily="2" charset="-122"/>
              <a:ea typeface="华文楷体" pitchFamily="2" charset="-122"/>
            </a:endParaRPr>
          </a:p>
          <a:p>
            <a:pPr algn="ctr" eaLnBrk="1" hangingPunct="1"/>
            <a:r>
              <a:rPr lang="zh-CN" altLang="en-US" sz="4800" dirty="0">
                <a:latin typeface="华文楷体" pitchFamily="2" charset="-122"/>
                <a:ea typeface="华文楷体" pitchFamily="2" charset="-122"/>
              </a:rPr>
              <a:t>与</a:t>
            </a:r>
            <a:endParaRPr lang="en-US" altLang="zh-CN" sz="4800" dirty="0">
              <a:latin typeface="华文楷体" pitchFamily="2" charset="-122"/>
              <a:ea typeface="华文楷体" pitchFamily="2" charset="-122"/>
            </a:endParaRPr>
          </a:p>
          <a:p>
            <a:pPr algn="ctr" eaLnBrk="1" hangingPunct="1"/>
            <a:r>
              <a:rPr lang="zh-CN" altLang="en-US" sz="4800" dirty="0">
                <a:latin typeface="华文楷体" pitchFamily="2" charset="-122"/>
                <a:ea typeface="华文楷体" pitchFamily="2" charset="-122"/>
              </a:rPr>
              <a:t>人</a:t>
            </a:r>
            <a:endParaRPr lang="en-US" altLang="zh-CN" sz="4800" dirty="0">
              <a:latin typeface="华文楷体" pitchFamily="2" charset="-122"/>
              <a:ea typeface="华文楷体" pitchFamily="2" charset="-122"/>
            </a:endParaRPr>
          </a:p>
          <a:p>
            <a:pPr algn="ctr" eaLnBrk="1" hangingPunct="1"/>
            <a:r>
              <a:rPr lang="zh-CN" altLang="en-US" sz="4800" dirty="0">
                <a:latin typeface="华文楷体" pitchFamily="2" charset="-122"/>
                <a:ea typeface="华文楷体" pitchFamily="2" charset="-122"/>
              </a:rPr>
              <a:t>关</a:t>
            </a:r>
            <a:endParaRPr lang="en-US" altLang="zh-CN" sz="4800" dirty="0">
              <a:latin typeface="华文楷体" pitchFamily="2" charset="-122"/>
              <a:ea typeface="华文楷体" pitchFamily="2" charset="-122"/>
            </a:endParaRPr>
          </a:p>
          <a:p>
            <a:pPr algn="ctr" eaLnBrk="1" hangingPunct="1"/>
            <a:r>
              <a:rPr lang="zh-CN" altLang="en-US" sz="4800" dirty="0">
                <a:latin typeface="华文楷体" pitchFamily="2" charset="-122"/>
                <a:ea typeface="华文楷体" pitchFamily="2" charset="-122"/>
              </a:rPr>
              <a:t>联</a:t>
            </a:r>
            <a:endParaRPr lang="zh-CN" altLang="en-US" sz="4800" dirty="0">
              <a:latin typeface="华文楷体" pitchFamily="2" charset="-122"/>
              <a:ea typeface="华文楷体" pitchFamily="2" charset="-122"/>
            </a:endParaRPr>
          </a:p>
        </p:txBody>
      </p:sp>
      <p:pic>
        <p:nvPicPr>
          <p:cNvPr id="44035" name="图片 1"/>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3934966" y="349651"/>
            <a:ext cx="6661869" cy="6158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图片 1"/>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2916861" y="449029"/>
            <a:ext cx="6622188" cy="6319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组合 3"/>
          <p:cNvGrpSpPr/>
          <p:nvPr/>
        </p:nvGrpSpPr>
        <p:grpSpPr bwMode="auto">
          <a:xfrm>
            <a:off x="6809860" y="1664897"/>
            <a:ext cx="1596817" cy="1390469"/>
            <a:chOff x="1345708" y="1070279"/>
            <a:chExt cx="1455045" cy="1151808"/>
          </a:xfrm>
        </p:grpSpPr>
        <p:cxnSp>
          <p:nvCxnSpPr>
            <p:cNvPr id="45063" name="直接箭头连接符 6"/>
            <p:cNvCxnSpPr>
              <a:cxnSpLocks noChangeShapeType="1"/>
              <a:stCxn id="6" idx="7"/>
            </p:cNvCxnSpPr>
            <p:nvPr/>
          </p:nvCxnSpPr>
          <p:spPr bwMode="auto">
            <a:xfrm flipV="1">
              <a:off x="2082226" y="1070279"/>
              <a:ext cx="718527" cy="477813"/>
            </a:xfrm>
            <a:prstGeom prst="straightConnector1">
              <a:avLst/>
            </a:prstGeom>
            <a:noFill/>
            <a:ln w="34925" algn="ctr">
              <a:solidFill>
                <a:srgbClr val="FF0000"/>
              </a:solidFill>
              <a:round/>
              <a:tailEnd type="arrow" w="med" len="med"/>
            </a:ln>
            <a:extLst>
              <a:ext uri="{909E8E84-426E-40DD-AFC4-6F175D3DCCD1}">
                <a14:hiddenFill xmlns:a14="http://schemas.microsoft.com/office/drawing/2010/main">
                  <a:noFill/>
                </a14:hiddenFill>
              </a:ext>
            </a:extLst>
          </p:spPr>
        </p:cxnSp>
        <p:sp>
          <p:nvSpPr>
            <p:cNvPr id="6" name="椭圆 5"/>
            <p:cNvSpPr>
              <a:spLocks noChangeArrowheads="1"/>
            </p:cNvSpPr>
            <p:nvPr/>
          </p:nvSpPr>
          <p:spPr bwMode="auto">
            <a:xfrm>
              <a:off x="1345708" y="1433177"/>
              <a:ext cx="863481" cy="788910"/>
            </a:xfrm>
            <a:prstGeom prst="ellipse">
              <a:avLst/>
            </a:prstGeom>
            <a:solidFill>
              <a:schemeClr val="tx2">
                <a:lumMod val="40000"/>
                <a:lumOff val="60000"/>
                <a:alpha val="31000"/>
              </a:schemeClr>
            </a:solidFill>
            <a:ln w="19050" algn="ctr">
              <a:solidFill>
                <a:srgbClr val="FF0000"/>
              </a:solidFill>
              <a:round/>
            </a:ln>
          </p:spPr>
          <p:txBody>
            <a:bodyPr/>
            <a:lstStyle/>
            <a:p>
              <a:pPr algn="ctr">
                <a:defRPr/>
              </a:pPr>
              <a:endParaRPr lang="zh-CN" altLang="en-US" sz="2400"/>
            </a:p>
          </p:txBody>
        </p:sp>
      </p:grpSp>
      <p:pic>
        <p:nvPicPr>
          <p:cNvPr id="7" name="图片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98372" y="919490"/>
            <a:ext cx="904757" cy="917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1" name="矩形 7"/>
          <p:cNvSpPr>
            <a:spLocks noChangeArrowheads="1"/>
          </p:cNvSpPr>
          <p:nvPr/>
        </p:nvSpPr>
        <p:spPr bwMode="auto">
          <a:xfrm>
            <a:off x="1058675" y="620688"/>
            <a:ext cx="801583" cy="5261878"/>
          </a:xfrm>
          <a:prstGeom prst="rect">
            <a:avLst/>
          </a:prstGeom>
          <a:noFill/>
          <a:ln w="9525">
            <a:solidFill>
              <a:schemeClr val="bg1">
                <a:alpha val="36078"/>
              </a:schemeClr>
            </a:solidFill>
            <a:miter lim="800000"/>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algn="ctr" eaLnBrk="1" hangingPunct="1"/>
            <a:r>
              <a:rPr lang="zh-CN" altLang="en-US" sz="4800" dirty="0">
                <a:latin typeface="华文楷体" pitchFamily="2" charset="-122"/>
                <a:ea typeface="华文楷体" pitchFamily="2" charset="-122"/>
              </a:rPr>
              <a:t>知</a:t>
            </a:r>
            <a:endParaRPr lang="en-US" altLang="zh-CN" sz="4800" dirty="0">
              <a:latin typeface="华文楷体" pitchFamily="2" charset="-122"/>
              <a:ea typeface="华文楷体" pitchFamily="2" charset="-122"/>
            </a:endParaRPr>
          </a:p>
          <a:p>
            <a:pPr algn="ctr" eaLnBrk="1" hangingPunct="1"/>
            <a:r>
              <a:rPr lang="zh-CN" altLang="en-US" sz="4800" dirty="0">
                <a:latin typeface="华文楷体" pitchFamily="2" charset="-122"/>
                <a:ea typeface="华文楷体" pitchFamily="2" charset="-122"/>
              </a:rPr>
              <a:t>识</a:t>
            </a:r>
            <a:endParaRPr lang="en-US" altLang="zh-CN" sz="4800" dirty="0">
              <a:latin typeface="华文楷体" pitchFamily="2" charset="-122"/>
              <a:ea typeface="华文楷体" pitchFamily="2" charset="-122"/>
            </a:endParaRPr>
          </a:p>
          <a:p>
            <a:pPr algn="ctr" eaLnBrk="1" hangingPunct="1"/>
            <a:r>
              <a:rPr lang="zh-CN" altLang="en-US" sz="4800" dirty="0">
                <a:latin typeface="华文楷体" pitchFamily="2" charset="-122"/>
                <a:ea typeface="华文楷体" pitchFamily="2" charset="-122"/>
              </a:rPr>
              <a:t>与</a:t>
            </a:r>
            <a:endParaRPr lang="en-US" altLang="zh-CN" sz="4800" dirty="0">
              <a:latin typeface="华文楷体" pitchFamily="2" charset="-122"/>
              <a:ea typeface="华文楷体" pitchFamily="2" charset="-122"/>
            </a:endParaRPr>
          </a:p>
          <a:p>
            <a:pPr algn="ctr" eaLnBrk="1" hangingPunct="1"/>
            <a:r>
              <a:rPr lang="zh-CN" altLang="en-US" sz="4800" dirty="0">
                <a:latin typeface="华文楷体" pitchFamily="2" charset="-122"/>
                <a:ea typeface="华文楷体" pitchFamily="2" charset="-122"/>
              </a:rPr>
              <a:t>机</a:t>
            </a:r>
            <a:endParaRPr lang="en-US" altLang="zh-CN" sz="4800" dirty="0">
              <a:latin typeface="华文楷体" pitchFamily="2" charset="-122"/>
              <a:ea typeface="华文楷体" pitchFamily="2" charset="-122"/>
            </a:endParaRPr>
          </a:p>
          <a:p>
            <a:pPr algn="ctr" eaLnBrk="1" hangingPunct="1"/>
            <a:r>
              <a:rPr lang="zh-CN" altLang="en-US" sz="4800" dirty="0">
                <a:latin typeface="华文楷体" pitchFamily="2" charset="-122"/>
                <a:ea typeface="华文楷体" pitchFamily="2" charset="-122"/>
              </a:rPr>
              <a:t>构</a:t>
            </a:r>
            <a:endParaRPr lang="en-US" altLang="zh-CN" sz="4800" dirty="0">
              <a:latin typeface="华文楷体" pitchFamily="2" charset="-122"/>
              <a:ea typeface="华文楷体" pitchFamily="2" charset="-122"/>
            </a:endParaRPr>
          </a:p>
          <a:p>
            <a:pPr algn="ctr" eaLnBrk="1" hangingPunct="1"/>
            <a:r>
              <a:rPr lang="zh-CN" altLang="en-US" sz="4800" dirty="0">
                <a:latin typeface="华文楷体" pitchFamily="2" charset="-122"/>
                <a:ea typeface="华文楷体" pitchFamily="2" charset="-122"/>
              </a:rPr>
              <a:t>关</a:t>
            </a:r>
            <a:endParaRPr lang="en-US" altLang="zh-CN" sz="4800" dirty="0">
              <a:latin typeface="华文楷体" pitchFamily="2" charset="-122"/>
              <a:ea typeface="华文楷体" pitchFamily="2" charset="-122"/>
            </a:endParaRPr>
          </a:p>
          <a:p>
            <a:pPr algn="ctr" eaLnBrk="1" hangingPunct="1"/>
            <a:r>
              <a:rPr lang="zh-CN" altLang="en-US" sz="4800" dirty="0">
                <a:latin typeface="华文楷体" pitchFamily="2" charset="-122"/>
                <a:ea typeface="华文楷体" pitchFamily="2" charset="-122"/>
              </a:rPr>
              <a:t>联</a:t>
            </a:r>
            <a:endParaRPr lang="zh-CN" altLang="en-US" sz="4800" dirty="0">
              <a:latin typeface="华文楷体" pitchFamily="2" charset="-122"/>
              <a:ea typeface="华文楷体" pitchFamily="2" charset="-122"/>
            </a:endParaRPr>
          </a:p>
        </p:txBody>
      </p:sp>
      <p:sp>
        <p:nvSpPr>
          <p:cNvPr id="3" name="矩形 2"/>
          <p:cNvSpPr/>
          <p:nvPr/>
        </p:nvSpPr>
        <p:spPr>
          <a:xfrm>
            <a:off x="9335566" y="1077240"/>
            <a:ext cx="2507923" cy="9543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CN" altLang="en-US" dirty="0">
                <a:solidFill>
                  <a:schemeClr val="tx1"/>
                </a:solidFill>
              </a:rPr>
              <a:t>蔡昉                                   中国社会科学院副院长</a:t>
            </a:r>
            <a:endParaRPr lang="en-US" altLang="zh-CN" dirty="0">
              <a:solidFill>
                <a:schemeClr val="tx1"/>
              </a:solidFill>
            </a:endParaRPr>
          </a:p>
          <a:p>
            <a:pPr>
              <a:defRPr/>
            </a:pPr>
            <a:endParaRPr lang="en-US" altLang="zh-CN" dirty="0"/>
          </a:p>
          <a:p>
            <a:pPr>
              <a:defRPr/>
            </a:pPr>
            <a:endParaRPr lang="zh-CN" alt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a:off x="6394888" y="4748782"/>
            <a:ext cx="780525" cy="1200417"/>
          </a:xfrm>
          <a:prstGeom prst="line">
            <a:avLst/>
          </a:prstGeom>
          <a:ln w="63500"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6515099" y="4604867"/>
            <a:ext cx="1560204" cy="264126"/>
          </a:xfrm>
          <a:prstGeom prst="line">
            <a:avLst/>
          </a:prstGeom>
          <a:ln w="63500"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flipV="1">
            <a:off x="7175412" y="2529110"/>
            <a:ext cx="1259676" cy="299681"/>
          </a:xfrm>
          <a:prstGeom prst="line">
            <a:avLst/>
          </a:prstGeom>
          <a:ln w="63500"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2565066" y="2649323"/>
            <a:ext cx="1730362" cy="254814"/>
          </a:xfrm>
          <a:prstGeom prst="line">
            <a:avLst/>
          </a:prstGeom>
          <a:ln w="63500"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3515749" y="1689327"/>
            <a:ext cx="779678" cy="959995"/>
          </a:xfrm>
          <a:prstGeom prst="line">
            <a:avLst/>
          </a:prstGeom>
          <a:ln w="63500"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flipV="1">
            <a:off x="3455644" y="4643809"/>
            <a:ext cx="1403590" cy="345395"/>
          </a:xfrm>
          <a:prstGeom prst="line">
            <a:avLst/>
          </a:prstGeom>
          <a:ln w="63500"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flipV="1">
            <a:off x="4475744" y="4748782"/>
            <a:ext cx="539257" cy="1200417"/>
          </a:xfrm>
          <a:prstGeom prst="line">
            <a:avLst/>
          </a:prstGeom>
          <a:ln w="63500"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V="1">
            <a:off x="2565066" y="6009306"/>
            <a:ext cx="1730362" cy="60105"/>
          </a:xfrm>
          <a:prstGeom prst="line">
            <a:avLst/>
          </a:prstGeom>
          <a:ln w="63500"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1191105" y="857162"/>
            <a:ext cx="2084222" cy="591743"/>
          </a:xfrm>
          <a:prstGeom prst="line">
            <a:avLst/>
          </a:prstGeom>
          <a:ln w="63500"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96" name="直接连接符 95"/>
          <p:cNvCxnSpPr/>
          <p:nvPr/>
        </p:nvCxnSpPr>
        <p:spPr>
          <a:xfrm flipV="1">
            <a:off x="8675510" y="1389647"/>
            <a:ext cx="1139465" cy="899890"/>
          </a:xfrm>
          <a:prstGeom prst="line">
            <a:avLst/>
          </a:prstGeom>
          <a:ln w="63500"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97" name="直接连接符 96"/>
          <p:cNvCxnSpPr/>
          <p:nvPr/>
        </p:nvCxnSpPr>
        <p:spPr>
          <a:xfrm>
            <a:off x="8675512" y="2529112"/>
            <a:ext cx="1319781" cy="240422"/>
          </a:xfrm>
          <a:prstGeom prst="line">
            <a:avLst/>
          </a:prstGeom>
          <a:ln w="63500"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4474898" y="3069214"/>
            <a:ext cx="479997" cy="1439992"/>
          </a:xfrm>
          <a:prstGeom prst="line">
            <a:avLst/>
          </a:prstGeom>
          <a:ln w="63500"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flipH="1">
            <a:off x="4992144" y="4509207"/>
            <a:ext cx="1522955" cy="50793"/>
          </a:xfrm>
          <a:prstGeom prst="line">
            <a:avLst/>
          </a:prstGeom>
          <a:ln w="63500"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flipV="1">
            <a:off x="6515099" y="3020115"/>
            <a:ext cx="600209" cy="1489093"/>
          </a:xfrm>
          <a:prstGeom prst="line">
            <a:avLst/>
          </a:prstGeom>
          <a:ln w="63500"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5765051" y="2055887"/>
            <a:ext cx="1350257" cy="893117"/>
          </a:xfrm>
          <a:prstGeom prst="line">
            <a:avLst/>
          </a:prstGeom>
          <a:ln w="63500"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4415639" y="2828793"/>
            <a:ext cx="1919143" cy="1560204"/>
          </a:xfrm>
          <a:prstGeom prst="line">
            <a:avLst/>
          </a:prstGeom>
          <a:ln w="63500"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pic>
        <p:nvPicPr>
          <p:cNvPr id="29" name="图片 28" descr="未标题-1_26"/>
          <p:cNvPicPr>
            <a:picLocks noChangeAspect="1"/>
          </p:cNvPicPr>
          <p:nvPr/>
        </p:nvPicPr>
        <p:blipFill>
          <a:blip r:embed="rId1"/>
          <a:stretch>
            <a:fillRect/>
          </a:stretch>
        </p:blipFill>
        <p:spPr>
          <a:xfrm>
            <a:off x="6888429" y="5602957"/>
            <a:ext cx="863888" cy="863888"/>
          </a:xfrm>
          <a:prstGeom prst="rect">
            <a:avLst/>
          </a:prstGeom>
        </p:spPr>
      </p:pic>
      <p:pic>
        <p:nvPicPr>
          <p:cNvPr id="19" name="图片 18" descr="未标题-1_37"/>
          <p:cNvPicPr>
            <a:picLocks noChangeAspect="1"/>
          </p:cNvPicPr>
          <p:nvPr/>
        </p:nvPicPr>
        <p:blipFill>
          <a:blip r:embed="rId2"/>
          <a:stretch>
            <a:fillRect/>
          </a:stretch>
        </p:blipFill>
        <p:spPr>
          <a:xfrm>
            <a:off x="2998502" y="4604867"/>
            <a:ext cx="863888" cy="863888"/>
          </a:xfrm>
          <a:prstGeom prst="rect">
            <a:avLst/>
          </a:prstGeom>
        </p:spPr>
      </p:pic>
      <p:pic>
        <p:nvPicPr>
          <p:cNvPr id="20" name="图片 19" descr="未标题-1_41"/>
          <p:cNvPicPr>
            <a:picLocks noChangeAspect="1"/>
          </p:cNvPicPr>
          <p:nvPr/>
        </p:nvPicPr>
        <p:blipFill>
          <a:blip r:embed="rId3"/>
          <a:stretch>
            <a:fillRect/>
          </a:stretch>
        </p:blipFill>
        <p:spPr>
          <a:xfrm>
            <a:off x="4562092" y="4109631"/>
            <a:ext cx="863888" cy="863888"/>
          </a:xfrm>
          <a:prstGeom prst="rect">
            <a:avLst/>
          </a:prstGeom>
        </p:spPr>
      </p:pic>
      <p:pic>
        <p:nvPicPr>
          <p:cNvPr id="52" name="图片 51" descr="未标题-1_03"/>
          <p:cNvPicPr>
            <a:picLocks noChangeAspect="1"/>
          </p:cNvPicPr>
          <p:nvPr/>
        </p:nvPicPr>
        <p:blipFill>
          <a:blip r:embed="rId4"/>
          <a:stretch>
            <a:fillRect/>
          </a:stretch>
        </p:blipFill>
        <p:spPr>
          <a:xfrm>
            <a:off x="9357834" y="857162"/>
            <a:ext cx="863888" cy="863888"/>
          </a:xfrm>
          <a:prstGeom prst="rect">
            <a:avLst/>
          </a:prstGeom>
        </p:spPr>
      </p:pic>
      <p:pic>
        <p:nvPicPr>
          <p:cNvPr id="21" name="图片 20" descr="未标题-1_18"/>
          <p:cNvPicPr>
            <a:picLocks noChangeAspect="1"/>
          </p:cNvPicPr>
          <p:nvPr/>
        </p:nvPicPr>
        <p:blipFill>
          <a:blip r:embed="rId5"/>
          <a:stretch>
            <a:fillRect/>
          </a:stretch>
        </p:blipFill>
        <p:spPr>
          <a:xfrm>
            <a:off x="2921466" y="1106895"/>
            <a:ext cx="863888" cy="863888"/>
          </a:xfrm>
          <a:prstGeom prst="rect">
            <a:avLst/>
          </a:prstGeom>
        </p:spPr>
      </p:pic>
      <p:pic>
        <p:nvPicPr>
          <p:cNvPr id="22" name="图片 21" descr="未标题-1_09"/>
          <p:cNvPicPr>
            <a:picLocks noChangeAspect="1"/>
          </p:cNvPicPr>
          <p:nvPr/>
        </p:nvPicPr>
        <p:blipFill>
          <a:blip r:embed="rId6"/>
          <a:stretch>
            <a:fillRect/>
          </a:stretch>
        </p:blipFill>
        <p:spPr>
          <a:xfrm>
            <a:off x="3995746" y="2408900"/>
            <a:ext cx="863888" cy="863888"/>
          </a:xfrm>
          <a:prstGeom prst="rect">
            <a:avLst/>
          </a:prstGeom>
        </p:spPr>
      </p:pic>
      <p:pic>
        <p:nvPicPr>
          <p:cNvPr id="23" name="图片 22" descr="未标题-1_16"/>
          <p:cNvPicPr>
            <a:picLocks noChangeAspect="1"/>
          </p:cNvPicPr>
          <p:nvPr/>
        </p:nvPicPr>
        <p:blipFill>
          <a:blip r:embed="rId7"/>
          <a:stretch>
            <a:fillRect/>
          </a:stretch>
        </p:blipFill>
        <p:spPr>
          <a:xfrm>
            <a:off x="6694568" y="2469005"/>
            <a:ext cx="863888" cy="863888"/>
          </a:xfrm>
          <a:prstGeom prst="rect">
            <a:avLst/>
          </a:prstGeom>
        </p:spPr>
      </p:pic>
      <p:pic>
        <p:nvPicPr>
          <p:cNvPr id="57" name="图片 56" descr="未标题-1_24"/>
          <p:cNvPicPr>
            <a:picLocks noChangeAspect="1"/>
          </p:cNvPicPr>
          <p:nvPr/>
        </p:nvPicPr>
        <p:blipFill>
          <a:blip r:embed="rId8"/>
          <a:stretch>
            <a:fillRect/>
          </a:stretch>
        </p:blipFill>
        <p:spPr>
          <a:xfrm>
            <a:off x="805922" y="255260"/>
            <a:ext cx="863888" cy="863888"/>
          </a:xfrm>
          <a:prstGeom prst="rect">
            <a:avLst/>
          </a:prstGeom>
        </p:spPr>
      </p:pic>
      <p:pic>
        <p:nvPicPr>
          <p:cNvPr id="67" name="图片 66" descr="未标题-1_28"/>
          <p:cNvPicPr>
            <a:picLocks noChangeAspect="1"/>
          </p:cNvPicPr>
          <p:nvPr/>
        </p:nvPicPr>
        <p:blipFill>
          <a:blip r:embed="rId9"/>
          <a:stretch>
            <a:fillRect/>
          </a:stretch>
        </p:blipFill>
        <p:spPr>
          <a:xfrm>
            <a:off x="3995746" y="5602957"/>
            <a:ext cx="863888" cy="863888"/>
          </a:xfrm>
          <a:prstGeom prst="rect">
            <a:avLst/>
          </a:prstGeom>
        </p:spPr>
      </p:pic>
      <p:pic>
        <p:nvPicPr>
          <p:cNvPr id="24" name="图片 23" descr="未标题-1_07"/>
          <p:cNvPicPr>
            <a:picLocks noChangeAspect="1"/>
          </p:cNvPicPr>
          <p:nvPr/>
        </p:nvPicPr>
        <p:blipFill>
          <a:blip r:embed="rId10"/>
          <a:stretch>
            <a:fillRect/>
          </a:stretch>
        </p:blipFill>
        <p:spPr>
          <a:xfrm>
            <a:off x="8075301" y="1970383"/>
            <a:ext cx="863888" cy="863888"/>
          </a:xfrm>
          <a:prstGeom prst="rect">
            <a:avLst/>
          </a:prstGeom>
        </p:spPr>
      </p:pic>
      <p:pic>
        <p:nvPicPr>
          <p:cNvPr id="69" name="图片 68" descr="未标题-1_43"/>
          <p:cNvPicPr>
            <a:picLocks noChangeAspect="1"/>
          </p:cNvPicPr>
          <p:nvPr/>
        </p:nvPicPr>
        <p:blipFill>
          <a:blip r:embed="rId11"/>
          <a:stretch>
            <a:fillRect/>
          </a:stretch>
        </p:blipFill>
        <p:spPr>
          <a:xfrm>
            <a:off x="9749790" y="2408900"/>
            <a:ext cx="863888" cy="863888"/>
          </a:xfrm>
          <a:prstGeom prst="rect">
            <a:avLst/>
          </a:prstGeom>
        </p:spPr>
      </p:pic>
      <p:pic>
        <p:nvPicPr>
          <p:cNvPr id="25" name="图片 24" descr="未标题-1_39"/>
          <p:cNvPicPr>
            <a:picLocks noChangeAspect="1"/>
          </p:cNvPicPr>
          <p:nvPr/>
        </p:nvPicPr>
        <p:blipFill>
          <a:blip r:embed="rId12"/>
          <a:stretch>
            <a:fillRect/>
          </a:stretch>
        </p:blipFill>
        <p:spPr>
          <a:xfrm>
            <a:off x="7751917" y="4461798"/>
            <a:ext cx="863888" cy="863888"/>
          </a:xfrm>
          <a:prstGeom prst="rect">
            <a:avLst/>
          </a:prstGeom>
        </p:spPr>
      </p:pic>
      <p:pic>
        <p:nvPicPr>
          <p:cNvPr id="71" name="图片 70" descr="未标题-1_30"/>
          <p:cNvPicPr>
            <a:picLocks noChangeAspect="1"/>
          </p:cNvPicPr>
          <p:nvPr/>
        </p:nvPicPr>
        <p:blipFill>
          <a:blip r:embed="rId13"/>
          <a:stretch>
            <a:fillRect/>
          </a:stretch>
        </p:blipFill>
        <p:spPr>
          <a:xfrm>
            <a:off x="1980095" y="5608036"/>
            <a:ext cx="863888" cy="863888"/>
          </a:xfrm>
          <a:prstGeom prst="rect">
            <a:avLst/>
          </a:prstGeom>
        </p:spPr>
      </p:pic>
      <p:pic>
        <p:nvPicPr>
          <p:cNvPr id="26" name="图片 25" descr="未标题-1_15"/>
          <p:cNvPicPr>
            <a:picLocks noChangeAspect="1"/>
          </p:cNvPicPr>
          <p:nvPr/>
        </p:nvPicPr>
        <p:blipFill>
          <a:blip r:embed="rId14"/>
          <a:stretch>
            <a:fillRect/>
          </a:stretch>
        </p:blipFill>
        <p:spPr>
          <a:xfrm>
            <a:off x="1980095" y="2205726"/>
            <a:ext cx="863888" cy="863888"/>
          </a:xfrm>
          <a:prstGeom prst="rect">
            <a:avLst/>
          </a:prstGeom>
        </p:spPr>
      </p:pic>
      <p:pic>
        <p:nvPicPr>
          <p:cNvPr id="27" name="图片 26" descr="未标题-1_05"/>
          <p:cNvPicPr>
            <a:picLocks noChangeAspect="1"/>
          </p:cNvPicPr>
          <p:nvPr/>
        </p:nvPicPr>
        <p:blipFill>
          <a:blip r:embed="rId15"/>
          <a:stretch>
            <a:fillRect/>
          </a:stretch>
        </p:blipFill>
        <p:spPr>
          <a:xfrm>
            <a:off x="5991926" y="4109631"/>
            <a:ext cx="863888" cy="863888"/>
          </a:xfrm>
          <a:prstGeom prst="rect">
            <a:avLst/>
          </a:prstGeom>
        </p:spPr>
      </p:pic>
      <p:pic>
        <p:nvPicPr>
          <p:cNvPr id="28" name="图片 27" descr="未标题-1_17"/>
          <p:cNvPicPr>
            <a:picLocks noChangeAspect="1"/>
          </p:cNvPicPr>
          <p:nvPr/>
        </p:nvPicPr>
        <p:blipFill>
          <a:blip r:embed="rId16"/>
          <a:stretch>
            <a:fillRect/>
          </a:stretch>
        </p:blipFill>
        <p:spPr>
          <a:xfrm>
            <a:off x="5272353" y="1605517"/>
            <a:ext cx="863888" cy="863888"/>
          </a:xfrm>
          <a:prstGeom prst="rect">
            <a:avLst/>
          </a:prstGeom>
        </p:spPr>
      </p:pic>
      <p:sp>
        <p:nvSpPr>
          <p:cNvPr id="31" name="文本框 30"/>
          <p:cNvSpPr txBox="1"/>
          <p:nvPr/>
        </p:nvSpPr>
        <p:spPr>
          <a:xfrm>
            <a:off x="2715614" y="2590182"/>
            <a:ext cx="6223575" cy="1322070"/>
          </a:xfrm>
          <a:prstGeom prst="rect">
            <a:avLst/>
          </a:prstGeom>
          <a:solidFill>
            <a:schemeClr val="bg1">
              <a:lumMod val="95000"/>
            </a:schemeClr>
          </a:solidFill>
        </p:spPr>
        <p:txBody>
          <a:bodyPr wrap="square" rtlCol="0">
            <a:spAutoFit/>
          </a:bodyPr>
          <a:lstStyle/>
          <a:p>
            <a:pPr algn="ctr"/>
            <a:r>
              <a:rPr kumimoji="1" lang="zh-CN" altLang="en-US" sz="4000" b="1" dirty="0">
                <a:solidFill>
                  <a:schemeClr val="accent1"/>
                </a:solidFill>
                <a:latin typeface="HanziPen SC" charset="-122"/>
                <a:ea typeface="HanziPen SC" charset="-122"/>
                <a:cs typeface="HanziPen SC" charset="-122"/>
              </a:rPr>
              <a:t>由关系图谱构建知识网络为后期研究提供帮助</a:t>
            </a:r>
            <a:endParaRPr kumimoji="1" lang="zh-CN" altLang="en-US" sz="4000" b="1" dirty="0">
              <a:solidFill>
                <a:schemeClr val="accent1"/>
              </a:solidFill>
              <a:latin typeface="HanziPen SC" charset="-122"/>
              <a:ea typeface="HanziPen SC" charset="-122"/>
              <a:cs typeface="HanziPen SC" charset="-122"/>
            </a:endParaRPr>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par>
                                <p:cTn id="24" presetID="10"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par>
                                <p:cTn id="27" presetID="10"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par>
                                <p:cTn id="30" presetID="10" presetClass="entr" presetSubtype="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par>
                                <p:cTn id="33" presetID="10" presetClass="entr" presetSubtype="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par>
                                <p:cTn id="36" presetID="10" presetClass="entr" presetSubtype="0" fill="hold"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par>
                                <p:cTn id="39" presetID="10" presetClass="entr" presetSubtype="0"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par>
                                <p:cTn id="42" presetID="10" presetClass="entr" presetSubtype="0" fill="hold"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500"/>
                                        <p:tgtEl>
                                          <p:spTgt spid="12"/>
                                        </p:tgtEl>
                                      </p:cBhvr>
                                    </p:animEffect>
                                  </p:childTnLst>
                                </p:cTn>
                              </p:par>
                              <p:par>
                                <p:cTn id="45" presetID="10" presetClass="entr" presetSubtype="0"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par>
                                <p:cTn id="48" presetID="10" presetClass="entr" presetSubtype="0" fill="hold" nodeType="withEffect">
                                  <p:stCondLst>
                                    <p:cond delay="0"/>
                                  </p:stCondLst>
                                  <p:childTnLst>
                                    <p:set>
                                      <p:cBhvr>
                                        <p:cTn id="49" dur="1" fill="hold">
                                          <p:stCondLst>
                                            <p:cond delay="0"/>
                                          </p:stCondLst>
                                        </p:cTn>
                                        <p:tgtEl>
                                          <p:spTgt spid="96"/>
                                        </p:tgtEl>
                                        <p:attrNameLst>
                                          <p:attrName>style.visibility</p:attrName>
                                        </p:attrNameLst>
                                      </p:cBhvr>
                                      <p:to>
                                        <p:strVal val="visible"/>
                                      </p:to>
                                    </p:set>
                                    <p:animEffect transition="in" filter="fade">
                                      <p:cBhvr>
                                        <p:cTn id="50" dur="500"/>
                                        <p:tgtEl>
                                          <p:spTgt spid="96"/>
                                        </p:tgtEl>
                                      </p:cBhvr>
                                    </p:animEffect>
                                  </p:childTnLst>
                                </p:cTn>
                              </p:par>
                              <p:par>
                                <p:cTn id="51" presetID="10" presetClass="entr" presetSubtype="0" fill="hold" nodeType="withEffect">
                                  <p:stCondLst>
                                    <p:cond delay="0"/>
                                  </p:stCondLst>
                                  <p:childTnLst>
                                    <p:set>
                                      <p:cBhvr>
                                        <p:cTn id="52" dur="1" fill="hold">
                                          <p:stCondLst>
                                            <p:cond delay="0"/>
                                          </p:stCondLst>
                                        </p:cTn>
                                        <p:tgtEl>
                                          <p:spTgt spid="97"/>
                                        </p:tgtEl>
                                        <p:attrNameLst>
                                          <p:attrName>style.visibility</p:attrName>
                                        </p:attrNameLst>
                                      </p:cBhvr>
                                      <p:to>
                                        <p:strVal val="visible"/>
                                      </p:to>
                                    </p:set>
                                    <p:animEffect transition="in" filter="fade">
                                      <p:cBhvr>
                                        <p:cTn id="53" dur="500"/>
                                        <p:tgtEl>
                                          <p:spTgt spid="97"/>
                                        </p:tgtEl>
                                      </p:cBhvr>
                                    </p:animEffect>
                                  </p:childTnLst>
                                </p:cTn>
                              </p:par>
                              <p:par>
                                <p:cTn id="54" presetID="1" presetClass="entr" presetSubtype="0" fill="hold" nodeType="withEffect">
                                  <p:stCondLst>
                                    <p:cond delay="0"/>
                                  </p:stCondLst>
                                  <p:childTnLst>
                                    <p:set>
                                      <p:cBhvr>
                                        <p:cTn id="55" dur="1" fill="hold">
                                          <p:stCondLst>
                                            <p:cond delay="0"/>
                                          </p:stCondLst>
                                        </p:cTn>
                                        <p:tgtEl>
                                          <p:spTgt spid="25"/>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29"/>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67"/>
                                        </p:tgtEl>
                                        <p:attrNameLst>
                                          <p:attrName>style.visibility</p:attrName>
                                        </p:attrNameLst>
                                      </p:cBhvr>
                                      <p:to>
                                        <p:strVal val="visible"/>
                                      </p:to>
                                    </p:set>
                                  </p:childTnLst>
                                </p:cTn>
                              </p:par>
                              <p:par>
                                <p:cTn id="60" presetID="1" presetClass="entr" presetSubtype="0" fill="hold" nodeType="withEffect">
                                  <p:stCondLst>
                                    <p:cond delay="0"/>
                                  </p:stCondLst>
                                  <p:childTnLst>
                                    <p:set>
                                      <p:cBhvr>
                                        <p:cTn id="61" dur="1" fill="hold">
                                          <p:stCondLst>
                                            <p:cond delay="0"/>
                                          </p:stCondLst>
                                        </p:cTn>
                                        <p:tgtEl>
                                          <p:spTgt spid="71"/>
                                        </p:tgtEl>
                                        <p:attrNameLst>
                                          <p:attrName>style.visibility</p:attrName>
                                        </p:attrNameLst>
                                      </p:cBhvr>
                                      <p:to>
                                        <p:strVal val="visible"/>
                                      </p:to>
                                    </p:set>
                                  </p:childTnLst>
                                </p:cTn>
                              </p:par>
                              <p:par>
                                <p:cTn id="62" presetID="1" presetClass="entr" presetSubtype="0"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childTnLst>
                                </p:cTn>
                              </p:par>
                              <p:par>
                                <p:cTn id="64" presetID="1" presetClass="entr" presetSubtype="0" fill="hold" nodeType="withEffect">
                                  <p:stCondLst>
                                    <p:cond delay="0"/>
                                  </p:stCondLst>
                                  <p:childTnLst>
                                    <p:set>
                                      <p:cBhvr>
                                        <p:cTn id="65" dur="1" fill="hold">
                                          <p:stCondLst>
                                            <p:cond delay="0"/>
                                          </p:stCondLst>
                                        </p:cTn>
                                        <p:tgtEl>
                                          <p:spTgt spid="26"/>
                                        </p:tgtEl>
                                        <p:attrNameLst>
                                          <p:attrName>style.visibility</p:attrName>
                                        </p:attrNameLst>
                                      </p:cBhvr>
                                      <p:to>
                                        <p:strVal val="visible"/>
                                      </p:to>
                                    </p:set>
                                  </p:childTnLst>
                                </p:cTn>
                              </p:par>
                              <p:par>
                                <p:cTn id="66" presetID="1" presetClass="entr" presetSubtype="0" fill="hold" nodeType="withEffect">
                                  <p:stCondLst>
                                    <p:cond delay="0"/>
                                  </p:stCondLst>
                                  <p:childTnLst>
                                    <p:set>
                                      <p:cBhvr>
                                        <p:cTn id="67" dur="1" fill="hold">
                                          <p:stCondLst>
                                            <p:cond delay="0"/>
                                          </p:stCondLst>
                                        </p:cTn>
                                        <p:tgtEl>
                                          <p:spTgt spid="21"/>
                                        </p:tgtEl>
                                        <p:attrNameLst>
                                          <p:attrName>style.visibility</p:attrName>
                                        </p:attrNameLst>
                                      </p:cBhvr>
                                      <p:to>
                                        <p:strVal val="visible"/>
                                      </p:to>
                                    </p:set>
                                  </p:childTnLst>
                                </p:cTn>
                              </p:par>
                              <p:par>
                                <p:cTn id="68" presetID="1" presetClass="entr" presetSubtype="0" fill="hold" nodeType="withEffect">
                                  <p:stCondLst>
                                    <p:cond delay="0"/>
                                  </p:stCondLst>
                                  <p:childTnLst>
                                    <p:set>
                                      <p:cBhvr>
                                        <p:cTn id="69" dur="1" fill="hold">
                                          <p:stCondLst>
                                            <p:cond delay="0"/>
                                          </p:stCondLst>
                                        </p:cTn>
                                        <p:tgtEl>
                                          <p:spTgt spid="57"/>
                                        </p:tgtEl>
                                        <p:attrNameLst>
                                          <p:attrName>style.visibility</p:attrName>
                                        </p:attrNameLst>
                                      </p:cBhvr>
                                      <p:to>
                                        <p:strVal val="visible"/>
                                      </p:to>
                                    </p:set>
                                  </p:childTnLst>
                                </p:cTn>
                              </p:par>
                              <p:par>
                                <p:cTn id="70" presetID="1" presetClass="entr" presetSubtype="0" fill="hold" nodeType="withEffect">
                                  <p:stCondLst>
                                    <p:cond delay="0"/>
                                  </p:stCondLst>
                                  <p:childTnLst>
                                    <p:set>
                                      <p:cBhvr>
                                        <p:cTn id="71" dur="1" fill="hold">
                                          <p:stCondLst>
                                            <p:cond delay="0"/>
                                          </p:stCondLst>
                                        </p:cTn>
                                        <p:tgtEl>
                                          <p:spTgt spid="52"/>
                                        </p:tgtEl>
                                        <p:attrNameLst>
                                          <p:attrName>style.visibility</p:attrName>
                                        </p:attrNameLst>
                                      </p:cBhvr>
                                      <p:to>
                                        <p:strVal val="visible"/>
                                      </p:to>
                                    </p:set>
                                  </p:childTnLst>
                                </p:cTn>
                              </p:par>
                              <p:par>
                                <p:cTn id="72" presetID="1" presetClass="entr" presetSubtype="0" fill="hold" nodeType="withEffect">
                                  <p:stCondLst>
                                    <p:cond delay="0"/>
                                  </p:stCondLst>
                                  <p:childTnLst>
                                    <p:set>
                                      <p:cBhvr>
                                        <p:cTn id="73" dur="1" fill="hold">
                                          <p:stCondLst>
                                            <p:cond delay="0"/>
                                          </p:stCondLst>
                                        </p:cTn>
                                        <p:tgtEl>
                                          <p:spTgt spid="69"/>
                                        </p:tgtEl>
                                        <p:attrNameLst>
                                          <p:attrName>style.visibility</p:attrName>
                                        </p:attrNameLst>
                                      </p:cBhvr>
                                      <p:to>
                                        <p:strVal val="visible"/>
                                      </p:to>
                                    </p:set>
                                  </p:childTnLst>
                                </p:cTn>
                              </p:par>
                              <p:par>
                                <p:cTn id="74" presetID="1" presetClass="entr" presetSubtype="0" fill="hold" nodeType="withEffect">
                                  <p:stCondLst>
                                    <p:cond delay="0"/>
                                  </p:stCondLst>
                                  <p:childTnLst>
                                    <p:set>
                                      <p:cBhvr>
                                        <p:cTn id="75" dur="1" fill="hold">
                                          <p:stCondLst>
                                            <p:cond delay="0"/>
                                          </p:stCondLst>
                                        </p:cTn>
                                        <p:tgtEl>
                                          <p:spTgt spid="24"/>
                                        </p:tgtEl>
                                        <p:attrNameLst>
                                          <p:attrName>style.visibility</p:attrName>
                                        </p:attrNameLst>
                                      </p:cBhvr>
                                      <p:to>
                                        <p:strVal val="visible"/>
                                      </p:to>
                                    </p:set>
                                  </p:childTnLst>
                                </p:cTn>
                              </p:par>
                            </p:childTnLst>
                          </p:cTn>
                        </p:par>
                        <p:par>
                          <p:cTn id="76" fill="hold">
                            <p:stCondLst>
                              <p:cond delay="1000"/>
                            </p:stCondLst>
                            <p:childTnLst>
                              <p:par>
                                <p:cTn id="77" presetID="1" presetClass="entr" presetSubtype="0" fill="hold" grpId="0" nodeType="afterEffect">
                                  <p:stCondLst>
                                    <p:cond delay="0"/>
                                  </p:stCondLst>
                                  <p:childTnLst>
                                    <p:set>
                                      <p:cBhvr>
                                        <p:cTn id="7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flipH="1">
            <a:off x="-194358" y="217178"/>
            <a:ext cx="777432" cy="653712"/>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flipH="1">
            <a:off x="-58057" y="761631"/>
            <a:ext cx="388716" cy="326856"/>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矩形 4"/>
          <p:cNvSpPr/>
          <p:nvPr/>
        </p:nvSpPr>
        <p:spPr>
          <a:xfrm>
            <a:off x="797873" y="611396"/>
            <a:ext cx="1744980" cy="368300"/>
          </a:xfrm>
          <a:prstGeom prst="rect">
            <a:avLst/>
          </a:prstGeom>
        </p:spPr>
        <p:txBody>
          <a:bodyPr wrap="none">
            <a:spAutoFit/>
          </a:bodyPr>
          <a:lstStyle/>
          <a:p>
            <a:r>
              <a:rPr lang="en-US" altLang="zh-CN" b="1" dirty="0">
                <a:solidFill>
                  <a:srgbClr val="C00000"/>
                </a:solidFill>
                <a:latin typeface="Arial" charset="0"/>
                <a:ea typeface="微软雅黑" charset="-122"/>
                <a:sym typeface="Arial" charset="0"/>
              </a:rPr>
              <a:t>1</a:t>
            </a:r>
            <a:r>
              <a:rPr lang="en-US" altLang="zh-CN" b="1" dirty="0">
                <a:latin typeface="Arial" charset="0"/>
                <a:ea typeface="微软雅黑" charset="-122"/>
                <a:sym typeface="Arial" charset="0"/>
              </a:rPr>
              <a:t> </a:t>
            </a:r>
            <a:r>
              <a:rPr lang="zh-CN" b="1" dirty="0">
                <a:latin typeface="Arial" charset="0"/>
                <a:ea typeface="微软雅黑" charset="-122"/>
                <a:sym typeface="Arial" charset="0"/>
              </a:rPr>
              <a:t>超星数字资源</a:t>
            </a:r>
            <a:endParaRPr lang="zh-CN" b="1" dirty="0">
              <a:latin typeface="Arial" charset="0"/>
              <a:ea typeface="微软雅黑" charset="-122"/>
              <a:sym typeface="Arial" charset="0"/>
            </a:endParaRPr>
          </a:p>
        </p:txBody>
      </p:sp>
      <p:sp>
        <p:nvSpPr>
          <p:cNvPr id="6" name="左中括号 5"/>
          <p:cNvSpPr/>
          <p:nvPr/>
        </p:nvSpPr>
        <p:spPr>
          <a:xfrm>
            <a:off x="694606" y="544034"/>
            <a:ext cx="72008" cy="504056"/>
          </a:xfrm>
          <a:prstGeom prst="lef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Arial" charset="0"/>
              <a:ea typeface="微软雅黑" charset="-122"/>
              <a:sym typeface="Arial" charset="0"/>
            </a:endParaRPr>
          </a:p>
        </p:txBody>
      </p:sp>
      <p:sp>
        <p:nvSpPr>
          <p:cNvPr id="9" name="TextBox 8"/>
          <p:cNvSpPr txBox="1"/>
          <p:nvPr/>
        </p:nvSpPr>
        <p:spPr>
          <a:xfrm>
            <a:off x="6098637" y="2708042"/>
            <a:ext cx="4879158" cy="2168525"/>
          </a:xfrm>
          <a:prstGeom prst="rect">
            <a:avLst/>
          </a:prstGeom>
          <a:noFill/>
        </p:spPr>
        <p:txBody>
          <a:bodyPr wrap="square" rtlCol="0">
            <a:spAutoFit/>
          </a:bodyPr>
          <a:lstStyle/>
          <a:p>
            <a:pPr>
              <a:lnSpc>
                <a:spcPct val="150000"/>
              </a:lnSpc>
            </a:pPr>
            <a:r>
              <a:rPr lang="zh-CN" altLang="en-US" b="1" spc="300" dirty="0">
                <a:solidFill>
                  <a:schemeClr val="tx1">
                    <a:lumMod val="65000"/>
                    <a:lumOff val="35000"/>
                  </a:schemeClr>
                </a:solidFill>
                <a:latin typeface="Arial" charset="0"/>
                <a:ea typeface="微软雅黑" charset="-122"/>
                <a:cs typeface="Open Sans" pitchFamily="34" charset="0"/>
                <a:sym typeface="Arial" charset="0"/>
              </a:rPr>
              <a:t>     超星集团历时</a:t>
            </a:r>
            <a:r>
              <a:rPr lang="en-US" altLang="zh-CN" b="1" spc="300" dirty="0">
                <a:solidFill>
                  <a:schemeClr val="tx1">
                    <a:lumMod val="65000"/>
                    <a:lumOff val="35000"/>
                  </a:schemeClr>
                </a:solidFill>
                <a:latin typeface="Arial" charset="0"/>
                <a:ea typeface="微软雅黑" charset="-122"/>
                <a:cs typeface="Open Sans" pitchFamily="34" charset="0"/>
                <a:sym typeface="Arial" charset="0"/>
              </a:rPr>
              <a:t>26</a:t>
            </a:r>
            <a:r>
              <a:rPr lang="zh-CN" altLang="en-US" b="1" spc="300" dirty="0">
                <a:solidFill>
                  <a:schemeClr val="tx1">
                    <a:lumMod val="65000"/>
                    <a:lumOff val="35000"/>
                  </a:schemeClr>
                </a:solidFill>
                <a:latin typeface="Arial" charset="0"/>
                <a:ea typeface="微软雅黑" charset="-122"/>
                <a:cs typeface="Open Sans" pitchFamily="34" charset="0"/>
                <a:sym typeface="Arial" charset="0"/>
              </a:rPr>
              <a:t>年，在本领域内百炼成钢。超星数字资源就是其中的丰硕成果。其中包括有百链、读秀学术搜索、超星发现、汇雅电子书、超星学习通、歌德电子书借阅机在内的多种数字资源</a:t>
            </a:r>
            <a:endParaRPr lang="zh-CN" altLang="en-US" b="1" spc="300" dirty="0">
              <a:solidFill>
                <a:schemeClr val="tx1">
                  <a:lumMod val="65000"/>
                  <a:lumOff val="35000"/>
                </a:schemeClr>
              </a:solidFill>
              <a:latin typeface="Arial" charset="0"/>
              <a:ea typeface="微软雅黑" charset="-122"/>
              <a:cs typeface="Open Sans" pitchFamily="34" charset="0"/>
              <a:sym typeface="Arial" charset="0"/>
            </a:endParaRPr>
          </a:p>
        </p:txBody>
      </p:sp>
      <p:cxnSp>
        <p:nvCxnSpPr>
          <p:cNvPr id="11" name="直接连接符 10"/>
          <p:cNvCxnSpPr/>
          <p:nvPr/>
        </p:nvCxnSpPr>
        <p:spPr>
          <a:xfrm flipH="1">
            <a:off x="6184600" y="2494811"/>
            <a:ext cx="388716" cy="326856"/>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a:off x="10703051" y="4496206"/>
            <a:ext cx="388716" cy="32685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图片 1" descr="logo.gif"/>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82930" y="1772816"/>
            <a:ext cx="2610485" cy="721995"/>
          </a:xfrm>
          <a:prstGeom prst="rect">
            <a:avLst/>
          </a:prstGeom>
          <a:effectLst/>
        </p:spPr>
      </p:pic>
      <p:pic>
        <p:nvPicPr>
          <p:cNvPr id="7" name="图片 6" descr="logo040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930" y="2734206"/>
            <a:ext cx="2575560" cy="916305"/>
          </a:xfrm>
          <a:prstGeom prst="rect">
            <a:avLst/>
          </a:prstGeom>
        </p:spPr>
      </p:pic>
      <p:pic>
        <p:nvPicPr>
          <p:cNvPr id="13" name="图片 12" descr="timg"/>
          <p:cNvPicPr>
            <a:picLocks noChangeAspect="1"/>
          </p:cNvPicPr>
          <p:nvPr/>
        </p:nvPicPr>
        <p:blipFill>
          <a:blip r:embed="rId3">
            <a:clrChange>
              <a:clrFrom>
                <a:srgbClr val="FFF4F8">
                  <a:alpha val="100000"/>
                </a:srgbClr>
              </a:clrFrom>
              <a:clrTo>
                <a:srgbClr val="FFF4F8">
                  <a:alpha val="100000"/>
                  <a:alpha val="0"/>
                </a:srgbClr>
              </a:clrTo>
            </a:clrChange>
          </a:blip>
          <a:srcRect t="11676" b="10277"/>
          <a:stretch>
            <a:fillRect/>
          </a:stretch>
        </p:blipFill>
        <p:spPr>
          <a:xfrm>
            <a:off x="582930" y="4015001"/>
            <a:ext cx="2609850" cy="1558290"/>
          </a:xfrm>
          <a:prstGeom prst="rect">
            <a:avLst/>
          </a:prstGeom>
        </p:spPr>
      </p:pic>
      <p:pic>
        <p:nvPicPr>
          <p:cNvPr id="13329" name="图片 13328" descr="C:\Users\good\Desktop\未标题-2.png未标题-2"/>
          <p:cNvPicPr>
            <a:picLocks noChangeAspect="1"/>
          </p:cNvPicPr>
          <p:nvPr/>
        </p:nvPicPr>
        <p:blipFill>
          <a:blip r:embed="rId4"/>
          <a:srcRect l="15019" r="3653"/>
          <a:stretch>
            <a:fillRect/>
          </a:stretch>
        </p:blipFill>
        <p:spPr>
          <a:xfrm>
            <a:off x="3742358" y="2853443"/>
            <a:ext cx="1479479" cy="3236734"/>
          </a:xfrm>
          <a:prstGeom prst="rect">
            <a:avLst/>
          </a:prstGeom>
          <a:noFill/>
          <a:ln w="9525">
            <a:noFill/>
            <a:miter/>
          </a:ln>
          <a:effectLst>
            <a:outerShdw blurRad="50800" dist="38100" dir="2700000" algn="tl" rotWithShape="0">
              <a:prstClr val="black">
                <a:alpha val="40000"/>
              </a:prstClr>
            </a:outerShdw>
          </a:effectLst>
        </p:spPr>
      </p:pic>
      <p:pic>
        <p:nvPicPr>
          <p:cNvPr id="10" name="图片 9"/>
          <p:cNvPicPr>
            <a:picLocks noChangeAspect="1"/>
          </p:cNvPicPr>
          <p:nvPr/>
        </p:nvPicPr>
        <p:blipFill>
          <a:blip r:embed="rId5">
            <a:clrChange>
              <a:clrFrom>
                <a:srgbClr val="F6F6F6">
                  <a:alpha val="100000"/>
                </a:srgbClr>
              </a:clrFrom>
              <a:clrTo>
                <a:srgbClr val="F6F6F6">
                  <a:alpha val="100000"/>
                  <a:alpha val="0"/>
                </a:srgbClr>
              </a:clrTo>
            </a:clrChange>
            <a:extLst>
              <a:ext uri="{28A0092B-C50C-407E-A947-70E740481C1C}">
                <a14:useLocalDpi xmlns:a14="http://schemas.microsoft.com/office/drawing/2010/main" val="0"/>
              </a:ext>
            </a:extLst>
          </a:blip>
          <a:stretch>
            <a:fillRect/>
          </a:stretch>
        </p:blipFill>
        <p:spPr>
          <a:xfrm>
            <a:off x="2894330" y="1427480"/>
            <a:ext cx="3025775" cy="116268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圆角矩形 12"/>
          <p:cNvSpPr/>
          <p:nvPr/>
        </p:nvSpPr>
        <p:spPr>
          <a:xfrm>
            <a:off x="1480945" y="871871"/>
            <a:ext cx="9171381" cy="914281"/>
          </a:xfrm>
          <a:prstGeom prst="roundRect">
            <a:avLst/>
          </a:prstGeom>
          <a:noFill/>
          <a:ln>
            <a:solidFill>
              <a:schemeClr val="bg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75779" name="文本框 13"/>
          <p:cNvSpPr txBox="1">
            <a:spLocks noChangeArrowheads="1"/>
          </p:cNvSpPr>
          <p:nvPr/>
        </p:nvSpPr>
        <p:spPr bwMode="auto">
          <a:xfrm>
            <a:off x="3569823" y="935363"/>
            <a:ext cx="4992037" cy="76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algn="ctr" eaLnBrk="1" hangingPunct="1"/>
            <a:r>
              <a:rPr lang="zh-CN" altLang="en-US" sz="4400" dirty="0">
                <a:latin typeface="微软雅黑" charset="-122"/>
                <a:ea typeface="微软雅黑" charset="-122"/>
              </a:rPr>
              <a:t>无缝对接</a:t>
            </a:r>
            <a:endParaRPr lang="zh-CN" altLang="en-US" sz="4400" dirty="0">
              <a:latin typeface="微软雅黑" charset="-122"/>
              <a:ea typeface="微软雅黑" charset="-122"/>
            </a:endParaRPr>
          </a:p>
        </p:txBody>
      </p:sp>
      <p:sp>
        <p:nvSpPr>
          <p:cNvPr id="15" name="剪去对角的矩形 14"/>
          <p:cNvSpPr/>
          <p:nvPr/>
        </p:nvSpPr>
        <p:spPr>
          <a:xfrm>
            <a:off x="1466659" y="2295673"/>
            <a:ext cx="2103164" cy="3801568"/>
          </a:xfrm>
          <a:prstGeom prst="snip2DiagRect">
            <a:avLst/>
          </a:prstGeom>
          <a:solidFill>
            <a:schemeClr val="bg1">
              <a:lumMod val="95000"/>
              <a:alpha val="2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3600" b="1" dirty="0">
                <a:solidFill>
                  <a:schemeClr val="tx1"/>
                </a:solidFill>
                <a:latin typeface="微软雅黑" charset="-122"/>
                <a:ea typeface="微软雅黑" charset="-122"/>
              </a:rPr>
              <a:t>OPAC</a:t>
            </a:r>
            <a:endParaRPr lang="en-US" altLang="zh-CN" sz="3600" b="1" dirty="0">
              <a:solidFill>
                <a:schemeClr val="tx1"/>
              </a:solidFill>
              <a:latin typeface="微软雅黑" charset="-122"/>
              <a:ea typeface="微软雅黑" charset="-122"/>
            </a:endParaRPr>
          </a:p>
          <a:p>
            <a:pPr algn="ctr">
              <a:defRPr/>
            </a:pPr>
            <a:endParaRPr lang="en-US" altLang="zh-CN" dirty="0">
              <a:solidFill>
                <a:schemeClr val="tx1"/>
              </a:solidFill>
              <a:latin typeface="微软雅黑" charset="-122"/>
              <a:ea typeface="微软雅黑" charset="-122"/>
            </a:endParaRPr>
          </a:p>
          <a:p>
            <a:pPr algn="ctr">
              <a:defRPr/>
            </a:pPr>
            <a:endParaRPr lang="en-US" altLang="zh-CN" dirty="0">
              <a:solidFill>
                <a:schemeClr val="tx1"/>
              </a:solidFill>
              <a:latin typeface="微软雅黑" charset="-122"/>
              <a:ea typeface="微软雅黑" charset="-122"/>
            </a:endParaRPr>
          </a:p>
          <a:p>
            <a:pPr algn="ctr">
              <a:defRPr/>
            </a:pPr>
            <a:endParaRPr lang="en-US" altLang="zh-CN" dirty="0">
              <a:solidFill>
                <a:schemeClr val="tx1"/>
              </a:solidFill>
              <a:latin typeface="微软雅黑" charset="-122"/>
              <a:ea typeface="微软雅黑" charset="-122"/>
            </a:endParaRPr>
          </a:p>
          <a:p>
            <a:pPr algn="ctr">
              <a:defRPr/>
            </a:pPr>
            <a:r>
              <a:rPr lang="zh-CN" altLang="en-US" sz="2400" dirty="0">
                <a:solidFill>
                  <a:schemeClr val="tx1"/>
                </a:solidFill>
                <a:latin typeface="微软雅黑" charset="-122"/>
                <a:ea typeface="微软雅黑" charset="-122"/>
              </a:rPr>
              <a:t>本馆纸书</a:t>
            </a:r>
            <a:endParaRPr lang="zh-CN" altLang="en-US" sz="2400" dirty="0">
              <a:solidFill>
                <a:schemeClr val="tx1"/>
              </a:solidFill>
              <a:latin typeface="微软雅黑" charset="-122"/>
              <a:ea typeface="微软雅黑" charset="-122"/>
            </a:endParaRPr>
          </a:p>
        </p:txBody>
      </p:sp>
      <p:sp>
        <p:nvSpPr>
          <p:cNvPr id="16" name="剪去对角的矩形 15"/>
          <p:cNvSpPr/>
          <p:nvPr/>
        </p:nvSpPr>
        <p:spPr>
          <a:xfrm>
            <a:off x="3833314" y="2295673"/>
            <a:ext cx="2103163" cy="3801568"/>
          </a:xfrm>
          <a:prstGeom prst="snip2DiagRect">
            <a:avLst/>
          </a:prstGeom>
          <a:solidFill>
            <a:schemeClr val="bg1">
              <a:alpha val="2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3600" b="1" dirty="0">
                <a:solidFill>
                  <a:schemeClr val="tx1"/>
                </a:solidFill>
                <a:latin typeface="微软雅黑" charset="-122"/>
                <a:ea typeface="微软雅黑" charset="-122"/>
              </a:rPr>
              <a:t>数据库</a:t>
            </a:r>
            <a:endParaRPr lang="en-US" altLang="zh-CN" sz="3600" b="1" dirty="0">
              <a:solidFill>
                <a:schemeClr val="tx1"/>
              </a:solidFill>
              <a:latin typeface="微软雅黑" charset="-122"/>
              <a:ea typeface="微软雅黑" charset="-122"/>
            </a:endParaRPr>
          </a:p>
          <a:p>
            <a:pPr algn="ctr">
              <a:defRPr/>
            </a:pPr>
            <a:endParaRPr lang="en-US" altLang="zh-CN" dirty="0">
              <a:solidFill>
                <a:schemeClr val="tx1"/>
              </a:solidFill>
              <a:latin typeface="微软雅黑" charset="-122"/>
              <a:ea typeface="微软雅黑" charset="-122"/>
            </a:endParaRPr>
          </a:p>
          <a:p>
            <a:pPr algn="ctr">
              <a:defRPr/>
            </a:pPr>
            <a:endParaRPr lang="en-US" altLang="zh-CN" dirty="0">
              <a:solidFill>
                <a:schemeClr val="tx1"/>
              </a:solidFill>
              <a:latin typeface="微软雅黑" charset="-122"/>
              <a:ea typeface="微软雅黑" charset="-122"/>
            </a:endParaRPr>
          </a:p>
          <a:p>
            <a:pPr algn="ctr">
              <a:defRPr/>
            </a:pPr>
            <a:r>
              <a:rPr lang="en-US" altLang="zh-CN" sz="2000" dirty="0">
                <a:solidFill>
                  <a:schemeClr val="tx1"/>
                </a:solidFill>
                <a:latin typeface="微软雅黑" charset="-122"/>
                <a:ea typeface="微软雅黑" charset="-122"/>
              </a:rPr>
              <a:t>CNKI/</a:t>
            </a:r>
            <a:r>
              <a:rPr lang="zh-CN" altLang="en-US" sz="2000" dirty="0">
                <a:solidFill>
                  <a:schemeClr val="tx1"/>
                </a:solidFill>
                <a:latin typeface="微软雅黑" charset="-122"/>
                <a:ea typeface="微软雅黑" charset="-122"/>
              </a:rPr>
              <a:t>万方</a:t>
            </a:r>
            <a:endParaRPr lang="en-US" altLang="zh-CN" sz="2000" dirty="0">
              <a:solidFill>
                <a:schemeClr val="tx1"/>
              </a:solidFill>
              <a:latin typeface="微软雅黑" charset="-122"/>
              <a:ea typeface="微软雅黑" charset="-122"/>
            </a:endParaRPr>
          </a:p>
          <a:p>
            <a:pPr algn="ctr">
              <a:defRPr/>
            </a:pPr>
            <a:r>
              <a:rPr lang="en-US" altLang="zh-CN" sz="2000" dirty="0">
                <a:solidFill>
                  <a:schemeClr val="tx1"/>
                </a:solidFill>
                <a:latin typeface="微软雅黑" charset="-122"/>
                <a:ea typeface="微软雅黑" charset="-122"/>
              </a:rPr>
              <a:t>/</a:t>
            </a:r>
            <a:r>
              <a:rPr lang="zh-CN" altLang="en-US" sz="2000" dirty="0">
                <a:solidFill>
                  <a:schemeClr val="tx1"/>
                </a:solidFill>
                <a:latin typeface="微软雅黑" charset="-122"/>
                <a:ea typeface="微软雅黑" charset="-122"/>
              </a:rPr>
              <a:t>维普</a:t>
            </a:r>
            <a:r>
              <a:rPr lang="en-US" altLang="zh-CN" sz="2000" dirty="0">
                <a:solidFill>
                  <a:schemeClr val="tx1"/>
                </a:solidFill>
                <a:latin typeface="微软雅黑" charset="-122"/>
                <a:ea typeface="微软雅黑" charset="-122"/>
              </a:rPr>
              <a:t>……</a:t>
            </a:r>
            <a:endParaRPr lang="zh-CN" altLang="en-US" sz="2000" dirty="0">
              <a:solidFill>
                <a:schemeClr val="tx1"/>
              </a:solidFill>
              <a:latin typeface="微软雅黑" charset="-122"/>
              <a:ea typeface="微软雅黑" charset="-122"/>
            </a:endParaRPr>
          </a:p>
        </p:txBody>
      </p:sp>
      <p:sp>
        <p:nvSpPr>
          <p:cNvPr id="24" name="剪去对角的矩形 23"/>
          <p:cNvSpPr/>
          <p:nvPr/>
        </p:nvSpPr>
        <p:spPr>
          <a:xfrm>
            <a:off x="6198381" y="2263927"/>
            <a:ext cx="2104751" cy="3801568"/>
          </a:xfrm>
          <a:prstGeom prst="snip2DiagRect">
            <a:avLst/>
          </a:prstGeom>
          <a:solidFill>
            <a:schemeClr val="bg1">
              <a:alpha val="2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3600" b="1" dirty="0">
                <a:solidFill>
                  <a:schemeClr val="tx1"/>
                </a:solidFill>
                <a:latin typeface="微软雅黑" charset="-122"/>
                <a:ea typeface="微软雅黑" charset="-122"/>
              </a:rPr>
              <a:t>读秀</a:t>
            </a:r>
            <a:endParaRPr lang="en-US" altLang="zh-CN" sz="3600" b="1" dirty="0">
              <a:solidFill>
                <a:schemeClr val="tx1"/>
              </a:solidFill>
              <a:latin typeface="微软雅黑" charset="-122"/>
              <a:ea typeface="微软雅黑" charset="-122"/>
            </a:endParaRPr>
          </a:p>
          <a:p>
            <a:pPr algn="ctr">
              <a:defRPr/>
            </a:pPr>
            <a:endParaRPr lang="en-US" altLang="zh-CN" dirty="0">
              <a:solidFill>
                <a:schemeClr val="tx1"/>
              </a:solidFill>
              <a:latin typeface="微软雅黑" charset="-122"/>
              <a:ea typeface="微软雅黑" charset="-122"/>
            </a:endParaRPr>
          </a:p>
          <a:p>
            <a:pPr algn="ctr">
              <a:defRPr/>
            </a:pPr>
            <a:endParaRPr lang="en-US" altLang="zh-CN" dirty="0">
              <a:solidFill>
                <a:schemeClr val="tx1"/>
              </a:solidFill>
              <a:latin typeface="微软雅黑" charset="-122"/>
              <a:ea typeface="微软雅黑" charset="-122"/>
            </a:endParaRPr>
          </a:p>
          <a:p>
            <a:pPr algn="ctr">
              <a:defRPr/>
            </a:pPr>
            <a:endParaRPr lang="en-US" altLang="zh-CN" dirty="0">
              <a:solidFill>
                <a:schemeClr val="tx1"/>
              </a:solidFill>
              <a:latin typeface="微软雅黑" charset="-122"/>
              <a:ea typeface="微软雅黑" charset="-122"/>
            </a:endParaRPr>
          </a:p>
          <a:p>
            <a:pPr algn="ctr">
              <a:defRPr/>
            </a:pPr>
            <a:r>
              <a:rPr lang="zh-CN" altLang="en-US" sz="2000" dirty="0">
                <a:solidFill>
                  <a:schemeClr val="tx1"/>
                </a:solidFill>
                <a:latin typeface="微软雅黑" charset="-122"/>
                <a:ea typeface="微软雅黑" charset="-122"/>
              </a:rPr>
              <a:t>中文图书补缺</a:t>
            </a:r>
            <a:endParaRPr lang="zh-CN" altLang="en-US" sz="2000" dirty="0">
              <a:solidFill>
                <a:schemeClr val="tx1"/>
              </a:solidFill>
              <a:latin typeface="微软雅黑" charset="-122"/>
              <a:ea typeface="微软雅黑" charset="-122"/>
            </a:endParaRPr>
          </a:p>
        </p:txBody>
      </p:sp>
      <p:sp>
        <p:nvSpPr>
          <p:cNvPr id="25" name="剪去对角的矩形 24"/>
          <p:cNvSpPr/>
          <p:nvPr/>
        </p:nvSpPr>
        <p:spPr>
          <a:xfrm>
            <a:off x="8561860" y="2295673"/>
            <a:ext cx="2103164" cy="3801568"/>
          </a:xfrm>
          <a:prstGeom prst="snip2DiagRect">
            <a:avLst/>
          </a:prstGeom>
          <a:solidFill>
            <a:schemeClr val="bg1">
              <a:alpha val="2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3600" b="1" dirty="0">
                <a:solidFill>
                  <a:schemeClr val="tx1"/>
                </a:solidFill>
                <a:latin typeface="微软雅黑" charset="-122"/>
                <a:ea typeface="微软雅黑" charset="-122"/>
              </a:rPr>
              <a:t>百链</a:t>
            </a:r>
            <a:endParaRPr lang="en-US" altLang="zh-CN" sz="3600" b="1" dirty="0">
              <a:solidFill>
                <a:schemeClr val="tx1"/>
              </a:solidFill>
              <a:latin typeface="微软雅黑" charset="-122"/>
              <a:ea typeface="微软雅黑" charset="-122"/>
            </a:endParaRPr>
          </a:p>
          <a:p>
            <a:pPr algn="ctr">
              <a:defRPr/>
            </a:pPr>
            <a:endParaRPr lang="en-US" altLang="zh-CN" dirty="0">
              <a:solidFill>
                <a:schemeClr val="tx1"/>
              </a:solidFill>
              <a:latin typeface="微软雅黑" charset="-122"/>
              <a:ea typeface="微软雅黑" charset="-122"/>
            </a:endParaRPr>
          </a:p>
          <a:p>
            <a:pPr algn="ctr">
              <a:defRPr/>
            </a:pPr>
            <a:endParaRPr lang="en-US" altLang="zh-CN" dirty="0">
              <a:solidFill>
                <a:schemeClr val="tx1"/>
              </a:solidFill>
              <a:latin typeface="微软雅黑" charset="-122"/>
              <a:ea typeface="微软雅黑" charset="-122"/>
            </a:endParaRPr>
          </a:p>
          <a:p>
            <a:pPr algn="ctr">
              <a:defRPr/>
            </a:pPr>
            <a:endParaRPr lang="en-US" altLang="zh-CN" dirty="0">
              <a:solidFill>
                <a:schemeClr val="tx1"/>
              </a:solidFill>
              <a:latin typeface="微软雅黑" charset="-122"/>
              <a:ea typeface="微软雅黑" charset="-122"/>
            </a:endParaRPr>
          </a:p>
          <a:p>
            <a:pPr algn="ctr">
              <a:defRPr/>
            </a:pPr>
            <a:r>
              <a:rPr lang="zh-CN" altLang="en-US" sz="2000" dirty="0">
                <a:solidFill>
                  <a:schemeClr val="tx1"/>
                </a:solidFill>
                <a:latin typeface="微软雅黑" charset="-122"/>
                <a:ea typeface="微软雅黑" charset="-122"/>
              </a:rPr>
              <a:t>期刊等文献</a:t>
            </a:r>
            <a:endParaRPr lang="en-US" altLang="zh-CN" sz="2000" dirty="0">
              <a:solidFill>
                <a:schemeClr val="tx1"/>
              </a:solidFill>
              <a:latin typeface="微软雅黑" charset="-122"/>
              <a:ea typeface="微软雅黑" charset="-122"/>
            </a:endParaRPr>
          </a:p>
          <a:p>
            <a:pPr algn="ctr">
              <a:defRPr/>
            </a:pPr>
            <a:r>
              <a:rPr lang="zh-CN" altLang="en-US" sz="2000" dirty="0">
                <a:solidFill>
                  <a:schemeClr val="tx1"/>
                </a:solidFill>
                <a:latin typeface="微软雅黑" charset="-122"/>
                <a:ea typeface="微软雅黑" charset="-122"/>
              </a:rPr>
              <a:t>补缺</a:t>
            </a:r>
            <a:endParaRPr lang="zh-CN" altLang="en-US" sz="2000" dirty="0">
              <a:solidFill>
                <a:schemeClr val="tx1"/>
              </a:solidFill>
              <a:latin typeface="微软雅黑" charset="-122"/>
              <a:ea typeface="微软雅黑"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up)">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up)">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up)">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6" grpId="0" bldLvl="0" animBg="1"/>
      <p:bldP spid="24" grpId="0" bldLvl="0" animBg="1"/>
      <p:bldP spid="25" grpId="0" bldLvl="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图片 7"/>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1333326" y="3355985"/>
            <a:ext cx="9428522" cy="3272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3" name="图片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33326" y="19494"/>
            <a:ext cx="9428522" cy="3333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圆角矩形标注 6"/>
          <p:cNvSpPr>
            <a:spLocks noChangeArrowheads="1"/>
          </p:cNvSpPr>
          <p:nvPr/>
        </p:nvSpPr>
        <p:spPr bwMode="auto">
          <a:xfrm>
            <a:off x="5512670" y="1686152"/>
            <a:ext cx="2392050" cy="693648"/>
          </a:xfrm>
          <a:prstGeom prst="wedgeRoundRectCallout">
            <a:avLst>
              <a:gd name="adj1" fmla="val -62065"/>
              <a:gd name="adj2" fmla="val 110394"/>
              <a:gd name="adj3" fmla="val 16667"/>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r>
              <a:rPr lang="zh-CN" altLang="en-US" sz="2400" b="1" dirty="0">
                <a:solidFill>
                  <a:schemeClr val="accent2"/>
                </a:solidFill>
                <a:latin typeface="微软雅黑" charset="-122"/>
                <a:ea typeface="微软雅黑" charset="-122"/>
                <a:sym typeface="Calibri" pitchFamily="34" charset="0"/>
              </a:rPr>
              <a:t>超星全文下载</a:t>
            </a:r>
            <a:endParaRPr lang="zh-CN" altLang="en-US" sz="2400" b="1" dirty="0">
              <a:solidFill>
                <a:schemeClr val="accent2"/>
              </a:solidFill>
              <a:latin typeface="微软雅黑" charset="-122"/>
              <a:ea typeface="微软雅黑" charset="-122"/>
              <a:sym typeface="Calibri" pitchFamily="34" charset="0"/>
            </a:endParaRPr>
          </a:p>
        </p:txBody>
      </p:sp>
      <p:sp>
        <p:nvSpPr>
          <p:cNvPr id="7" name="圆角矩形标注 8"/>
          <p:cNvSpPr>
            <a:spLocks noChangeArrowheads="1"/>
          </p:cNvSpPr>
          <p:nvPr/>
        </p:nvSpPr>
        <p:spPr bwMode="auto">
          <a:xfrm>
            <a:off x="6099969" y="4448043"/>
            <a:ext cx="1804752" cy="1141264"/>
          </a:xfrm>
          <a:prstGeom prst="wedgeRoundRectCallout">
            <a:avLst>
              <a:gd name="adj1" fmla="val -143634"/>
              <a:gd name="adj2" fmla="val 93759"/>
              <a:gd name="adj3" fmla="val 16667"/>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r>
              <a:rPr lang="zh-CN" altLang="en-US" sz="2400" b="1" dirty="0">
                <a:solidFill>
                  <a:schemeClr val="accent2"/>
                </a:solidFill>
                <a:latin typeface="微软雅黑" charset="-122"/>
                <a:ea typeface="微软雅黑" charset="-122"/>
                <a:sym typeface="微软雅黑" charset="-122"/>
              </a:rPr>
              <a:t>本馆馆藏读秀</a:t>
            </a:r>
            <a:endParaRPr lang="zh-CN" altLang="en-US" sz="2400" b="1" dirty="0">
              <a:solidFill>
                <a:schemeClr val="accent2"/>
              </a:solidFill>
              <a:latin typeface="微软雅黑" charset="-122"/>
              <a:ea typeface="微软雅黑" charset="-122"/>
              <a:sym typeface="Calibri"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图片 2"/>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1525390" y="3194081"/>
            <a:ext cx="9144396" cy="3663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5390" y="447"/>
            <a:ext cx="9144396" cy="3193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圆角矩形标注 6"/>
          <p:cNvSpPr>
            <a:spLocks noChangeArrowheads="1"/>
          </p:cNvSpPr>
          <p:nvPr/>
        </p:nvSpPr>
        <p:spPr bwMode="auto">
          <a:xfrm>
            <a:off x="4641246" y="5073436"/>
            <a:ext cx="1871419" cy="693648"/>
          </a:xfrm>
          <a:prstGeom prst="wedgeRoundRectCallout">
            <a:avLst>
              <a:gd name="adj1" fmla="val -65118"/>
              <a:gd name="adj2" fmla="val 137854"/>
              <a:gd name="adj3" fmla="val 16667"/>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r>
              <a:rPr lang="zh-CN" altLang="en-US" sz="2400" b="1" dirty="0">
                <a:solidFill>
                  <a:schemeClr val="accent2"/>
                </a:solidFill>
                <a:latin typeface="微软雅黑" charset="-122"/>
                <a:ea typeface="微软雅黑" charset="-122"/>
                <a:sym typeface="微软雅黑" charset="-122"/>
              </a:rPr>
              <a:t>数据库</a:t>
            </a:r>
            <a:endParaRPr lang="zh-CN" altLang="en-US" sz="2400" b="1" dirty="0">
              <a:solidFill>
                <a:schemeClr val="accent2"/>
              </a:solidFill>
              <a:latin typeface="微软雅黑" charset="-122"/>
              <a:ea typeface="微软雅黑" charset="-122"/>
              <a:sym typeface="Calibri" pitchFamily="34" charset="0"/>
            </a:endParaRPr>
          </a:p>
        </p:txBody>
      </p:sp>
      <p:sp>
        <p:nvSpPr>
          <p:cNvPr id="6" name="圆角矩形标注 7"/>
          <p:cNvSpPr>
            <a:spLocks noChangeArrowheads="1"/>
          </p:cNvSpPr>
          <p:nvPr/>
        </p:nvSpPr>
        <p:spPr bwMode="auto">
          <a:xfrm>
            <a:off x="5796795" y="1879802"/>
            <a:ext cx="2469828" cy="650790"/>
          </a:xfrm>
          <a:prstGeom prst="wedgeRoundRectCallout">
            <a:avLst>
              <a:gd name="adj1" fmla="val -62065"/>
              <a:gd name="adj2" fmla="val 110394"/>
              <a:gd name="adj3" fmla="val 16667"/>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r>
              <a:rPr lang="zh-CN" altLang="en-US" sz="2400" b="1" dirty="0">
                <a:solidFill>
                  <a:schemeClr val="accent2"/>
                </a:solidFill>
                <a:latin typeface="微软雅黑" charset="-122"/>
                <a:ea typeface="微软雅黑" charset="-122"/>
                <a:sym typeface="微软雅黑" charset="-122"/>
              </a:rPr>
              <a:t>百链云共享服务</a:t>
            </a:r>
            <a:endParaRPr lang="zh-CN" altLang="en-US" sz="2400" b="1" dirty="0">
              <a:solidFill>
                <a:schemeClr val="accent2"/>
              </a:solidFill>
              <a:latin typeface="微软雅黑" charset="-122"/>
              <a:ea typeface="微软雅黑" charset="-122"/>
              <a:sym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矩形 5"/>
          <p:cNvSpPr>
            <a:spLocks noChangeArrowheads="1"/>
          </p:cNvSpPr>
          <p:nvPr/>
        </p:nvSpPr>
        <p:spPr bwMode="auto">
          <a:xfrm>
            <a:off x="8298369" y="5798829"/>
            <a:ext cx="2438083" cy="906344"/>
          </a:xfrm>
          <a:prstGeom prst="rect">
            <a:avLst/>
          </a:prstGeom>
          <a:solidFill>
            <a:schemeClr val="tx1"/>
          </a:solidFill>
          <a:ln w="25400">
            <a:solidFill>
              <a:schemeClr val="tx1"/>
            </a:solidFill>
            <a:miter lim="800000"/>
          </a:ln>
        </p:spPr>
        <p:txBody>
          <a:bodyPr anchor="ct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algn="ctr" eaLnBrk="1" hangingPunct="1">
              <a:buFont typeface="Arial" charset="0"/>
              <a:buNone/>
            </a:pPr>
            <a:endParaRPr lang="zh-CN" altLang="en-US">
              <a:solidFill>
                <a:srgbClr val="FFFFFF"/>
              </a:solidFill>
              <a:latin typeface="Arial" charset="0"/>
            </a:endParaRPr>
          </a:p>
        </p:txBody>
      </p:sp>
      <p:pic>
        <p:nvPicPr>
          <p:cNvPr id="61443" name="图片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84119" y="447"/>
            <a:ext cx="9234872" cy="6857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9833" y="216319"/>
            <a:ext cx="6657108" cy="2723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6"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8369" y="447"/>
            <a:ext cx="2495225" cy="444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7"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9833" y="3567095"/>
            <a:ext cx="6341237" cy="2852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8" name="矩形 7"/>
          <p:cNvSpPr>
            <a:spLocks noChangeArrowheads="1"/>
          </p:cNvSpPr>
          <p:nvPr/>
        </p:nvSpPr>
        <p:spPr bwMode="auto">
          <a:xfrm>
            <a:off x="556687" y="1340768"/>
            <a:ext cx="646331" cy="2862322"/>
          </a:xfrm>
          <a:prstGeom prst="rect">
            <a:avLst/>
          </a:prstGeom>
          <a:noFill/>
          <a:ln w="9525">
            <a:solidFill>
              <a:schemeClr val="bg1">
                <a:alpha val="36078"/>
              </a:schemeClr>
            </a:solidFill>
            <a:miter lim="800000"/>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algn="ctr" eaLnBrk="1" hangingPunct="1"/>
            <a:endParaRPr lang="en-US" altLang="zh-CN" sz="3600" dirty="0">
              <a:latin typeface="华文楷体" pitchFamily="2" charset="-122"/>
              <a:ea typeface="华文楷体" pitchFamily="2" charset="-122"/>
            </a:endParaRPr>
          </a:p>
          <a:p>
            <a:pPr algn="ctr" eaLnBrk="1" hangingPunct="1"/>
            <a:r>
              <a:rPr lang="zh-CN" altLang="en-US" sz="3600" dirty="0">
                <a:latin typeface="华文楷体" pitchFamily="2" charset="-122"/>
                <a:ea typeface="华文楷体" pitchFamily="2" charset="-122"/>
              </a:rPr>
              <a:t>参</a:t>
            </a:r>
            <a:endParaRPr lang="en-US" altLang="zh-CN" sz="3600" dirty="0">
              <a:latin typeface="华文楷体" pitchFamily="2" charset="-122"/>
              <a:ea typeface="华文楷体" pitchFamily="2" charset="-122"/>
            </a:endParaRPr>
          </a:p>
          <a:p>
            <a:pPr algn="ctr" eaLnBrk="1" hangingPunct="1"/>
            <a:r>
              <a:rPr lang="zh-CN" altLang="en-US" sz="3600" dirty="0">
                <a:latin typeface="华文楷体" pitchFamily="2" charset="-122"/>
                <a:ea typeface="华文楷体" pitchFamily="2" charset="-122"/>
              </a:rPr>
              <a:t>考</a:t>
            </a:r>
            <a:endParaRPr lang="en-US" altLang="zh-CN" sz="3600" dirty="0">
              <a:latin typeface="华文楷体" pitchFamily="2" charset="-122"/>
              <a:ea typeface="华文楷体" pitchFamily="2" charset="-122"/>
            </a:endParaRPr>
          </a:p>
          <a:p>
            <a:pPr algn="ctr" eaLnBrk="1" hangingPunct="1"/>
            <a:r>
              <a:rPr lang="zh-CN" altLang="en-US" sz="3600" dirty="0">
                <a:latin typeface="华文楷体" pitchFamily="2" charset="-122"/>
                <a:ea typeface="华文楷体" pitchFamily="2" charset="-122"/>
              </a:rPr>
              <a:t>引</a:t>
            </a:r>
            <a:endParaRPr lang="en-US" altLang="zh-CN" sz="3600" dirty="0">
              <a:latin typeface="华文楷体" pitchFamily="2" charset="-122"/>
              <a:ea typeface="华文楷体" pitchFamily="2" charset="-122"/>
            </a:endParaRPr>
          </a:p>
          <a:p>
            <a:pPr algn="ctr" eaLnBrk="1" hangingPunct="1"/>
            <a:r>
              <a:rPr lang="zh-CN" altLang="en-US" sz="3600" dirty="0">
                <a:latin typeface="华文楷体" pitchFamily="2" charset="-122"/>
                <a:ea typeface="华文楷体" pitchFamily="2" charset="-122"/>
              </a:rPr>
              <a:t>证</a:t>
            </a:r>
            <a:endParaRPr lang="en-US" altLang="zh-CN" sz="3600" dirty="0">
              <a:latin typeface="华文楷体" pitchFamily="2" charset="-122"/>
              <a:ea typeface="华文楷体" pitchFamily="2" charset="-122"/>
            </a:endParaRP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图片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84119" y="447"/>
            <a:ext cx="9234872" cy="6857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7" name="图片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4751" y="1836945"/>
            <a:ext cx="7493611" cy="2990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pic>
      <p:sp>
        <p:nvSpPr>
          <p:cNvPr id="3" name="矩形 4"/>
          <p:cNvSpPr>
            <a:spLocks noChangeArrowheads="1"/>
          </p:cNvSpPr>
          <p:nvPr/>
        </p:nvSpPr>
        <p:spPr bwMode="auto">
          <a:xfrm>
            <a:off x="7603135" y="2922654"/>
            <a:ext cx="2095227" cy="95555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algn="ctr" eaLnBrk="1" hangingPunct="1">
              <a:buFont typeface="Arial" charset="0"/>
              <a:buNone/>
            </a:pPr>
            <a:endParaRPr lang="zh-CN" altLang="zh-CN">
              <a:latin typeface="Arial" charset="0"/>
              <a:cs typeface="Arial" charset="0"/>
              <a:sym typeface="Calibri" pitchFamily="34" charset="0"/>
            </a:endParaRPr>
          </a:p>
        </p:txBody>
      </p:sp>
      <p:sp>
        <p:nvSpPr>
          <p:cNvPr id="4" name="矩形 5"/>
          <p:cNvSpPr>
            <a:spLocks noChangeArrowheads="1"/>
          </p:cNvSpPr>
          <p:nvPr/>
        </p:nvSpPr>
        <p:spPr bwMode="auto">
          <a:xfrm>
            <a:off x="2066655" y="2922654"/>
            <a:ext cx="2184116" cy="95555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algn="ctr" eaLnBrk="1" hangingPunct="1">
              <a:buFont typeface="Arial" charset="0"/>
              <a:buNone/>
            </a:pPr>
            <a:endParaRPr lang="zh-CN" altLang="zh-CN">
              <a:latin typeface="Arial" charset="0"/>
              <a:cs typeface="Arial" charset="0"/>
              <a:sym typeface="Calibri" pitchFamily="34" charset="0"/>
            </a:endParaRPr>
          </a:p>
        </p:txBody>
      </p:sp>
      <p:grpSp>
        <p:nvGrpSpPr>
          <p:cNvPr id="2" name="Group 8"/>
          <p:cNvGrpSpPr/>
          <p:nvPr/>
        </p:nvGrpSpPr>
        <p:grpSpPr bwMode="auto">
          <a:xfrm>
            <a:off x="1973723" y="1787739"/>
            <a:ext cx="6188385" cy="1713969"/>
            <a:chOff x="-243171" y="-92014"/>
            <a:chExt cx="5528081" cy="1509561"/>
          </a:xfrm>
          <a:solidFill>
            <a:schemeClr val="bg1"/>
          </a:solidFill>
        </p:grpSpPr>
        <p:sp>
          <p:nvSpPr>
            <p:cNvPr id="6" name="矩形 2"/>
            <p:cNvSpPr>
              <a:spLocks noChangeArrowheads="1"/>
            </p:cNvSpPr>
            <p:nvPr/>
          </p:nvSpPr>
          <p:spPr bwMode="auto">
            <a:xfrm>
              <a:off x="1781915" y="-777"/>
              <a:ext cx="3502995" cy="803105"/>
            </a:xfrm>
            <a:prstGeom prst="rect">
              <a:avLst/>
            </a:prstGeom>
            <a:grpFill/>
            <a:ln w="9525">
              <a:noFill/>
              <a:bevel/>
            </a:ln>
          </p:spPr>
          <p:txBody>
            <a:bodyPr/>
            <a:lstStyle/>
            <a:p>
              <a:pPr algn="ctr">
                <a:defRPr/>
              </a:pPr>
              <a:endParaRPr lang="zh-CN" altLang="zh-CN">
                <a:cs typeface="Arial" charset="0"/>
                <a:sym typeface="Calibri" pitchFamily="34" charset="0"/>
              </a:endParaRPr>
            </a:p>
          </p:txBody>
        </p:sp>
        <p:grpSp>
          <p:nvGrpSpPr>
            <p:cNvPr id="5" name="Group 10"/>
            <p:cNvGrpSpPr/>
            <p:nvPr/>
          </p:nvGrpSpPr>
          <p:grpSpPr bwMode="auto">
            <a:xfrm>
              <a:off x="-243171" y="-92014"/>
              <a:ext cx="2025084" cy="1509561"/>
              <a:chOff x="-243171" y="-92014"/>
              <a:chExt cx="2025084" cy="1509561"/>
            </a:xfrm>
            <a:grpFill/>
          </p:grpSpPr>
          <p:sp>
            <p:nvSpPr>
              <p:cNvPr id="8" name="矩形 6"/>
              <p:cNvSpPr>
                <a:spLocks noChangeArrowheads="1"/>
              </p:cNvSpPr>
              <p:nvPr/>
            </p:nvSpPr>
            <p:spPr bwMode="auto">
              <a:xfrm>
                <a:off x="-243171" y="-92014"/>
                <a:ext cx="2025084" cy="1014979"/>
              </a:xfrm>
              <a:prstGeom prst="rect">
                <a:avLst/>
              </a:prstGeom>
              <a:grpFill/>
              <a:ln w="9525">
                <a:noFill/>
                <a:bevel/>
              </a:ln>
            </p:spPr>
            <p:txBody>
              <a:bodyPr/>
              <a:lstStyle/>
              <a:p>
                <a:pPr algn="ctr">
                  <a:defRPr/>
                </a:pPr>
                <a:r>
                  <a:rPr lang="en-US" altLang="zh-CN">
                    <a:cs typeface="Arial" charset="0"/>
                    <a:sym typeface="Calibri" pitchFamily="34" charset="0"/>
                  </a:rPr>
                  <a:t> </a:t>
                </a:r>
                <a:endParaRPr lang="zh-CN" altLang="en-US">
                  <a:cs typeface="Arial" charset="0"/>
                  <a:sym typeface="Calibri" pitchFamily="34" charset="0"/>
                </a:endParaRPr>
              </a:p>
            </p:txBody>
          </p:sp>
          <p:sp>
            <p:nvSpPr>
              <p:cNvPr id="9" name="矩形 18"/>
              <p:cNvSpPr>
                <a:spLocks noChangeArrowheads="1"/>
              </p:cNvSpPr>
              <p:nvPr/>
            </p:nvSpPr>
            <p:spPr bwMode="auto">
              <a:xfrm>
                <a:off x="-80533" y="652803"/>
                <a:ext cx="200385" cy="764744"/>
              </a:xfrm>
              <a:prstGeom prst="rect">
                <a:avLst/>
              </a:prstGeom>
              <a:grpFill/>
              <a:ln w="9525">
                <a:noFill/>
                <a:bevel/>
              </a:ln>
            </p:spPr>
            <p:txBody>
              <a:bodyPr/>
              <a:lstStyle/>
              <a:p>
                <a:pPr algn="ctr">
                  <a:defRPr/>
                </a:pPr>
                <a:endParaRPr lang="zh-CN" altLang="zh-CN">
                  <a:cs typeface="Arial" charset="0"/>
                  <a:sym typeface="Calibri" pitchFamily="34" charset="0"/>
                </a:endParaRPr>
              </a:p>
            </p:txBody>
          </p:sp>
        </p:grpSp>
      </p:grpSp>
      <p:grpSp>
        <p:nvGrpSpPr>
          <p:cNvPr id="7" name="Group 13"/>
          <p:cNvGrpSpPr/>
          <p:nvPr/>
        </p:nvGrpSpPr>
        <p:grpSpPr bwMode="auto">
          <a:xfrm>
            <a:off x="3971652" y="3302967"/>
            <a:ext cx="5724841" cy="1586874"/>
            <a:chOff x="-111191" y="-56295"/>
            <a:chExt cx="5419317" cy="1589716"/>
          </a:xfrm>
          <a:solidFill>
            <a:schemeClr val="bg1"/>
          </a:solidFill>
        </p:grpSpPr>
        <p:sp>
          <p:nvSpPr>
            <p:cNvPr id="11" name="矩形 3"/>
            <p:cNvSpPr>
              <a:spLocks noChangeArrowheads="1"/>
            </p:cNvSpPr>
            <p:nvPr/>
          </p:nvSpPr>
          <p:spPr bwMode="auto">
            <a:xfrm>
              <a:off x="-111191" y="535212"/>
              <a:ext cx="3437909" cy="964280"/>
            </a:xfrm>
            <a:prstGeom prst="rect">
              <a:avLst/>
            </a:prstGeom>
            <a:grpFill/>
            <a:ln w="9525">
              <a:noFill/>
              <a:bevel/>
            </a:ln>
          </p:spPr>
          <p:txBody>
            <a:bodyPr/>
            <a:lstStyle/>
            <a:p>
              <a:pPr algn="ctr">
                <a:defRPr/>
              </a:pPr>
              <a:endParaRPr lang="zh-CN" altLang="zh-CN">
                <a:cs typeface="Arial" charset="0"/>
                <a:sym typeface="Calibri" pitchFamily="34" charset="0"/>
              </a:endParaRPr>
            </a:p>
          </p:txBody>
        </p:sp>
        <p:grpSp>
          <p:nvGrpSpPr>
            <p:cNvPr id="10" name="Group 15"/>
            <p:cNvGrpSpPr/>
            <p:nvPr/>
          </p:nvGrpSpPr>
          <p:grpSpPr bwMode="auto">
            <a:xfrm>
              <a:off x="3300871" y="-56295"/>
              <a:ext cx="2007255" cy="1589716"/>
              <a:chOff x="4524" y="-56295"/>
              <a:chExt cx="2007255" cy="1589716"/>
            </a:xfrm>
            <a:grpFill/>
          </p:grpSpPr>
          <p:sp>
            <p:nvSpPr>
              <p:cNvPr id="13" name="矩形 7"/>
              <p:cNvSpPr>
                <a:spLocks noChangeArrowheads="1"/>
              </p:cNvSpPr>
              <p:nvPr/>
            </p:nvSpPr>
            <p:spPr bwMode="auto">
              <a:xfrm>
                <a:off x="4524" y="497133"/>
                <a:ext cx="2007255" cy="1036288"/>
              </a:xfrm>
              <a:prstGeom prst="rect">
                <a:avLst/>
              </a:prstGeom>
              <a:grpFill/>
              <a:ln w="9525">
                <a:noFill/>
                <a:bevel/>
              </a:ln>
            </p:spPr>
            <p:txBody>
              <a:bodyPr/>
              <a:lstStyle/>
              <a:p>
                <a:pPr algn="ctr">
                  <a:defRPr/>
                </a:pPr>
                <a:endParaRPr lang="zh-CN" altLang="zh-CN">
                  <a:cs typeface="Arial" charset="0"/>
                  <a:sym typeface="Calibri" pitchFamily="34" charset="0"/>
                </a:endParaRPr>
              </a:p>
            </p:txBody>
          </p:sp>
          <p:sp>
            <p:nvSpPr>
              <p:cNvPr id="14" name="矩形 27"/>
              <p:cNvSpPr>
                <a:spLocks noChangeArrowheads="1"/>
              </p:cNvSpPr>
              <p:nvPr/>
            </p:nvSpPr>
            <p:spPr bwMode="auto">
              <a:xfrm>
                <a:off x="1842404" y="-56295"/>
                <a:ext cx="144016" cy="1036289"/>
              </a:xfrm>
              <a:prstGeom prst="rect">
                <a:avLst/>
              </a:prstGeom>
              <a:grpFill/>
              <a:ln w="9525">
                <a:noFill/>
                <a:bevel/>
              </a:ln>
            </p:spPr>
            <p:txBody>
              <a:bodyPr/>
              <a:lstStyle/>
              <a:p>
                <a:pPr algn="ctr">
                  <a:defRPr/>
                </a:pPr>
                <a:endParaRPr lang="zh-CN" altLang="zh-CN">
                  <a:cs typeface="Arial" charset="0"/>
                  <a:sym typeface="Calibri" pitchFamily="34" charset="0"/>
                </a:endParaRPr>
              </a:p>
            </p:txBody>
          </p:sp>
        </p:grpSp>
      </p:grpSp>
      <p:grpSp>
        <p:nvGrpSpPr>
          <p:cNvPr id="12" name="Group 18"/>
          <p:cNvGrpSpPr/>
          <p:nvPr/>
        </p:nvGrpSpPr>
        <p:grpSpPr bwMode="auto">
          <a:xfrm>
            <a:off x="4250771" y="447"/>
            <a:ext cx="5974572" cy="3096810"/>
            <a:chOff x="0" y="0"/>
            <a:chExt cx="5976664" cy="3096344"/>
          </a:xfrm>
        </p:grpSpPr>
        <p:sp>
          <p:nvSpPr>
            <p:cNvPr id="16" name="矩形标注 16"/>
            <p:cNvSpPr>
              <a:spLocks noChangeArrowheads="1"/>
            </p:cNvSpPr>
            <p:nvPr/>
          </p:nvSpPr>
          <p:spPr bwMode="auto">
            <a:xfrm>
              <a:off x="0" y="0"/>
              <a:ext cx="5976664" cy="3096344"/>
            </a:xfrm>
            <a:prstGeom prst="wedgeRectCallout">
              <a:avLst>
                <a:gd name="adj1" fmla="val -64120"/>
                <a:gd name="adj2" fmla="val 43750"/>
              </a:avLst>
            </a:prstGeom>
          </p:spPr>
          <p:style>
            <a:lnRef idx="2">
              <a:schemeClr val="accent2"/>
            </a:lnRef>
            <a:fillRef idx="1">
              <a:schemeClr val="lt1"/>
            </a:fillRef>
            <a:effectRef idx="0">
              <a:schemeClr val="accent2"/>
            </a:effectRef>
            <a:fontRef idx="minor">
              <a:schemeClr val="dk1"/>
            </a:fontRef>
          </p:style>
          <p:txBody>
            <a:bodyPr/>
            <a:lstStyle>
              <a:lvl1pPr>
                <a:lnSpc>
                  <a:spcPct val="90000"/>
                </a:lnSpc>
                <a:spcBef>
                  <a:spcPct val="20000"/>
                </a:spcBef>
                <a:buFont typeface="Arial" charset="0"/>
                <a:buChar char="•"/>
                <a:defRPr sz="2300">
                  <a:solidFill>
                    <a:schemeClr val="bg1"/>
                  </a:solidFill>
                  <a:latin typeface="Arial" charset="0"/>
                </a:defRPr>
              </a:lvl1pPr>
              <a:lvl2pPr marL="742950" indent="-285750">
                <a:lnSpc>
                  <a:spcPct val="90000"/>
                </a:lnSpc>
                <a:spcBef>
                  <a:spcPct val="20000"/>
                </a:spcBef>
                <a:buFont typeface="Arial" charset="0"/>
                <a:buChar char="•"/>
                <a:defRPr sz="2000">
                  <a:solidFill>
                    <a:schemeClr val="bg1"/>
                  </a:solidFill>
                  <a:latin typeface="Arial" charset="0"/>
                </a:defRPr>
              </a:lvl2pPr>
              <a:lvl3pPr marL="1143000" indent="-228600">
                <a:lnSpc>
                  <a:spcPct val="90000"/>
                </a:lnSpc>
                <a:spcBef>
                  <a:spcPct val="20000"/>
                </a:spcBef>
                <a:buFont typeface="Arial" charset="0"/>
                <a:buChar char="•"/>
                <a:defRPr sz="2000">
                  <a:solidFill>
                    <a:schemeClr val="bg1"/>
                  </a:solidFill>
                  <a:latin typeface="Arial" charset="0"/>
                </a:defRPr>
              </a:lvl3pPr>
              <a:lvl4pPr marL="1600200" indent="-228600">
                <a:lnSpc>
                  <a:spcPct val="90000"/>
                </a:lnSpc>
                <a:spcBef>
                  <a:spcPct val="20000"/>
                </a:spcBef>
                <a:buFont typeface="Arial" charset="0"/>
                <a:buChar char="•"/>
                <a:defRPr sz="2000">
                  <a:solidFill>
                    <a:schemeClr val="bg1"/>
                  </a:solidFill>
                  <a:latin typeface="Arial" charset="0"/>
                </a:defRPr>
              </a:lvl4pPr>
              <a:lvl5pPr marL="2057400" indent="-228600">
                <a:lnSpc>
                  <a:spcPct val="90000"/>
                </a:lnSpc>
                <a:spcBef>
                  <a:spcPct val="20000"/>
                </a:spcBef>
                <a:buFont typeface="Arial" charset="0"/>
                <a:buChar char="•"/>
                <a:defRPr sz="2000">
                  <a:solidFill>
                    <a:schemeClr val="bg1"/>
                  </a:solidFill>
                  <a:latin typeface="Arial" charset="0"/>
                </a:defRPr>
              </a:lvl5pPr>
              <a:lvl6pPr marL="2514600" indent="-228600" eaLnBrk="0" fontAlgn="base" hangingPunct="0">
                <a:lnSpc>
                  <a:spcPct val="90000"/>
                </a:lnSpc>
                <a:spcBef>
                  <a:spcPct val="20000"/>
                </a:spcBef>
                <a:spcAft>
                  <a:spcPct val="0"/>
                </a:spcAft>
                <a:buFont typeface="Arial" charset="0"/>
                <a:buChar char="•"/>
                <a:defRPr sz="2000">
                  <a:solidFill>
                    <a:schemeClr val="bg1"/>
                  </a:solidFill>
                  <a:latin typeface="Arial" charset="0"/>
                </a:defRPr>
              </a:lvl6pPr>
              <a:lvl7pPr marL="2971800" indent="-228600" eaLnBrk="0" fontAlgn="base" hangingPunct="0">
                <a:lnSpc>
                  <a:spcPct val="90000"/>
                </a:lnSpc>
                <a:spcBef>
                  <a:spcPct val="20000"/>
                </a:spcBef>
                <a:spcAft>
                  <a:spcPct val="0"/>
                </a:spcAft>
                <a:buFont typeface="Arial" charset="0"/>
                <a:buChar char="•"/>
                <a:defRPr sz="2000">
                  <a:solidFill>
                    <a:schemeClr val="bg1"/>
                  </a:solidFill>
                  <a:latin typeface="Arial" charset="0"/>
                </a:defRPr>
              </a:lvl7pPr>
              <a:lvl8pPr marL="3429000" indent="-228600" eaLnBrk="0" fontAlgn="base" hangingPunct="0">
                <a:lnSpc>
                  <a:spcPct val="90000"/>
                </a:lnSpc>
                <a:spcBef>
                  <a:spcPct val="20000"/>
                </a:spcBef>
                <a:spcAft>
                  <a:spcPct val="0"/>
                </a:spcAft>
                <a:buFont typeface="Arial" charset="0"/>
                <a:buChar char="•"/>
                <a:defRPr sz="2000">
                  <a:solidFill>
                    <a:schemeClr val="bg1"/>
                  </a:solidFill>
                  <a:latin typeface="Arial" charset="0"/>
                </a:defRPr>
              </a:lvl8pPr>
              <a:lvl9pPr marL="3886200" indent="-228600" eaLnBrk="0" fontAlgn="base" hangingPunct="0">
                <a:lnSpc>
                  <a:spcPct val="90000"/>
                </a:lnSpc>
                <a:spcBef>
                  <a:spcPct val="20000"/>
                </a:spcBef>
                <a:spcAft>
                  <a:spcPct val="0"/>
                </a:spcAft>
                <a:buFont typeface="Arial" charset="0"/>
                <a:buChar char="•"/>
                <a:defRPr sz="2000">
                  <a:solidFill>
                    <a:schemeClr val="bg1"/>
                  </a:solidFill>
                  <a:latin typeface="Arial" charset="0"/>
                </a:defRPr>
              </a:lvl9pPr>
            </a:lstStyle>
            <a:p>
              <a:pPr algn="ctr">
                <a:lnSpc>
                  <a:spcPct val="100000"/>
                </a:lnSpc>
                <a:spcBef>
                  <a:spcPct val="0"/>
                </a:spcBef>
                <a:buNone/>
                <a:defRPr/>
              </a:pPr>
              <a:endParaRPr lang="zh-CN" altLang="zh-CN" sz="1800">
                <a:solidFill>
                  <a:schemeClr val="tx1"/>
                </a:solidFill>
                <a:sym typeface="Calibri" pitchFamily="34" charset="0"/>
              </a:endParaRPr>
            </a:p>
          </p:txBody>
        </p:sp>
        <p:pic>
          <p:nvPicPr>
            <p:cNvPr id="62484" name="图片 17" descr="参考图书.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999" y="92549"/>
              <a:ext cx="5646665" cy="2931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pic>
      </p:grpSp>
      <p:grpSp>
        <p:nvGrpSpPr>
          <p:cNvPr id="15" name="Group 21"/>
          <p:cNvGrpSpPr/>
          <p:nvPr/>
        </p:nvGrpSpPr>
        <p:grpSpPr bwMode="auto">
          <a:xfrm>
            <a:off x="1806339" y="447"/>
            <a:ext cx="5976160" cy="3096810"/>
            <a:chOff x="0" y="0"/>
            <a:chExt cx="5976664" cy="3096344"/>
          </a:xfrm>
        </p:grpSpPr>
        <p:sp>
          <p:nvSpPr>
            <p:cNvPr id="19" name="矩形标注 21"/>
            <p:cNvSpPr>
              <a:spLocks noChangeArrowheads="1"/>
            </p:cNvSpPr>
            <p:nvPr/>
          </p:nvSpPr>
          <p:spPr bwMode="auto">
            <a:xfrm>
              <a:off x="0" y="0"/>
              <a:ext cx="5976664" cy="3096344"/>
            </a:xfrm>
            <a:prstGeom prst="wedgeRectCallout">
              <a:avLst>
                <a:gd name="adj1" fmla="val 57782"/>
                <a:gd name="adj2" fmla="val 49375"/>
              </a:avLst>
            </a:prstGeom>
          </p:spPr>
          <p:style>
            <a:lnRef idx="2">
              <a:schemeClr val="accent2"/>
            </a:lnRef>
            <a:fillRef idx="1">
              <a:schemeClr val="lt1"/>
            </a:fillRef>
            <a:effectRef idx="0">
              <a:schemeClr val="accent2"/>
            </a:effectRef>
            <a:fontRef idx="minor">
              <a:schemeClr val="dk1"/>
            </a:fontRef>
          </p:style>
          <p:txBody>
            <a:bodyPr/>
            <a:lstStyle>
              <a:lvl1pPr>
                <a:lnSpc>
                  <a:spcPct val="90000"/>
                </a:lnSpc>
                <a:spcBef>
                  <a:spcPct val="20000"/>
                </a:spcBef>
                <a:buFont typeface="Arial" charset="0"/>
                <a:buChar char="•"/>
                <a:defRPr sz="2300">
                  <a:solidFill>
                    <a:schemeClr val="bg1"/>
                  </a:solidFill>
                  <a:latin typeface="Arial" charset="0"/>
                </a:defRPr>
              </a:lvl1pPr>
              <a:lvl2pPr marL="742950" indent="-285750">
                <a:lnSpc>
                  <a:spcPct val="90000"/>
                </a:lnSpc>
                <a:spcBef>
                  <a:spcPct val="20000"/>
                </a:spcBef>
                <a:buFont typeface="Arial" charset="0"/>
                <a:buChar char="•"/>
                <a:defRPr sz="2000">
                  <a:solidFill>
                    <a:schemeClr val="bg1"/>
                  </a:solidFill>
                  <a:latin typeface="Arial" charset="0"/>
                </a:defRPr>
              </a:lvl2pPr>
              <a:lvl3pPr marL="1143000" indent="-228600">
                <a:lnSpc>
                  <a:spcPct val="90000"/>
                </a:lnSpc>
                <a:spcBef>
                  <a:spcPct val="20000"/>
                </a:spcBef>
                <a:buFont typeface="Arial" charset="0"/>
                <a:buChar char="•"/>
                <a:defRPr sz="2000">
                  <a:solidFill>
                    <a:schemeClr val="bg1"/>
                  </a:solidFill>
                  <a:latin typeface="Arial" charset="0"/>
                </a:defRPr>
              </a:lvl3pPr>
              <a:lvl4pPr marL="1600200" indent="-228600">
                <a:lnSpc>
                  <a:spcPct val="90000"/>
                </a:lnSpc>
                <a:spcBef>
                  <a:spcPct val="20000"/>
                </a:spcBef>
                <a:buFont typeface="Arial" charset="0"/>
                <a:buChar char="•"/>
                <a:defRPr sz="2000">
                  <a:solidFill>
                    <a:schemeClr val="bg1"/>
                  </a:solidFill>
                  <a:latin typeface="Arial" charset="0"/>
                </a:defRPr>
              </a:lvl4pPr>
              <a:lvl5pPr marL="2057400" indent="-228600">
                <a:lnSpc>
                  <a:spcPct val="90000"/>
                </a:lnSpc>
                <a:spcBef>
                  <a:spcPct val="20000"/>
                </a:spcBef>
                <a:buFont typeface="Arial" charset="0"/>
                <a:buChar char="•"/>
                <a:defRPr sz="2000">
                  <a:solidFill>
                    <a:schemeClr val="bg1"/>
                  </a:solidFill>
                  <a:latin typeface="Arial" charset="0"/>
                </a:defRPr>
              </a:lvl5pPr>
              <a:lvl6pPr marL="2514600" indent="-228600" eaLnBrk="0" fontAlgn="base" hangingPunct="0">
                <a:lnSpc>
                  <a:spcPct val="90000"/>
                </a:lnSpc>
                <a:spcBef>
                  <a:spcPct val="20000"/>
                </a:spcBef>
                <a:spcAft>
                  <a:spcPct val="0"/>
                </a:spcAft>
                <a:buFont typeface="Arial" charset="0"/>
                <a:buChar char="•"/>
                <a:defRPr sz="2000">
                  <a:solidFill>
                    <a:schemeClr val="bg1"/>
                  </a:solidFill>
                  <a:latin typeface="Arial" charset="0"/>
                </a:defRPr>
              </a:lvl6pPr>
              <a:lvl7pPr marL="2971800" indent="-228600" eaLnBrk="0" fontAlgn="base" hangingPunct="0">
                <a:lnSpc>
                  <a:spcPct val="90000"/>
                </a:lnSpc>
                <a:spcBef>
                  <a:spcPct val="20000"/>
                </a:spcBef>
                <a:spcAft>
                  <a:spcPct val="0"/>
                </a:spcAft>
                <a:buFont typeface="Arial" charset="0"/>
                <a:buChar char="•"/>
                <a:defRPr sz="2000">
                  <a:solidFill>
                    <a:schemeClr val="bg1"/>
                  </a:solidFill>
                  <a:latin typeface="Arial" charset="0"/>
                </a:defRPr>
              </a:lvl7pPr>
              <a:lvl8pPr marL="3429000" indent="-228600" eaLnBrk="0" fontAlgn="base" hangingPunct="0">
                <a:lnSpc>
                  <a:spcPct val="90000"/>
                </a:lnSpc>
                <a:spcBef>
                  <a:spcPct val="20000"/>
                </a:spcBef>
                <a:spcAft>
                  <a:spcPct val="0"/>
                </a:spcAft>
                <a:buFont typeface="Arial" charset="0"/>
                <a:buChar char="•"/>
                <a:defRPr sz="2000">
                  <a:solidFill>
                    <a:schemeClr val="bg1"/>
                  </a:solidFill>
                  <a:latin typeface="Arial" charset="0"/>
                </a:defRPr>
              </a:lvl8pPr>
              <a:lvl9pPr marL="3886200" indent="-228600" eaLnBrk="0" fontAlgn="base" hangingPunct="0">
                <a:lnSpc>
                  <a:spcPct val="90000"/>
                </a:lnSpc>
                <a:spcBef>
                  <a:spcPct val="20000"/>
                </a:spcBef>
                <a:spcAft>
                  <a:spcPct val="0"/>
                </a:spcAft>
                <a:buFont typeface="Arial" charset="0"/>
                <a:buChar char="•"/>
                <a:defRPr sz="2000">
                  <a:solidFill>
                    <a:schemeClr val="bg1"/>
                  </a:solidFill>
                  <a:latin typeface="Arial" charset="0"/>
                </a:defRPr>
              </a:lvl9pPr>
            </a:lstStyle>
            <a:p>
              <a:pPr algn="ctr">
                <a:lnSpc>
                  <a:spcPct val="100000"/>
                </a:lnSpc>
                <a:spcBef>
                  <a:spcPct val="0"/>
                </a:spcBef>
                <a:buNone/>
                <a:defRPr/>
              </a:pPr>
              <a:endParaRPr lang="zh-CN" altLang="zh-CN" sz="1800">
                <a:solidFill>
                  <a:schemeClr val="tx1"/>
                </a:solidFill>
                <a:sym typeface="Calibri" pitchFamily="34" charset="0"/>
              </a:endParaRPr>
            </a:p>
          </p:txBody>
        </p:sp>
        <p:pic>
          <p:nvPicPr>
            <p:cNvPr id="62482" name="图片 22" descr="参考图书.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004" y="43541"/>
              <a:ext cx="5824201" cy="3025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pic>
      </p:grpSp>
      <p:grpSp>
        <p:nvGrpSpPr>
          <p:cNvPr id="17" name="Group 24"/>
          <p:cNvGrpSpPr/>
          <p:nvPr/>
        </p:nvGrpSpPr>
        <p:grpSpPr bwMode="auto">
          <a:xfrm>
            <a:off x="4415850" y="3611540"/>
            <a:ext cx="5976160" cy="3093634"/>
            <a:chOff x="0" y="0"/>
            <a:chExt cx="5976664" cy="3096344"/>
          </a:xfrm>
        </p:grpSpPr>
        <p:sp>
          <p:nvSpPr>
            <p:cNvPr id="22" name="矩形标注 12"/>
            <p:cNvSpPr>
              <a:spLocks noChangeArrowheads="1"/>
            </p:cNvSpPr>
            <p:nvPr/>
          </p:nvSpPr>
          <p:spPr bwMode="auto">
            <a:xfrm>
              <a:off x="0" y="0"/>
              <a:ext cx="5976664" cy="3096344"/>
            </a:xfrm>
            <a:prstGeom prst="wedgeRectCallout">
              <a:avLst>
                <a:gd name="adj1" fmla="val -61204"/>
                <a:gd name="adj2" fmla="val -44375"/>
              </a:avLst>
            </a:prstGeom>
          </p:spPr>
          <p:style>
            <a:lnRef idx="2">
              <a:schemeClr val="accent2"/>
            </a:lnRef>
            <a:fillRef idx="1">
              <a:schemeClr val="lt1"/>
            </a:fillRef>
            <a:effectRef idx="0">
              <a:schemeClr val="accent2"/>
            </a:effectRef>
            <a:fontRef idx="minor">
              <a:schemeClr val="dk1"/>
            </a:fontRef>
          </p:style>
          <p:txBody>
            <a:bodyPr/>
            <a:lstStyle>
              <a:lvl1pPr>
                <a:lnSpc>
                  <a:spcPct val="90000"/>
                </a:lnSpc>
                <a:spcBef>
                  <a:spcPct val="20000"/>
                </a:spcBef>
                <a:buFont typeface="Arial" charset="0"/>
                <a:buChar char="•"/>
                <a:defRPr sz="2300">
                  <a:solidFill>
                    <a:schemeClr val="bg1"/>
                  </a:solidFill>
                  <a:latin typeface="Arial" charset="0"/>
                </a:defRPr>
              </a:lvl1pPr>
              <a:lvl2pPr marL="742950" indent="-285750">
                <a:lnSpc>
                  <a:spcPct val="90000"/>
                </a:lnSpc>
                <a:spcBef>
                  <a:spcPct val="20000"/>
                </a:spcBef>
                <a:buFont typeface="Arial" charset="0"/>
                <a:buChar char="•"/>
                <a:defRPr sz="2000">
                  <a:solidFill>
                    <a:schemeClr val="bg1"/>
                  </a:solidFill>
                  <a:latin typeface="Arial" charset="0"/>
                </a:defRPr>
              </a:lvl2pPr>
              <a:lvl3pPr marL="1143000" indent="-228600">
                <a:lnSpc>
                  <a:spcPct val="90000"/>
                </a:lnSpc>
                <a:spcBef>
                  <a:spcPct val="20000"/>
                </a:spcBef>
                <a:buFont typeface="Arial" charset="0"/>
                <a:buChar char="•"/>
                <a:defRPr sz="2000">
                  <a:solidFill>
                    <a:schemeClr val="bg1"/>
                  </a:solidFill>
                  <a:latin typeface="Arial" charset="0"/>
                </a:defRPr>
              </a:lvl3pPr>
              <a:lvl4pPr marL="1600200" indent="-228600">
                <a:lnSpc>
                  <a:spcPct val="90000"/>
                </a:lnSpc>
                <a:spcBef>
                  <a:spcPct val="20000"/>
                </a:spcBef>
                <a:buFont typeface="Arial" charset="0"/>
                <a:buChar char="•"/>
                <a:defRPr sz="2000">
                  <a:solidFill>
                    <a:schemeClr val="bg1"/>
                  </a:solidFill>
                  <a:latin typeface="Arial" charset="0"/>
                </a:defRPr>
              </a:lvl4pPr>
              <a:lvl5pPr marL="2057400" indent="-228600">
                <a:lnSpc>
                  <a:spcPct val="90000"/>
                </a:lnSpc>
                <a:spcBef>
                  <a:spcPct val="20000"/>
                </a:spcBef>
                <a:buFont typeface="Arial" charset="0"/>
                <a:buChar char="•"/>
                <a:defRPr sz="2000">
                  <a:solidFill>
                    <a:schemeClr val="bg1"/>
                  </a:solidFill>
                  <a:latin typeface="Arial" charset="0"/>
                </a:defRPr>
              </a:lvl5pPr>
              <a:lvl6pPr marL="2514600" indent="-228600" eaLnBrk="0" fontAlgn="base" hangingPunct="0">
                <a:lnSpc>
                  <a:spcPct val="90000"/>
                </a:lnSpc>
                <a:spcBef>
                  <a:spcPct val="20000"/>
                </a:spcBef>
                <a:spcAft>
                  <a:spcPct val="0"/>
                </a:spcAft>
                <a:buFont typeface="Arial" charset="0"/>
                <a:buChar char="•"/>
                <a:defRPr sz="2000">
                  <a:solidFill>
                    <a:schemeClr val="bg1"/>
                  </a:solidFill>
                  <a:latin typeface="Arial" charset="0"/>
                </a:defRPr>
              </a:lvl6pPr>
              <a:lvl7pPr marL="2971800" indent="-228600" eaLnBrk="0" fontAlgn="base" hangingPunct="0">
                <a:lnSpc>
                  <a:spcPct val="90000"/>
                </a:lnSpc>
                <a:spcBef>
                  <a:spcPct val="20000"/>
                </a:spcBef>
                <a:spcAft>
                  <a:spcPct val="0"/>
                </a:spcAft>
                <a:buFont typeface="Arial" charset="0"/>
                <a:buChar char="•"/>
                <a:defRPr sz="2000">
                  <a:solidFill>
                    <a:schemeClr val="bg1"/>
                  </a:solidFill>
                  <a:latin typeface="Arial" charset="0"/>
                </a:defRPr>
              </a:lvl7pPr>
              <a:lvl8pPr marL="3429000" indent="-228600" eaLnBrk="0" fontAlgn="base" hangingPunct="0">
                <a:lnSpc>
                  <a:spcPct val="90000"/>
                </a:lnSpc>
                <a:spcBef>
                  <a:spcPct val="20000"/>
                </a:spcBef>
                <a:spcAft>
                  <a:spcPct val="0"/>
                </a:spcAft>
                <a:buFont typeface="Arial" charset="0"/>
                <a:buChar char="•"/>
                <a:defRPr sz="2000">
                  <a:solidFill>
                    <a:schemeClr val="bg1"/>
                  </a:solidFill>
                  <a:latin typeface="Arial" charset="0"/>
                </a:defRPr>
              </a:lvl8pPr>
              <a:lvl9pPr marL="3886200" indent="-228600" eaLnBrk="0" fontAlgn="base" hangingPunct="0">
                <a:lnSpc>
                  <a:spcPct val="90000"/>
                </a:lnSpc>
                <a:spcBef>
                  <a:spcPct val="20000"/>
                </a:spcBef>
                <a:spcAft>
                  <a:spcPct val="0"/>
                </a:spcAft>
                <a:buFont typeface="Arial" charset="0"/>
                <a:buChar char="•"/>
                <a:defRPr sz="2000">
                  <a:solidFill>
                    <a:schemeClr val="bg1"/>
                  </a:solidFill>
                  <a:latin typeface="Arial" charset="0"/>
                </a:defRPr>
              </a:lvl9pPr>
            </a:lstStyle>
            <a:p>
              <a:pPr algn="ctr">
                <a:lnSpc>
                  <a:spcPct val="100000"/>
                </a:lnSpc>
                <a:spcBef>
                  <a:spcPct val="0"/>
                </a:spcBef>
                <a:buNone/>
                <a:defRPr/>
              </a:pPr>
              <a:endParaRPr lang="zh-CN" altLang="zh-CN" sz="1800">
                <a:solidFill>
                  <a:schemeClr val="tx1"/>
                </a:solidFill>
                <a:sym typeface="Calibri" pitchFamily="34" charset="0"/>
              </a:endParaRPr>
            </a:p>
          </p:txBody>
        </p:sp>
        <p:pic>
          <p:nvPicPr>
            <p:cNvPr id="62480" name="图片 13" descr="参考图书.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682" y="82722"/>
              <a:ext cx="5753297" cy="2950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pic>
      </p:grpSp>
      <p:grpSp>
        <p:nvGrpSpPr>
          <p:cNvPr id="18" name="Group 27"/>
          <p:cNvGrpSpPr/>
          <p:nvPr/>
        </p:nvGrpSpPr>
        <p:grpSpPr bwMode="auto">
          <a:xfrm>
            <a:off x="1876181" y="3621063"/>
            <a:ext cx="5671399" cy="2874588"/>
            <a:chOff x="-139694" y="0"/>
            <a:chExt cx="5262896" cy="2791957"/>
          </a:xfrm>
        </p:grpSpPr>
        <p:sp>
          <p:nvSpPr>
            <p:cNvPr id="25" name="矩形标注 25"/>
            <p:cNvSpPr>
              <a:spLocks noChangeArrowheads="1"/>
            </p:cNvSpPr>
            <p:nvPr/>
          </p:nvSpPr>
          <p:spPr bwMode="auto">
            <a:xfrm>
              <a:off x="-139694" y="0"/>
              <a:ext cx="5262896" cy="2791957"/>
            </a:xfrm>
            <a:prstGeom prst="wedgeRectCallout">
              <a:avLst>
                <a:gd name="adj1" fmla="val 72005"/>
                <a:gd name="adj2" fmla="val -48949"/>
              </a:avLst>
            </a:prstGeom>
          </p:spPr>
          <p:style>
            <a:lnRef idx="2">
              <a:schemeClr val="accent2"/>
            </a:lnRef>
            <a:fillRef idx="1">
              <a:schemeClr val="lt1"/>
            </a:fillRef>
            <a:effectRef idx="0">
              <a:schemeClr val="accent2"/>
            </a:effectRef>
            <a:fontRef idx="minor">
              <a:schemeClr val="dk1"/>
            </a:fontRef>
          </p:style>
          <p:txBody>
            <a:bodyPr/>
            <a:lstStyle>
              <a:lvl1pPr>
                <a:lnSpc>
                  <a:spcPct val="90000"/>
                </a:lnSpc>
                <a:spcBef>
                  <a:spcPct val="20000"/>
                </a:spcBef>
                <a:buFont typeface="Arial" charset="0"/>
                <a:buChar char="•"/>
                <a:defRPr sz="2300">
                  <a:solidFill>
                    <a:schemeClr val="bg1"/>
                  </a:solidFill>
                  <a:latin typeface="Arial" charset="0"/>
                </a:defRPr>
              </a:lvl1pPr>
              <a:lvl2pPr marL="742950" indent="-285750">
                <a:lnSpc>
                  <a:spcPct val="90000"/>
                </a:lnSpc>
                <a:spcBef>
                  <a:spcPct val="20000"/>
                </a:spcBef>
                <a:buFont typeface="Arial" charset="0"/>
                <a:buChar char="•"/>
                <a:defRPr sz="2000">
                  <a:solidFill>
                    <a:schemeClr val="bg1"/>
                  </a:solidFill>
                  <a:latin typeface="Arial" charset="0"/>
                </a:defRPr>
              </a:lvl2pPr>
              <a:lvl3pPr marL="1143000" indent="-228600">
                <a:lnSpc>
                  <a:spcPct val="90000"/>
                </a:lnSpc>
                <a:spcBef>
                  <a:spcPct val="20000"/>
                </a:spcBef>
                <a:buFont typeface="Arial" charset="0"/>
                <a:buChar char="•"/>
                <a:defRPr sz="2000">
                  <a:solidFill>
                    <a:schemeClr val="bg1"/>
                  </a:solidFill>
                  <a:latin typeface="Arial" charset="0"/>
                </a:defRPr>
              </a:lvl3pPr>
              <a:lvl4pPr marL="1600200" indent="-228600">
                <a:lnSpc>
                  <a:spcPct val="90000"/>
                </a:lnSpc>
                <a:spcBef>
                  <a:spcPct val="20000"/>
                </a:spcBef>
                <a:buFont typeface="Arial" charset="0"/>
                <a:buChar char="•"/>
                <a:defRPr sz="2000">
                  <a:solidFill>
                    <a:schemeClr val="bg1"/>
                  </a:solidFill>
                  <a:latin typeface="Arial" charset="0"/>
                </a:defRPr>
              </a:lvl4pPr>
              <a:lvl5pPr marL="2057400" indent="-228600">
                <a:lnSpc>
                  <a:spcPct val="90000"/>
                </a:lnSpc>
                <a:spcBef>
                  <a:spcPct val="20000"/>
                </a:spcBef>
                <a:buFont typeface="Arial" charset="0"/>
                <a:buChar char="•"/>
                <a:defRPr sz="2000">
                  <a:solidFill>
                    <a:schemeClr val="bg1"/>
                  </a:solidFill>
                  <a:latin typeface="Arial" charset="0"/>
                </a:defRPr>
              </a:lvl5pPr>
              <a:lvl6pPr marL="2514600" indent="-228600" eaLnBrk="0" fontAlgn="base" hangingPunct="0">
                <a:lnSpc>
                  <a:spcPct val="90000"/>
                </a:lnSpc>
                <a:spcBef>
                  <a:spcPct val="20000"/>
                </a:spcBef>
                <a:spcAft>
                  <a:spcPct val="0"/>
                </a:spcAft>
                <a:buFont typeface="Arial" charset="0"/>
                <a:buChar char="•"/>
                <a:defRPr sz="2000">
                  <a:solidFill>
                    <a:schemeClr val="bg1"/>
                  </a:solidFill>
                  <a:latin typeface="Arial" charset="0"/>
                </a:defRPr>
              </a:lvl6pPr>
              <a:lvl7pPr marL="2971800" indent="-228600" eaLnBrk="0" fontAlgn="base" hangingPunct="0">
                <a:lnSpc>
                  <a:spcPct val="90000"/>
                </a:lnSpc>
                <a:spcBef>
                  <a:spcPct val="20000"/>
                </a:spcBef>
                <a:spcAft>
                  <a:spcPct val="0"/>
                </a:spcAft>
                <a:buFont typeface="Arial" charset="0"/>
                <a:buChar char="•"/>
                <a:defRPr sz="2000">
                  <a:solidFill>
                    <a:schemeClr val="bg1"/>
                  </a:solidFill>
                  <a:latin typeface="Arial" charset="0"/>
                </a:defRPr>
              </a:lvl7pPr>
              <a:lvl8pPr marL="3429000" indent="-228600" eaLnBrk="0" fontAlgn="base" hangingPunct="0">
                <a:lnSpc>
                  <a:spcPct val="90000"/>
                </a:lnSpc>
                <a:spcBef>
                  <a:spcPct val="20000"/>
                </a:spcBef>
                <a:spcAft>
                  <a:spcPct val="0"/>
                </a:spcAft>
                <a:buFont typeface="Arial" charset="0"/>
                <a:buChar char="•"/>
                <a:defRPr sz="2000">
                  <a:solidFill>
                    <a:schemeClr val="bg1"/>
                  </a:solidFill>
                  <a:latin typeface="Arial" charset="0"/>
                </a:defRPr>
              </a:lvl8pPr>
              <a:lvl9pPr marL="3886200" indent="-228600" eaLnBrk="0" fontAlgn="base" hangingPunct="0">
                <a:lnSpc>
                  <a:spcPct val="90000"/>
                </a:lnSpc>
                <a:spcBef>
                  <a:spcPct val="20000"/>
                </a:spcBef>
                <a:spcAft>
                  <a:spcPct val="0"/>
                </a:spcAft>
                <a:buFont typeface="Arial" charset="0"/>
                <a:buChar char="•"/>
                <a:defRPr sz="2000">
                  <a:solidFill>
                    <a:schemeClr val="bg1"/>
                  </a:solidFill>
                  <a:latin typeface="Arial" charset="0"/>
                </a:defRPr>
              </a:lvl9pPr>
            </a:lstStyle>
            <a:p>
              <a:pPr algn="ctr">
                <a:lnSpc>
                  <a:spcPct val="100000"/>
                </a:lnSpc>
                <a:spcBef>
                  <a:spcPct val="0"/>
                </a:spcBef>
                <a:buNone/>
                <a:defRPr/>
              </a:pPr>
              <a:endParaRPr lang="zh-CN" altLang="zh-CN" sz="1800">
                <a:solidFill>
                  <a:schemeClr val="tx1"/>
                </a:solidFill>
                <a:sym typeface="Calibri" pitchFamily="34" charset="0"/>
              </a:endParaRPr>
            </a:p>
          </p:txBody>
        </p:sp>
        <p:pic>
          <p:nvPicPr>
            <p:cNvPr id="62478" name="图片 26" descr="参考图书.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3765" y="27400"/>
              <a:ext cx="5185840" cy="2686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pic>
      </p:grpSp>
      <p:sp>
        <p:nvSpPr>
          <p:cNvPr id="62476" name="矩形 27"/>
          <p:cNvSpPr>
            <a:spLocks noChangeArrowheads="1"/>
          </p:cNvSpPr>
          <p:nvPr/>
        </p:nvSpPr>
        <p:spPr bwMode="auto">
          <a:xfrm>
            <a:off x="545160" y="2064699"/>
            <a:ext cx="646028" cy="2307924"/>
          </a:xfrm>
          <a:prstGeom prst="rect">
            <a:avLst/>
          </a:prstGeom>
          <a:noFill/>
          <a:ln w="9525">
            <a:solidFill>
              <a:schemeClr val="bg1">
                <a:alpha val="36078"/>
              </a:schemeClr>
            </a:solidFill>
            <a:miter lim="800000"/>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algn="ctr" eaLnBrk="1" hangingPunct="1"/>
            <a:r>
              <a:rPr lang="zh-CN" altLang="en-US" sz="3600" dirty="0">
                <a:latin typeface="华文楷体" pitchFamily="2" charset="-122"/>
                <a:ea typeface="华文楷体" pitchFamily="2" charset="-122"/>
              </a:rPr>
              <a:t>引</a:t>
            </a:r>
            <a:endParaRPr lang="en-US" altLang="zh-CN" sz="3600" dirty="0">
              <a:latin typeface="华文楷体" pitchFamily="2" charset="-122"/>
              <a:ea typeface="华文楷体" pitchFamily="2" charset="-122"/>
            </a:endParaRPr>
          </a:p>
          <a:p>
            <a:pPr algn="ctr" eaLnBrk="1" hangingPunct="1"/>
            <a:r>
              <a:rPr lang="zh-CN" altLang="en-US" sz="3600" dirty="0">
                <a:latin typeface="华文楷体" pitchFamily="2" charset="-122"/>
                <a:ea typeface="华文楷体" pitchFamily="2" charset="-122"/>
              </a:rPr>
              <a:t>证</a:t>
            </a:r>
            <a:endParaRPr lang="en-US" altLang="zh-CN" sz="3600" dirty="0">
              <a:latin typeface="华文楷体" pitchFamily="2" charset="-122"/>
              <a:ea typeface="华文楷体" pitchFamily="2" charset="-122"/>
            </a:endParaRPr>
          </a:p>
          <a:p>
            <a:pPr algn="ctr" eaLnBrk="1" hangingPunct="1"/>
            <a:r>
              <a:rPr lang="zh-CN" altLang="en-US" sz="3600" dirty="0">
                <a:latin typeface="华文楷体" pitchFamily="2" charset="-122"/>
                <a:ea typeface="华文楷体" pitchFamily="2" charset="-122"/>
              </a:rPr>
              <a:t>关</a:t>
            </a:r>
            <a:endParaRPr lang="en-US" altLang="zh-CN" sz="3600" dirty="0">
              <a:latin typeface="华文楷体" pitchFamily="2" charset="-122"/>
              <a:ea typeface="华文楷体" pitchFamily="2" charset="-122"/>
            </a:endParaRPr>
          </a:p>
          <a:p>
            <a:pPr algn="ctr" eaLnBrk="1" hangingPunct="1"/>
            <a:r>
              <a:rPr lang="zh-CN" altLang="en-US" sz="3600" dirty="0">
                <a:latin typeface="华文楷体" pitchFamily="2" charset="-122"/>
                <a:ea typeface="华文楷体" pitchFamily="2" charset="-122"/>
              </a:rPr>
              <a:t>系</a:t>
            </a:r>
            <a:endParaRPr lang="en-US" altLang="zh-CN" sz="3600" dirty="0">
              <a:latin typeface="华文楷体" pitchFamily="2" charset="-122"/>
              <a:ea typeface="华文楷体"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p:cBhvr>
                                        <p:cTn id="16" dur="500"/>
                                        <p:tgtEl>
                                          <p:spTgt spid="17"/>
                                        </p:tgtEl>
                                      </p:cBhvr>
                                    </p:animEffect>
                                    <p:set>
                                      <p:cBhvr>
                                        <p:cTn id="17" dur="1" fill="hold">
                                          <p:stCondLst>
                                            <p:cond delay="499"/>
                                          </p:stCondLst>
                                        </p:cTn>
                                        <p:tgtEl>
                                          <p:spTgt spid="1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p:cBhvr>
                                        <p:cTn id="26" dur="500"/>
                                        <p:tgtEl>
                                          <p:spTgt spid="12"/>
                                        </p:tgtEl>
                                      </p:cBhvr>
                                    </p:animEffect>
                                    <p:set>
                                      <p:cBhvr>
                                        <p:cTn id="27" dur="1" fill="hold">
                                          <p:stCondLst>
                                            <p:cond delay="499"/>
                                          </p:stCondLst>
                                        </p:cTn>
                                        <p:tgtEl>
                                          <p:spTgt spid="12"/>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8" fill="hold" grpId="0" nodeType="clickEffect">
                                  <p:stCondLst>
                                    <p:cond delay="0"/>
                                  </p:stCondLst>
                                  <p:childTnLst>
                                    <p:animEffect transition="out" filter="wipe(left)">
                                      <p:cBhvr>
                                        <p:cTn id="31" dur="500"/>
                                        <p:tgtEl>
                                          <p:spTgt spid="3"/>
                                        </p:tgtEl>
                                      </p:cBhvr>
                                    </p:animEffect>
                                    <p:set>
                                      <p:cBhvr>
                                        <p:cTn id="32" dur="1" fill="hold">
                                          <p:stCondLst>
                                            <p:cond delay="499"/>
                                          </p:stCondLst>
                                        </p:cTn>
                                        <p:tgtEl>
                                          <p:spTgt spid="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p:cBhvr>
                                        <p:cTn id="41" dur="500"/>
                                        <p:tgtEl>
                                          <p:spTgt spid="15"/>
                                        </p:tgtEl>
                                      </p:cBhvr>
                                    </p:animEffect>
                                    <p:set>
                                      <p:cBhvr>
                                        <p:cTn id="42" dur="1" fill="hold">
                                          <p:stCondLst>
                                            <p:cond delay="499"/>
                                          </p:stCondLst>
                                        </p:cTn>
                                        <p:tgtEl>
                                          <p:spTgt spid="1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2" presetClass="exit" presetSubtype="8" fill="hold" nodeType="clickEffect">
                                  <p:stCondLst>
                                    <p:cond delay="0"/>
                                  </p:stCondLst>
                                  <p:childTnLst>
                                    <p:animEffect>
                                      <p:cBhvr>
                                        <p:cTn id="56" dur="500"/>
                                        <p:tgtEl>
                                          <p:spTgt spid="7"/>
                                        </p:tgtEl>
                                      </p:cBhvr>
                                    </p:animEffect>
                                    <p:set>
                                      <p:cBhvr>
                                        <p:cTn id="57" dur="1" fill="hold">
                                          <p:stCondLst>
                                            <p:cond delay="499"/>
                                          </p:stCondLst>
                                        </p:cTn>
                                        <p:tgtEl>
                                          <p:spTgt spid="7"/>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22" presetClass="exit" presetSubtype="8" fill="hold" nodeType="clickEffect">
                                  <p:stCondLst>
                                    <p:cond delay="0"/>
                                  </p:stCondLst>
                                  <p:childTnLst>
                                    <p:animEffect>
                                      <p:cBhvr>
                                        <p:cTn id="61" dur="500"/>
                                        <p:tgtEl>
                                          <p:spTgt spid="2"/>
                                        </p:tgtEl>
                                      </p:cBhvr>
                                    </p:animEffect>
                                    <p:set>
                                      <p:cBhvr>
                                        <p:cTn id="62"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autoUpdateAnimBg="0"/>
      <p:bldP spid="4" grpId="0" bldLvl="0" animBg="1"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118565" y="1759418"/>
            <a:ext cx="1105802" cy="815646"/>
            <a:chOff x="-1604504" y="2147667"/>
            <a:chExt cx="3687215" cy="2719712"/>
          </a:xfrm>
        </p:grpSpPr>
        <p:cxnSp>
          <p:nvCxnSpPr>
            <p:cNvPr id="2" name="直接连接符 1"/>
            <p:cNvCxnSpPr/>
            <p:nvPr/>
          </p:nvCxnSpPr>
          <p:spPr>
            <a:xfrm flipH="1">
              <a:off x="-1604504" y="2687623"/>
              <a:ext cx="2592288" cy="2179756"/>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nvCxnSpPr>
          <p:spPr>
            <a:xfrm flipH="1">
              <a:off x="-509577" y="2147667"/>
              <a:ext cx="2592288" cy="2179756"/>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5" name="组合 4"/>
          <p:cNvGrpSpPr/>
          <p:nvPr/>
        </p:nvGrpSpPr>
        <p:grpSpPr>
          <a:xfrm flipH="1" flipV="1">
            <a:off x="1444025" y="4351706"/>
            <a:ext cx="1105802" cy="815646"/>
            <a:chOff x="-1604504" y="2147667"/>
            <a:chExt cx="3687215" cy="2719712"/>
          </a:xfrm>
        </p:grpSpPr>
        <p:cxnSp>
          <p:nvCxnSpPr>
            <p:cNvPr id="6" name="直接连接符 5"/>
            <p:cNvCxnSpPr/>
            <p:nvPr/>
          </p:nvCxnSpPr>
          <p:spPr>
            <a:xfrm flipH="1">
              <a:off x="-1604504" y="2687623"/>
              <a:ext cx="2592288" cy="2179756"/>
            </a:xfrm>
            <a:prstGeom prst="line">
              <a:avLst/>
            </a:prstGeom>
            <a:ln w="762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flipH="1">
              <a:off x="-509577" y="2147667"/>
              <a:ext cx="2592288" cy="217975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9" name="TextBox 8"/>
          <p:cNvSpPr txBox="1"/>
          <p:nvPr/>
        </p:nvSpPr>
        <p:spPr>
          <a:xfrm>
            <a:off x="1566233" y="2268106"/>
            <a:ext cx="538480" cy="2245360"/>
          </a:xfrm>
          <a:prstGeom prst="rect">
            <a:avLst/>
          </a:prstGeom>
          <a:noFill/>
        </p:spPr>
        <p:txBody>
          <a:bodyPr wrap="none" rtlCol="0">
            <a:spAutoFit/>
          </a:bodyPr>
          <a:lstStyle/>
          <a:p>
            <a:pPr>
              <a:lnSpc>
                <a:spcPct val="250000"/>
              </a:lnSpc>
            </a:pPr>
            <a:r>
              <a:rPr lang="zh-CN" sz="2800" dirty="0">
                <a:latin typeface="Arial" charset="0"/>
                <a:ea typeface="微软雅黑" charset="-122"/>
                <a:sym typeface="Arial" charset="0"/>
              </a:rPr>
              <a:t>提</a:t>
            </a:r>
            <a:endParaRPr lang="zh-CN" sz="2800" dirty="0">
              <a:latin typeface="Arial" charset="0"/>
              <a:ea typeface="微软雅黑" charset="-122"/>
              <a:sym typeface="Arial" charset="0"/>
            </a:endParaRPr>
          </a:p>
          <a:p>
            <a:pPr>
              <a:lnSpc>
                <a:spcPct val="250000"/>
              </a:lnSpc>
            </a:pPr>
            <a:r>
              <a:rPr lang="zh-CN" sz="2800" dirty="0">
                <a:latin typeface="Arial" charset="0"/>
                <a:ea typeface="微软雅黑" charset="-122"/>
                <a:sym typeface="Arial" charset="0"/>
              </a:rPr>
              <a:t>问</a:t>
            </a:r>
            <a:endParaRPr lang="zh-CN" sz="2800" dirty="0">
              <a:latin typeface="Arial" charset="0"/>
              <a:ea typeface="微软雅黑" charset="-122"/>
              <a:sym typeface="Arial" charset="0"/>
            </a:endParaRPr>
          </a:p>
        </p:txBody>
      </p:sp>
      <p:grpSp>
        <p:nvGrpSpPr>
          <p:cNvPr id="33" name="组合 32"/>
          <p:cNvGrpSpPr/>
          <p:nvPr/>
        </p:nvGrpSpPr>
        <p:grpSpPr>
          <a:xfrm>
            <a:off x="3700534" y="2330669"/>
            <a:ext cx="3468075" cy="488790"/>
            <a:chOff x="4727054" y="1768670"/>
            <a:chExt cx="3468075" cy="488790"/>
          </a:xfrm>
        </p:grpSpPr>
        <p:sp>
          <p:nvSpPr>
            <p:cNvPr id="13" name="TextBox 12"/>
            <p:cNvSpPr txBox="1"/>
            <p:nvPr/>
          </p:nvSpPr>
          <p:spPr>
            <a:xfrm>
              <a:off x="4822629" y="1828399"/>
              <a:ext cx="323850" cy="398780"/>
            </a:xfrm>
            <a:prstGeom prst="rect">
              <a:avLst/>
            </a:prstGeom>
            <a:noFill/>
          </p:spPr>
          <p:txBody>
            <a:bodyPr wrap="none" rtlCol="0">
              <a:spAutoFit/>
            </a:bodyPr>
            <a:lstStyle/>
            <a:p>
              <a:r>
                <a:rPr lang="en-US" altLang="zh-CN" sz="2000" dirty="0">
                  <a:latin typeface="Arial" charset="0"/>
                  <a:ea typeface="微软雅黑" charset="-122"/>
                  <a:sym typeface="Arial" charset="0"/>
                </a:rPr>
                <a:t>1</a:t>
              </a:r>
              <a:endParaRPr lang="en-US" altLang="zh-CN" sz="2000" dirty="0">
                <a:latin typeface="Arial" charset="0"/>
                <a:ea typeface="微软雅黑" charset="-122"/>
                <a:sym typeface="Arial" charset="0"/>
              </a:endParaRPr>
            </a:p>
          </p:txBody>
        </p:sp>
        <p:grpSp>
          <p:nvGrpSpPr>
            <p:cNvPr id="15" name="组合 14"/>
            <p:cNvGrpSpPr/>
            <p:nvPr/>
          </p:nvGrpSpPr>
          <p:grpSpPr>
            <a:xfrm>
              <a:off x="4727054" y="1768670"/>
              <a:ext cx="504056" cy="488790"/>
              <a:chOff x="4727054" y="1768670"/>
              <a:chExt cx="504056" cy="488790"/>
            </a:xfrm>
          </p:grpSpPr>
          <p:sp>
            <p:nvSpPr>
              <p:cNvPr id="12" name="左中括号 11"/>
              <p:cNvSpPr/>
              <p:nvPr/>
            </p:nvSpPr>
            <p:spPr>
              <a:xfrm>
                <a:off x="4727054" y="1768670"/>
                <a:ext cx="144016" cy="488790"/>
              </a:xfrm>
              <a:prstGeom prst="leftBracket">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Arial" charset="0"/>
                  <a:ea typeface="微软雅黑" charset="-122"/>
                  <a:sym typeface="Arial" charset="0"/>
                </a:endParaRPr>
              </a:p>
            </p:txBody>
          </p:sp>
          <p:sp>
            <p:nvSpPr>
              <p:cNvPr id="14" name="左中括号 13"/>
              <p:cNvSpPr/>
              <p:nvPr/>
            </p:nvSpPr>
            <p:spPr>
              <a:xfrm flipH="1">
                <a:off x="5087094" y="1768670"/>
                <a:ext cx="144016" cy="488790"/>
              </a:xfrm>
              <a:prstGeom prst="leftBracket">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Arial" charset="0"/>
                  <a:ea typeface="微软雅黑" charset="-122"/>
                  <a:sym typeface="Arial" charset="0"/>
                </a:endParaRPr>
              </a:p>
            </p:txBody>
          </p:sp>
        </p:grpSp>
        <p:sp>
          <p:nvSpPr>
            <p:cNvPr id="16" name="TextBox 15"/>
            <p:cNvSpPr txBox="1"/>
            <p:nvPr/>
          </p:nvSpPr>
          <p:spPr>
            <a:xfrm>
              <a:off x="5375126" y="1772816"/>
              <a:ext cx="2820003" cy="400110"/>
            </a:xfrm>
            <a:prstGeom prst="rect">
              <a:avLst/>
            </a:prstGeom>
            <a:noFill/>
          </p:spPr>
          <p:txBody>
            <a:bodyPr wrap="none" rtlCol="0">
              <a:spAutoFit/>
            </a:bodyPr>
            <a:lstStyle/>
            <a:p>
              <a:r>
                <a:rPr lang="zh-CN" altLang="en-US" sz="2000" b="1" dirty="0">
                  <a:latin typeface="Arial" charset="0"/>
                  <a:ea typeface="微软雅黑" charset="-122"/>
                  <a:sym typeface="Arial" charset="0"/>
                </a:rPr>
                <a:t>百链</a:t>
              </a:r>
              <a:r>
                <a:rPr lang="en-US" altLang="zh-CN" sz="2000" b="1" dirty="0">
                  <a:latin typeface="Arial" charset="0"/>
                  <a:ea typeface="微软雅黑" charset="-122"/>
                  <a:sym typeface="Arial" charset="0"/>
                </a:rPr>
                <a:t>/</a:t>
              </a:r>
              <a:r>
                <a:rPr lang="zh-CN" altLang="en-US" sz="2000" b="1" dirty="0">
                  <a:latin typeface="Arial" charset="0"/>
                  <a:ea typeface="微软雅黑" charset="-122"/>
                  <a:sym typeface="Arial" charset="0"/>
                </a:rPr>
                <a:t>超星发现的网址是</a:t>
              </a:r>
              <a:endParaRPr lang="en-US" altLang="zh-CN" sz="2000" b="1" dirty="0">
                <a:latin typeface="Arial" charset="0"/>
                <a:ea typeface="微软雅黑" charset="-122"/>
                <a:sym typeface="Arial" charset="0"/>
              </a:endParaRPr>
            </a:p>
          </p:txBody>
        </p:sp>
      </p:grpSp>
      <p:grpSp>
        <p:nvGrpSpPr>
          <p:cNvPr id="35" name="组合 34"/>
          <p:cNvGrpSpPr/>
          <p:nvPr/>
        </p:nvGrpSpPr>
        <p:grpSpPr>
          <a:xfrm>
            <a:off x="3704028" y="3826435"/>
            <a:ext cx="4936425" cy="488315"/>
            <a:chOff x="4727054" y="4413802"/>
            <a:chExt cx="4936425" cy="488790"/>
          </a:xfrm>
        </p:grpSpPr>
        <p:sp>
          <p:nvSpPr>
            <p:cNvPr id="27" name="TextBox 26"/>
            <p:cNvSpPr txBox="1"/>
            <p:nvPr/>
          </p:nvSpPr>
          <p:spPr>
            <a:xfrm>
              <a:off x="4822629" y="4473531"/>
              <a:ext cx="327334" cy="400499"/>
            </a:xfrm>
            <a:prstGeom prst="rect">
              <a:avLst/>
            </a:prstGeom>
            <a:noFill/>
          </p:spPr>
          <p:txBody>
            <a:bodyPr wrap="none" rtlCol="0">
              <a:spAutoFit/>
            </a:bodyPr>
            <a:lstStyle/>
            <a:p>
              <a:r>
                <a:rPr lang="en-US" altLang="zh-CN" sz="2000" dirty="0">
                  <a:latin typeface="Arial" charset="0"/>
                  <a:ea typeface="微软雅黑" charset="-122"/>
                  <a:sym typeface="Arial" charset="0"/>
                </a:rPr>
                <a:t>2</a:t>
              </a:r>
              <a:endParaRPr lang="en-US" altLang="zh-CN" sz="2000" dirty="0">
                <a:latin typeface="Arial" charset="0"/>
                <a:ea typeface="微软雅黑" charset="-122"/>
                <a:sym typeface="Arial" charset="0"/>
              </a:endParaRPr>
            </a:p>
          </p:txBody>
        </p:sp>
        <p:grpSp>
          <p:nvGrpSpPr>
            <p:cNvPr id="28" name="组合 27"/>
            <p:cNvGrpSpPr/>
            <p:nvPr/>
          </p:nvGrpSpPr>
          <p:grpSpPr>
            <a:xfrm>
              <a:off x="4727054" y="4413802"/>
              <a:ext cx="504056" cy="488790"/>
              <a:chOff x="4727054" y="1768670"/>
              <a:chExt cx="504056" cy="488790"/>
            </a:xfrm>
          </p:grpSpPr>
          <p:sp>
            <p:nvSpPr>
              <p:cNvPr id="29" name="左中括号 28"/>
              <p:cNvSpPr/>
              <p:nvPr/>
            </p:nvSpPr>
            <p:spPr>
              <a:xfrm>
                <a:off x="4727054" y="1768670"/>
                <a:ext cx="144016" cy="488790"/>
              </a:xfrm>
              <a:prstGeom prst="leftBracket">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Arial" charset="0"/>
                  <a:ea typeface="微软雅黑" charset="-122"/>
                  <a:sym typeface="Arial" charset="0"/>
                </a:endParaRPr>
              </a:p>
            </p:txBody>
          </p:sp>
          <p:sp>
            <p:nvSpPr>
              <p:cNvPr id="30" name="左中括号 29"/>
              <p:cNvSpPr/>
              <p:nvPr/>
            </p:nvSpPr>
            <p:spPr>
              <a:xfrm flipH="1">
                <a:off x="5087094" y="1768670"/>
                <a:ext cx="144016" cy="488790"/>
              </a:xfrm>
              <a:prstGeom prst="leftBracket">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Arial" charset="0"/>
                  <a:ea typeface="微软雅黑" charset="-122"/>
                  <a:sym typeface="Arial" charset="0"/>
                </a:endParaRPr>
              </a:p>
            </p:txBody>
          </p:sp>
        </p:grpSp>
        <p:sp>
          <p:nvSpPr>
            <p:cNvPr id="31" name="TextBox 30"/>
            <p:cNvSpPr txBox="1"/>
            <p:nvPr/>
          </p:nvSpPr>
          <p:spPr>
            <a:xfrm>
              <a:off x="5375126" y="4417948"/>
              <a:ext cx="4288353" cy="400499"/>
            </a:xfrm>
            <a:prstGeom prst="rect">
              <a:avLst/>
            </a:prstGeom>
            <a:noFill/>
          </p:spPr>
          <p:txBody>
            <a:bodyPr wrap="none" rtlCol="0">
              <a:spAutoFit/>
            </a:bodyPr>
            <a:lstStyle/>
            <a:p>
              <a:r>
                <a:rPr lang="zh-CN" altLang="en-US" sz="2000" b="1" dirty="0">
                  <a:latin typeface="Arial" charset="0"/>
                  <a:ea typeface="微软雅黑" charset="-122"/>
                  <a:sym typeface="Arial" charset="0"/>
                </a:rPr>
                <a:t>你对超</a:t>
              </a:r>
              <a:r>
                <a:rPr lang="zh-CN" altLang="en-US" sz="2000" b="1" dirty="0">
                  <a:ea typeface="微软雅黑" charset="-122"/>
                  <a:sym typeface="Arial" charset="0"/>
                </a:rPr>
                <a:t>星发现的哪个功能印象最深？</a:t>
              </a:r>
              <a:endParaRPr lang="zh-CN" altLang="en-US" sz="2000" b="1" dirty="0">
                <a:latin typeface="Arial" charset="0"/>
                <a:ea typeface="微软雅黑" charset="-122"/>
                <a:sym typeface="Arial" charset="0"/>
              </a:endParaRPr>
            </a:p>
          </p:txBody>
        </p:sp>
      </p:grpSp>
      <p:cxnSp>
        <p:nvCxnSpPr>
          <p:cNvPr id="36" name="直接连接符 35"/>
          <p:cNvCxnSpPr/>
          <p:nvPr/>
        </p:nvCxnSpPr>
        <p:spPr>
          <a:xfrm flipH="1">
            <a:off x="8857297" y="764704"/>
            <a:ext cx="777432" cy="65371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flipH="1">
            <a:off x="7273101" y="3045250"/>
            <a:ext cx="388716" cy="32685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flipH="1">
            <a:off x="9649365" y="5438228"/>
            <a:ext cx="388716" cy="326856"/>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flipH="1">
            <a:off x="6958263" y="5375463"/>
            <a:ext cx="777432" cy="653712"/>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10"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par>
                          <p:cTn id="20" fill="hold">
                            <p:stCondLst>
                              <p:cond delay="500"/>
                            </p:stCondLst>
                            <p:childTnLst>
                              <p:par>
                                <p:cTn id="21" presetID="12" presetClass="entr" presetSubtype="4" fill="hold" nodeType="afterEffect">
                                  <p:stCondLst>
                                    <p:cond delay="0"/>
                                  </p:stCondLst>
                                  <p:childTnLst>
                                    <p:set>
                                      <p:cBhvr>
                                        <p:cTn id="22" dur="1" fill="hold">
                                          <p:stCondLst>
                                            <p:cond delay="0"/>
                                          </p:stCondLst>
                                        </p:cTn>
                                        <p:tgtEl>
                                          <p:spTgt spid="33"/>
                                        </p:tgtEl>
                                        <p:attrNameLst>
                                          <p:attrName>style.visibility</p:attrName>
                                        </p:attrNameLst>
                                      </p:cBhvr>
                                      <p:to>
                                        <p:strVal val="visible"/>
                                      </p:to>
                                    </p:set>
                                    <p:anim calcmode="lin" valueType="num">
                                      <p:cBhvr additive="base">
                                        <p:cTn id="23" dur="500"/>
                                        <p:tgtEl>
                                          <p:spTgt spid="33"/>
                                        </p:tgtEl>
                                        <p:attrNameLst>
                                          <p:attrName>ppt_y</p:attrName>
                                        </p:attrNameLst>
                                      </p:cBhvr>
                                      <p:tavLst>
                                        <p:tav tm="0">
                                          <p:val>
                                            <p:strVal val="#ppt_y+#ppt_h*1.125000"/>
                                          </p:val>
                                        </p:tav>
                                        <p:tav tm="100000">
                                          <p:val>
                                            <p:strVal val="#ppt_y"/>
                                          </p:val>
                                        </p:tav>
                                      </p:tavLst>
                                    </p:anim>
                                    <p:animEffect transition="in" filter="wipe(up)">
                                      <p:cBhvr>
                                        <p:cTn id="24" dur="500"/>
                                        <p:tgtEl>
                                          <p:spTgt spid="33"/>
                                        </p:tgtEl>
                                      </p:cBhvr>
                                    </p:animEffect>
                                  </p:childTnLst>
                                </p:cTn>
                              </p:par>
                            </p:childTnLst>
                          </p:cTn>
                        </p:par>
                        <p:par>
                          <p:cTn id="25" fill="hold">
                            <p:stCondLst>
                              <p:cond delay="1000"/>
                            </p:stCondLst>
                            <p:childTnLst>
                              <p:par>
                                <p:cTn id="26" presetID="12" presetClass="entr" presetSubtype="4" fill="hold" nodeType="afterEffect">
                                  <p:stCondLst>
                                    <p:cond delay="0"/>
                                  </p:stCondLst>
                                  <p:childTnLst>
                                    <p:set>
                                      <p:cBhvr>
                                        <p:cTn id="27" dur="1" fill="hold">
                                          <p:stCondLst>
                                            <p:cond delay="0"/>
                                          </p:stCondLst>
                                        </p:cTn>
                                        <p:tgtEl>
                                          <p:spTgt spid="35"/>
                                        </p:tgtEl>
                                        <p:attrNameLst>
                                          <p:attrName>style.visibility</p:attrName>
                                        </p:attrNameLst>
                                      </p:cBhvr>
                                      <p:to>
                                        <p:strVal val="visible"/>
                                      </p:to>
                                    </p:set>
                                    <p:anim calcmode="lin" valueType="num">
                                      <p:cBhvr additive="base">
                                        <p:cTn id="28" dur="500"/>
                                        <p:tgtEl>
                                          <p:spTgt spid="35"/>
                                        </p:tgtEl>
                                        <p:attrNameLst>
                                          <p:attrName>ppt_y</p:attrName>
                                        </p:attrNameLst>
                                      </p:cBhvr>
                                      <p:tavLst>
                                        <p:tav tm="0">
                                          <p:val>
                                            <p:strVal val="#ppt_y+#ppt_h*1.125000"/>
                                          </p:val>
                                        </p:tav>
                                        <p:tav tm="100000">
                                          <p:val>
                                            <p:strVal val="#ppt_y"/>
                                          </p:val>
                                        </p:tav>
                                      </p:tavLst>
                                    </p:anim>
                                    <p:animEffect transition="in" filter="wipe(up)">
                                      <p:cBhvr>
                                        <p:cTn id="29" dur="500"/>
                                        <p:tgtEl>
                                          <p:spTgt spid="35"/>
                                        </p:tgtEl>
                                      </p:cBhvr>
                                    </p:animEffect>
                                  </p:childTnLst>
                                </p:cTn>
                              </p:par>
                              <p:par>
                                <p:cTn id="30" presetID="31" presetClass="entr" presetSubtype="0" fill="hold" nodeType="withEffect">
                                  <p:stCondLst>
                                    <p:cond delay="0"/>
                                  </p:stCondLst>
                                  <p:childTnLst>
                                    <p:set>
                                      <p:cBhvr>
                                        <p:cTn id="31" dur="1" fill="hold">
                                          <p:stCondLst>
                                            <p:cond delay="0"/>
                                          </p:stCondLst>
                                        </p:cTn>
                                        <p:tgtEl>
                                          <p:spTgt spid="36"/>
                                        </p:tgtEl>
                                        <p:attrNameLst>
                                          <p:attrName>style.visibility</p:attrName>
                                        </p:attrNameLst>
                                      </p:cBhvr>
                                      <p:to>
                                        <p:strVal val="visible"/>
                                      </p:to>
                                    </p:set>
                                    <p:anim calcmode="lin" valueType="num">
                                      <p:cBhvr>
                                        <p:cTn id="32" dur="1000" fill="hold"/>
                                        <p:tgtEl>
                                          <p:spTgt spid="36"/>
                                        </p:tgtEl>
                                        <p:attrNameLst>
                                          <p:attrName>ppt_w</p:attrName>
                                        </p:attrNameLst>
                                      </p:cBhvr>
                                      <p:tavLst>
                                        <p:tav tm="0">
                                          <p:val>
                                            <p:fltVal val="0"/>
                                          </p:val>
                                        </p:tav>
                                        <p:tav tm="100000">
                                          <p:val>
                                            <p:strVal val="#ppt_w"/>
                                          </p:val>
                                        </p:tav>
                                      </p:tavLst>
                                    </p:anim>
                                    <p:anim calcmode="lin" valueType="num">
                                      <p:cBhvr>
                                        <p:cTn id="33" dur="1000" fill="hold"/>
                                        <p:tgtEl>
                                          <p:spTgt spid="36"/>
                                        </p:tgtEl>
                                        <p:attrNameLst>
                                          <p:attrName>ppt_h</p:attrName>
                                        </p:attrNameLst>
                                      </p:cBhvr>
                                      <p:tavLst>
                                        <p:tav tm="0">
                                          <p:val>
                                            <p:fltVal val="0"/>
                                          </p:val>
                                        </p:tav>
                                        <p:tav tm="100000">
                                          <p:val>
                                            <p:strVal val="#ppt_h"/>
                                          </p:val>
                                        </p:tav>
                                      </p:tavLst>
                                    </p:anim>
                                    <p:anim calcmode="lin" valueType="num">
                                      <p:cBhvr>
                                        <p:cTn id="34" dur="1000" fill="hold"/>
                                        <p:tgtEl>
                                          <p:spTgt spid="36"/>
                                        </p:tgtEl>
                                        <p:attrNameLst>
                                          <p:attrName>style.rotation</p:attrName>
                                        </p:attrNameLst>
                                      </p:cBhvr>
                                      <p:tavLst>
                                        <p:tav tm="0">
                                          <p:val>
                                            <p:fltVal val="90"/>
                                          </p:val>
                                        </p:tav>
                                        <p:tav tm="100000">
                                          <p:val>
                                            <p:fltVal val="0"/>
                                          </p:val>
                                        </p:tav>
                                      </p:tavLst>
                                    </p:anim>
                                    <p:animEffect transition="in" filter="fade">
                                      <p:cBhvr>
                                        <p:cTn id="35" dur="1000"/>
                                        <p:tgtEl>
                                          <p:spTgt spid="36"/>
                                        </p:tgtEl>
                                      </p:cBhvr>
                                    </p:animEffect>
                                  </p:childTnLst>
                                </p:cTn>
                              </p:par>
                              <p:par>
                                <p:cTn id="36" presetID="31" presetClass="entr" presetSubtype="0" fill="hold" nodeType="withEffect">
                                  <p:stCondLst>
                                    <p:cond delay="0"/>
                                  </p:stCondLst>
                                  <p:childTnLst>
                                    <p:set>
                                      <p:cBhvr>
                                        <p:cTn id="37" dur="1" fill="hold">
                                          <p:stCondLst>
                                            <p:cond delay="0"/>
                                          </p:stCondLst>
                                        </p:cTn>
                                        <p:tgtEl>
                                          <p:spTgt spid="37"/>
                                        </p:tgtEl>
                                        <p:attrNameLst>
                                          <p:attrName>style.visibility</p:attrName>
                                        </p:attrNameLst>
                                      </p:cBhvr>
                                      <p:to>
                                        <p:strVal val="visible"/>
                                      </p:to>
                                    </p:set>
                                    <p:anim calcmode="lin" valueType="num">
                                      <p:cBhvr>
                                        <p:cTn id="38" dur="1000" fill="hold"/>
                                        <p:tgtEl>
                                          <p:spTgt spid="37"/>
                                        </p:tgtEl>
                                        <p:attrNameLst>
                                          <p:attrName>ppt_w</p:attrName>
                                        </p:attrNameLst>
                                      </p:cBhvr>
                                      <p:tavLst>
                                        <p:tav tm="0">
                                          <p:val>
                                            <p:fltVal val="0"/>
                                          </p:val>
                                        </p:tav>
                                        <p:tav tm="100000">
                                          <p:val>
                                            <p:strVal val="#ppt_w"/>
                                          </p:val>
                                        </p:tav>
                                      </p:tavLst>
                                    </p:anim>
                                    <p:anim calcmode="lin" valueType="num">
                                      <p:cBhvr>
                                        <p:cTn id="39" dur="1000" fill="hold"/>
                                        <p:tgtEl>
                                          <p:spTgt spid="37"/>
                                        </p:tgtEl>
                                        <p:attrNameLst>
                                          <p:attrName>ppt_h</p:attrName>
                                        </p:attrNameLst>
                                      </p:cBhvr>
                                      <p:tavLst>
                                        <p:tav tm="0">
                                          <p:val>
                                            <p:fltVal val="0"/>
                                          </p:val>
                                        </p:tav>
                                        <p:tav tm="100000">
                                          <p:val>
                                            <p:strVal val="#ppt_h"/>
                                          </p:val>
                                        </p:tav>
                                      </p:tavLst>
                                    </p:anim>
                                    <p:anim calcmode="lin" valueType="num">
                                      <p:cBhvr>
                                        <p:cTn id="40" dur="1000" fill="hold"/>
                                        <p:tgtEl>
                                          <p:spTgt spid="37"/>
                                        </p:tgtEl>
                                        <p:attrNameLst>
                                          <p:attrName>style.rotation</p:attrName>
                                        </p:attrNameLst>
                                      </p:cBhvr>
                                      <p:tavLst>
                                        <p:tav tm="0">
                                          <p:val>
                                            <p:fltVal val="90"/>
                                          </p:val>
                                        </p:tav>
                                        <p:tav tm="100000">
                                          <p:val>
                                            <p:fltVal val="0"/>
                                          </p:val>
                                        </p:tav>
                                      </p:tavLst>
                                    </p:anim>
                                    <p:animEffect transition="in" filter="fade">
                                      <p:cBhvr>
                                        <p:cTn id="41" dur="1000"/>
                                        <p:tgtEl>
                                          <p:spTgt spid="37"/>
                                        </p:tgtEl>
                                      </p:cBhvr>
                                    </p:animEffect>
                                  </p:childTnLst>
                                </p:cTn>
                              </p:par>
                              <p:par>
                                <p:cTn id="42" presetID="31" presetClass="entr" presetSubtype="0" fill="hold" nodeType="withEffect">
                                  <p:stCondLst>
                                    <p:cond delay="0"/>
                                  </p:stCondLst>
                                  <p:childTnLst>
                                    <p:set>
                                      <p:cBhvr>
                                        <p:cTn id="43" dur="1" fill="hold">
                                          <p:stCondLst>
                                            <p:cond delay="0"/>
                                          </p:stCondLst>
                                        </p:cTn>
                                        <p:tgtEl>
                                          <p:spTgt spid="40"/>
                                        </p:tgtEl>
                                        <p:attrNameLst>
                                          <p:attrName>style.visibility</p:attrName>
                                        </p:attrNameLst>
                                      </p:cBhvr>
                                      <p:to>
                                        <p:strVal val="visible"/>
                                      </p:to>
                                    </p:set>
                                    <p:anim calcmode="lin" valueType="num">
                                      <p:cBhvr>
                                        <p:cTn id="44" dur="1000" fill="hold"/>
                                        <p:tgtEl>
                                          <p:spTgt spid="40"/>
                                        </p:tgtEl>
                                        <p:attrNameLst>
                                          <p:attrName>ppt_w</p:attrName>
                                        </p:attrNameLst>
                                      </p:cBhvr>
                                      <p:tavLst>
                                        <p:tav tm="0">
                                          <p:val>
                                            <p:fltVal val="0"/>
                                          </p:val>
                                        </p:tav>
                                        <p:tav tm="100000">
                                          <p:val>
                                            <p:strVal val="#ppt_w"/>
                                          </p:val>
                                        </p:tav>
                                      </p:tavLst>
                                    </p:anim>
                                    <p:anim calcmode="lin" valueType="num">
                                      <p:cBhvr>
                                        <p:cTn id="45" dur="1000" fill="hold"/>
                                        <p:tgtEl>
                                          <p:spTgt spid="40"/>
                                        </p:tgtEl>
                                        <p:attrNameLst>
                                          <p:attrName>ppt_h</p:attrName>
                                        </p:attrNameLst>
                                      </p:cBhvr>
                                      <p:tavLst>
                                        <p:tav tm="0">
                                          <p:val>
                                            <p:fltVal val="0"/>
                                          </p:val>
                                        </p:tav>
                                        <p:tav tm="100000">
                                          <p:val>
                                            <p:strVal val="#ppt_h"/>
                                          </p:val>
                                        </p:tav>
                                      </p:tavLst>
                                    </p:anim>
                                    <p:anim calcmode="lin" valueType="num">
                                      <p:cBhvr>
                                        <p:cTn id="46" dur="1000" fill="hold"/>
                                        <p:tgtEl>
                                          <p:spTgt spid="40"/>
                                        </p:tgtEl>
                                        <p:attrNameLst>
                                          <p:attrName>style.rotation</p:attrName>
                                        </p:attrNameLst>
                                      </p:cBhvr>
                                      <p:tavLst>
                                        <p:tav tm="0">
                                          <p:val>
                                            <p:fltVal val="90"/>
                                          </p:val>
                                        </p:tav>
                                        <p:tav tm="100000">
                                          <p:val>
                                            <p:fltVal val="0"/>
                                          </p:val>
                                        </p:tav>
                                      </p:tavLst>
                                    </p:anim>
                                    <p:animEffect transition="in" filter="fade">
                                      <p:cBhvr>
                                        <p:cTn id="47" dur="1000"/>
                                        <p:tgtEl>
                                          <p:spTgt spid="40"/>
                                        </p:tgtEl>
                                      </p:cBhvr>
                                    </p:animEffect>
                                  </p:childTnLst>
                                </p:cTn>
                              </p:par>
                              <p:par>
                                <p:cTn id="48" presetID="31" presetClass="entr" presetSubtype="0" fill="hold" nodeType="withEffect">
                                  <p:stCondLst>
                                    <p:cond delay="0"/>
                                  </p:stCondLst>
                                  <p:childTnLst>
                                    <p:set>
                                      <p:cBhvr>
                                        <p:cTn id="49" dur="1" fill="hold">
                                          <p:stCondLst>
                                            <p:cond delay="0"/>
                                          </p:stCondLst>
                                        </p:cTn>
                                        <p:tgtEl>
                                          <p:spTgt spid="39"/>
                                        </p:tgtEl>
                                        <p:attrNameLst>
                                          <p:attrName>style.visibility</p:attrName>
                                        </p:attrNameLst>
                                      </p:cBhvr>
                                      <p:to>
                                        <p:strVal val="visible"/>
                                      </p:to>
                                    </p:set>
                                    <p:anim calcmode="lin" valueType="num">
                                      <p:cBhvr>
                                        <p:cTn id="50" dur="1000" fill="hold"/>
                                        <p:tgtEl>
                                          <p:spTgt spid="39"/>
                                        </p:tgtEl>
                                        <p:attrNameLst>
                                          <p:attrName>ppt_w</p:attrName>
                                        </p:attrNameLst>
                                      </p:cBhvr>
                                      <p:tavLst>
                                        <p:tav tm="0">
                                          <p:val>
                                            <p:fltVal val="0"/>
                                          </p:val>
                                        </p:tav>
                                        <p:tav tm="100000">
                                          <p:val>
                                            <p:strVal val="#ppt_w"/>
                                          </p:val>
                                        </p:tav>
                                      </p:tavLst>
                                    </p:anim>
                                    <p:anim calcmode="lin" valueType="num">
                                      <p:cBhvr>
                                        <p:cTn id="51" dur="1000" fill="hold"/>
                                        <p:tgtEl>
                                          <p:spTgt spid="39"/>
                                        </p:tgtEl>
                                        <p:attrNameLst>
                                          <p:attrName>ppt_h</p:attrName>
                                        </p:attrNameLst>
                                      </p:cBhvr>
                                      <p:tavLst>
                                        <p:tav tm="0">
                                          <p:val>
                                            <p:fltVal val="0"/>
                                          </p:val>
                                        </p:tav>
                                        <p:tav tm="100000">
                                          <p:val>
                                            <p:strVal val="#ppt_h"/>
                                          </p:val>
                                        </p:tav>
                                      </p:tavLst>
                                    </p:anim>
                                    <p:anim calcmode="lin" valueType="num">
                                      <p:cBhvr>
                                        <p:cTn id="52" dur="1000" fill="hold"/>
                                        <p:tgtEl>
                                          <p:spTgt spid="39"/>
                                        </p:tgtEl>
                                        <p:attrNameLst>
                                          <p:attrName>style.rotation</p:attrName>
                                        </p:attrNameLst>
                                      </p:cBhvr>
                                      <p:tavLst>
                                        <p:tav tm="0">
                                          <p:val>
                                            <p:fltVal val="90"/>
                                          </p:val>
                                        </p:tav>
                                        <p:tav tm="100000">
                                          <p:val>
                                            <p:fltVal val="0"/>
                                          </p:val>
                                        </p:tav>
                                      </p:tavLst>
                                    </p:anim>
                                    <p:animEffect transition="in" filter="fade">
                                      <p:cBhvr>
                                        <p:cTn id="53"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49765" y="4137263"/>
            <a:ext cx="1527085" cy="646331"/>
          </a:xfrm>
          <a:prstGeom prst="rect">
            <a:avLst/>
          </a:prstGeom>
          <a:noFill/>
        </p:spPr>
        <p:txBody>
          <a:bodyPr wrap="none" rtlCol="0">
            <a:spAutoFit/>
          </a:bodyPr>
          <a:lstStyle/>
          <a:p>
            <a:r>
              <a:rPr lang="en-US" altLang="zh-CN" sz="3600" spc="300" dirty="0">
                <a:solidFill>
                  <a:schemeClr val="tx1">
                    <a:lumMod val="85000"/>
                    <a:lumOff val="15000"/>
                  </a:schemeClr>
                </a:solidFill>
                <a:latin typeface="Arial" charset="0"/>
                <a:ea typeface="微软雅黑" charset="-122"/>
                <a:sym typeface="Arial" charset="0"/>
              </a:rPr>
              <a:t>PART</a:t>
            </a:r>
            <a:endParaRPr lang="en-US" altLang="zh-CN" sz="3600" spc="300" dirty="0">
              <a:solidFill>
                <a:schemeClr val="tx1">
                  <a:lumMod val="85000"/>
                  <a:lumOff val="15000"/>
                </a:schemeClr>
              </a:solidFill>
              <a:latin typeface="Arial" charset="0"/>
              <a:ea typeface="微软雅黑" charset="-122"/>
              <a:sym typeface="Arial" charset="0"/>
            </a:endParaRPr>
          </a:p>
        </p:txBody>
      </p:sp>
      <p:sp>
        <p:nvSpPr>
          <p:cNvPr id="12" name="等腰三角形 11"/>
          <p:cNvSpPr/>
          <p:nvPr/>
        </p:nvSpPr>
        <p:spPr>
          <a:xfrm rot="512239">
            <a:off x="3477837" y="3538931"/>
            <a:ext cx="314715" cy="271306"/>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charset="0"/>
              <a:ea typeface="微软雅黑" charset="-122"/>
              <a:sym typeface="Arial" charset="0"/>
            </a:endParaRPr>
          </a:p>
        </p:txBody>
      </p:sp>
      <p:sp>
        <p:nvSpPr>
          <p:cNvPr id="13" name="等腰三角形 12"/>
          <p:cNvSpPr/>
          <p:nvPr/>
        </p:nvSpPr>
        <p:spPr>
          <a:xfrm rot="20371609">
            <a:off x="3995378" y="3751964"/>
            <a:ext cx="157357" cy="135653"/>
          </a:xfrm>
          <a:prstGeom prst="triangl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charset="0"/>
              <a:ea typeface="微软雅黑" charset="-122"/>
              <a:sym typeface="Arial" charset="0"/>
            </a:endParaRPr>
          </a:p>
        </p:txBody>
      </p:sp>
      <p:sp>
        <p:nvSpPr>
          <p:cNvPr id="14" name="等腰三角形 13"/>
          <p:cNvSpPr/>
          <p:nvPr/>
        </p:nvSpPr>
        <p:spPr>
          <a:xfrm rot="20371609">
            <a:off x="3124426" y="3774407"/>
            <a:ext cx="211765" cy="155966"/>
          </a:xfrm>
          <a:prstGeom prst="triangle">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charset="0"/>
              <a:ea typeface="微软雅黑" charset="-122"/>
              <a:sym typeface="Arial" charset="0"/>
            </a:endParaRPr>
          </a:p>
        </p:txBody>
      </p:sp>
      <p:sp>
        <p:nvSpPr>
          <p:cNvPr id="15" name="等腰三角形 14"/>
          <p:cNvSpPr/>
          <p:nvPr/>
        </p:nvSpPr>
        <p:spPr>
          <a:xfrm rot="3761573">
            <a:off x="2621230" y="3463058"/>
            <a:ext cx="588992" cy="403978"/>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charset="0"/>
              <a:ea typeface="微软雅黑" charset="-122"/>
              <a:sym typeface="Arial" charset="0"/>
            </a:endParaRPr>
          </a:p>
        </p:txBody>
      </p:sp>
      <p:sp>
        <p:nvSpPr>
          <p:cNvPr id="16" name="等腰三角形 15"/>
          <p:cNvSpPr/>
          <p:nvPr/>
        </p:nvSpPr>
        <p:spPr>
          <a:xfrm rot="20371609">
            <a:off x="3987995" y="3447181"/>
            <a:ext cx="211765" cy="155966"/>
          </a:xfrm>
          <a:prstGeom prst="triangle">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charset="0"/>
              <a:ea typeface="微软雅黑" charset="-122"/>
              <a:sym typeface="Arial" charset="0"/>
            </a:endParaRPr>
          </a:p>
        </p:txBody>
      </p:sp>
      <p:sp>
        <p:nvSpPr>
          <p:cNvPr id="17" name="TextBox 16"/>
          <p:cNvSpPr txBox="1"/>
          <p:nvPr/>
        </p:nvSpPr>
        <p:spPr>
          <a:xfrm>
            <a:off x="2926854" y="2074407"/>
            <a:ext cx="869149" cy="1569660"/>
          </a:xfrm>
          <a:prstGeom prst="rect">
            <a:avLst/>
          </a:prstGeom>
          <a:noFill/>
        </p:spPr>
        <p:txBody>
          <a:bodyPr wrap="none" rtlCol="0">
            <a:spAutoFit/>
          </a:bodyPr>
          <a:lstStyle/>
          <a:p>
            <a:r>
              <a:rPr lang="en-US" altLang="zh-CN" sz="9600" b="1" dirty="0">
                <a:solidFill>
                  <a:schemeClr val="tx1">
                    <a:lumMod val="85000"/>
                    <a:lumOff val="15000"/>
                  </a:schemeClr>
                </a:solidFill>
                <a:latin typeface="Arial" charset="0"/>
                <a:ea typeface="微软雅黑" charset="-122"/>
                <a:sym typeface="Arial" charset="0"/>
              </a:rPr>
              <a:t>5</a:t>
            </a:r>
            <a:endParaRPr lang="zh-CN" altLang="en-US" sz="9600" b="1" dirty="0">
              <a:solidFill>
                <a:schemeClr val="tx1">
                  <a:lumMod val="85000"/>
                  <a:lumOff val="15000"/>
                </a:schemeClr>
              </a:solidFill>
              <a:latin typeface="Arial" charset="0"/>
              <a:ea typeface="微软雅黑" charset="-122"/>
              <a:sym typeface="Arial" charset="0"/>
            </a:endParaRPr>
          </a:p>
        </p:txBody>
      </p:sp>
      <p:sp>
        <p:nvSpPr>
          <p:cNvPr id="28" name="TextBox 27"/>
          <p:cNvSpPr txBox="1"/>
          <p:nvPr/>
        </p:nvSpPr>
        <p:spPr>
          <a:xfrm>
            <a:off x="5015086" y="3112309"/>
            <a:ext cx="4185761" cy="646331"/>
          </a:xfrm>
          <a:prstGeom prst="rect">
            <a:avLst/>
          </a:prstGeom>
          <a:noFill/>
        </p:spPr>
        <p:txBody>
          <a:bodyPr wrap="none" rtlCol="0">
            <a:spAutoFit/>
          </a:bodyPr>
          <a:lstStyle/>
          <a:p>
            <a:r>
              <a:rPr lang="zh-CN" altLang="en-US" sz="3600" spc="300" dirty="0">
                <a:latin typeface="Arial" charset="0"/>
                <a:ea typeface="微软雅黑" charset="-122"/>
                <a:sym typeface="Arial" charset="0"/>
              </a:rPr>
              <a:t>歌德电子书借阅机</a:t>
            </a:r>
            <a:endParaRPr lang="zh-CN" altLang="en-US" sz="3600" spc="300" dirty="0">
              <a:latin typeface="Arial" charset="0"/>
              <a:ea typeface="微软雅黑" charset="-122"/>
              <a:sym typeface="Arial" charset="0"/>
            </a:endParaRPr>
          </a:p>
        </p:txBody>
      </p:sp>
      <p:cxnSp>
        <p:nvCxnSpPr>
          <p:cNvPr id="33" name="直接连接符 32"/>
          <p:cNvCxnSpPr/>
          <p:nvPr/>
        </p:nvCxnSpPr>
        <p:spPr>
          <a:xfrm flipH="1">
            <a:off x="5902026" y="2671837"/>
            <a:ext cx="388716" cy="32685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flipH="1">
            <a:off x="8917826" y="3281052"/>
            <a:ext cx="654557" cy="534334"/>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flipH="1">
            <a:off x="8638330" y="2671837"/>
            <a:ext cx="388716" cy="326856"/>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flipH="1">
            <a:off x="6578919" y="3719140"/>
            <a:ext cx="654557" cy="534334"/>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31"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1000" fill="hold"/>
                                        <p:tgtEl>
                                          <p:spTgt spid="15"/>
                                        </p:tgtEl>
                                        <p:attrNameLst>
                                          <p:attrName>ppt_w</p:attrName>
                                        </p:attrNameLst>
                                      </p:cBhvr>
                                      <p:tavLst>
                                        <p:tav tm="0">
                                          <p:val>
                                            <p:fltVal val="0"/>
                                          </p:val>
                                        </p:tav>
                                        <p:tav tm="100000">
                                          <p:val>
                                            <p:strVal val="#ppt_w"/>
                                          </p:val>
                                        </p:tav>
                                      </p:tavLst>
                                    </p:anim>
                                    <p:anim calcmode="lin" valueType="num">
                                      <p:cBhvr>
                                        <p:cTn id="13" dur="1000" fill="hold"/>
                                        <p:tgtEl>
                                          <p:spTgt spid="15"/>
                                        </p:tgtEl>
                                        <p:attrNameLst>
                                          <p:attrName>ppt_h</p:attrName>
                                        </p:attrNameLst>
                                      </p:cBhvr>
                                      <p:tavLst>
                                        <p:tav tm="0">
                                          <p:val>
                                            <p:fltVal val="0"/>
                                          </p:val>
                                        </p:tav>
                                        <p:tav tm="100000">
                                          <p:val>
                                            <p:strVal val="#ppt_h"/>
                                          </p:val>
                                        </p:tav>
                                      </p:tavLst>
                                    </p:anim>
                                    <p:anim calcmode="lin" valueType="num">
                                      <p:cBhvr>
                                        <p:cTn id="14" dur="1000" fill="hold"/>
                                        <p:tgtEl>
                                          <p:spTgt spid="15"/>
                                        </p:tgtEl>
                                        <p:attrNameLst>
                                          <p:attrName>style.rotation</p:attrName>
                                        </p:attrNameLst>
                                      </p:cBhvr>
                                      <p:tavLst>
                                        <p:tav tm="0">
                                          <p:val>
                                            <p:fltVal val="90"/>
                                          </p:val>
                                        </p:tav>
                                        <p:tav tm="100000">
                                          <p:val>
                                            <p:fltVal val="0"/>
                                          </p:val>
                                        </p:tav>
                                      </p:tavLst>
                                    </p:anim>
                                    <p:animEffect transition="in" filter="fade">
                                      <p:cBhvr>
                                        <p:cTn id="15" dur="1000"/>
                                        <p:tgtEl>
                                          <p:spTgt spid="15"/>
                                        </p:tgtEl>
                                      </p:cBhvr>
                                    </p:animEffect>
                                  </p:childTnLst>
                                </p:cTn>
                              </p:par>
                              <p:par>
                                <p:cTn id="16" presetID="31"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1000" fill="hold"/>
                                        <p:tgtEl>
                                          <p:spTgt spid="14"/>
                                        </p:tgtEl>
                                        <p:attrNameLst>
                                          <p:attrName>ppt_w</p:attrName>
                                        </p:attrNameLst>
                                      </p:cBhvr>
                                      <p:tavLst>
                                        <p:tav tm="0">
                                          <p:val>
                                            <p:fltVal val="0"/>
                                          </p:val>
                                        </p:tav>
                                        <p:tav tm="100000">
                                          <p:val>
                                            <p:strVal val="#ppt_w"/>
                                          </p:val>
                                        </p:tav>
                                      </p:tavLst>
                                    </p:anim>
                                    <p:anim calcmode="lin" valueType="num">
                                      <p:cBhvr>
                                        <p:cTn id="19" dur="1000" fill="hold"/>
                                        <p:tgtEl>
                                          <p:spTgt spid="14"/>
                                        </p:tgtEl>
                                        <p:attrNameLst>
                                          <p:attrName>ppt_h</p:attrName>
                                        </p:attrNameLst>
                                      </p:cBhvr>
                                      <p:tavLst>
                                        <p:tav tm="0">
                                          <p:val>
                                            <p:fltVal val="0"/>
                                          </p:val>
                                        </p:tav>
                                        <p:tav tm="100000">
                                          <p:val>
                                            <p:strVal val="#ppt_h"/>
                                          </p:val>
                                        </p:tav>
                                      </p:tavLst>
                                    </p:anim>
                                    <p:anim calcmode="lin" valueType="num">
                                      <p:cBhvr>
                                        <p:cTn id="20" dur="1000" fill="hold"/>
                                        <p:tgtEl>
                                          <p:spTgt spid="14"/>
                                        </p:tgtEl>
                                        <p:attrNameLst>
                                          <p:attrName>style.rotation</p:attrName>
                                        </p:attrNameLst>
                                      </p:cBhvr>
                                      <p:tavLst>
                                        <p:tav tm="0">
                                          <p:val>
                                            <p:fltVal val="90"/>
                                          </p:val>
                                        </p:tav>
                                        <p:tav tm="100000">
                                          <p:val>
                                            <p:fltVal val="0"/>
                                          </p:val>
                                        </p:tav>
                                      </p:tavLst>
                                    </p:anim>
                                    <p:animEffect transition="in" filter="fade">
                                      <p:cBhvr>
                                        <p:cTn id="21" dur="1000"/>
                                        <p:tgtEl>
                                          <p:spTgt spid="14"/>
                                        </p:tgtEl>
                                      </p:cBhvr>
                                    </p:animEffect>
                                  </p:childTnLst>
                                </p:cTn>
                              </p:par>
                              <p:par>
                                <p:cTn id="22" presetID="31"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1000" fill="hold"/>
                                        <p:tgtEl>
                                          <p:spTgt spid="12"/>
                                        </p:tgtEl>
                                        <p:attrNameLst>
                                          <p:attrName>ppt_w</p:attrName>
                                        </p:attrNameLst>
                                      </p:cBhvr>
                                      <p:tavLst>
                                        <p:tav tm="0">
                                          <p:val>
                                            <p:fltVal val="0"/>
                                          </p:val>
                                        </p:tav>
                                        <p:tav tm="100000">
                                          <p:val>
                                            <p:strVal val="#ppt_w"/>
                                          </p:val>
                                        </p:tav>
                                      </p:tavLst>
                                    </p:anim>
                                    <p:anim calcmode="lin" valueType="num">
                                      <p:cBhvr>
                                        <p:cTn id="25" dur="1000" fill="hold"/>
                                        <p:tgtEl>
                                          <p:spTgt spid="12"/>
                                        </p:tgtEl>
                                        <p:attrNameLst>
                                          <p:attrName>ppt_h</p:attrName>
                                        </p:attrNameLst>
                                      </p:cBhvr>
                                      <p:tavLst>
                                        <p:tav tm="0">
                                          <p:val>
                                            <p:fltVal val="0"/>
                                          </p:val>
                                        </p:tav>
                                        <p:tav tm="100000">
                                          <p:val>
                                            <p:strVal val="#ppt_h"/>
                                          </p:val>
                                        </p:tav>
                                      </p:tavLst>
                                    </p:anim>
                                    <p:anim calcmode="lin" valueType="num">
                                      <p:cBhvr>
                                        <p:cTn id="26" dur="1000" fill="hold"/>
                                        <p:tgtEl>
                                          <p:spTgt spid="12"/>
                                        </p:tgtEl>
                                        <p:attrNameLst>
                                          <p:attrName>style.rotation</p:attrName>
                                        </p:attrNameLst>
                                      </p:cBhvr>
                                      <p:tavLst>
                                        <p:tav tm="0">
                                          <p:val>
                                            <p:fltVal val="90"/>
                                          </p:val>
                                        </p:tav>
                                        <p:tav tm="100000">
                                          <p:val>
                                            <p:fltVal val="0"/>
                                          </p:val>
                                        </p:tav>
                                      </p:tavLst>
                                    </p:anim>
                                    <p:animEffect transition="in" filter="fade">
                                      <p:cBhvr>
                                        <p:cTn id="27" dur="1000"/>
                                        <p:tgtEl>
                                          <p:spTgt spid="12"/>
                                        </p:tgtEl>
                                      </p:cBhvr>
                                    </p:animEffect>
                                  </p:childTnLst>
                                </p:cTn>
                              </p:par>
                              <p:par>
                                <p:cTn id="28" presetID="31" presetClass="entr" presetSubtype="0"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p:cTn id="30" dur="1000" fill="hold"/>
                                        <p:tgtEl>
                                          <p:spTgt spid="16"/>
                                        </p:tgtEl>
                                        <p:attrNameLst>
                                          <p:attrName>ppt_w</p:attrName>
                                        </p:attrNameLst>
                                      </p:cBhvr>
                                      <p:tavLst>
                                        <p:tav tm="0">
                                          <p:val>
                                            <p:fltVal val="0"/>
                                          </p:val>
                                        </p:tav>
                                        <p:tav tm="100000">
                                          <p:val>
                                            <p:strVal val="#ppt_w"/>
                                          </p:val>
                                        </p:tav>
                                      </p:tavLst>
                                    </p:anim>
                                    <p:anim calcmode="lin" valueType="num">
                                      <p:cBhvr>
                                        <p:cTn id="31" dur="1000" fill="hold"/>
                                        <p:tgtEl>
                                          <p:spTgt spid="16"/>
                                        </p:tgtEl>
                                        <p:attrNameLst>
                                          <p:attrName>ppt_h</p:attrName>
                                        </p:attrNameLst>
                                      </p:cBhvr>
                                      <p:tavLst>
                                        <p:tav tm="0">
                                          <p:val>
                                            <p:fltVal val="0"/>
                                          </p:val>
                                        </p:tav>
                                        <p:tav tm="100000">
                                          <p:val>
                                            <p:strVal val="#ppt_h"/>
                                          </p:val>
                                        </p:tav>
                                      </p:tavLst>
                                    </p:anim>
                                    <p:anim calcmode="lin" valueType="num">
                                      <p:cBhvr>
                                        <p:cTn id="32" dur="1000" fill="hold"/>
                                        <p:tgtEl>
                                          <p:spTgt spid="16"/>
                                        </p:tgtEl>
                                        <p:attrNameLst>
                                          <p:attrName>style.rotation</p:attrName>
                                        </p:attrNameLst>
                                      </p:cBhvr>
                                      <p:tavLst>
                                        <p:tav tm="0">
                                          <p:val>
                                            <p:fltVal val="90"/>
                                          </p:val>
                                        </p:tav>
                                        <p:tav tm="100000">
                                          <p:val>
                                            <p:fltVal val="0"/>
                                          </p:val>
                                        </p:tav>
                                      </p:tavLst>
                                    </p:anim>
                                    <p:animEffect transition="in" filter="fade">
                                      <p:cBhvr>
                                        <p:cTn id="33" dur="1000"/>
                                        <p:tgtEl>
                                          <p:spTgt spid="16"/>
                                        </p:tgtEl>
                                      </p:cBhvr>
                                    </p:animEffect>
                                  </p:childTnLst>
                                </p:cTn>
                              </p:par>
                              <p:par>
                                <p:cTn id="34" presetID="31" presetClass="entr" presetSubtype="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p:cTn id="36" dur="1000" fill="hold"/>
                                        <p:tgtEl>
                                          <p:spTgt spid="13"/>
                                        </p:tgtEl>
                                        <p:attrNameLst>
                                          <p:attrName>ppt_w</p:attrName>
                                        </p:attrNameLst>
                                      </p:cBhvr>
                                      <p:tavLst>
                                        <p:tav tm="0">
                                          <p:val>
                                            <p:fltVal val="0"/>
                                          </p:val>
                                        </p:tav>
                                        <p:tav tm="100000">
                                          <p:val>
                                            <p:strVal val="#ppt_w"/>
                                          </p:val>
                                        </p:tav>
                                      </p:tavLst>
                                    </p:anim>
                                    <p:anim calcmode="lin" valueType="num">
                                      <p:cBhvr>
                                        <p:cTn id="37" dur="1000" fill="hold"/>
                                        <p:tgtEl>
                                          <p:spTgt spid="13"/>
                                        </p:tgtEl>
                                        <p:attrNameLst>
                                          <p:attrName>ppt_h</p:attrName>
                                        </p:attrNameLst>
                                      </p:cBhvr>
                                      <p:tavLst>
                                        <p:tav tm="0">
                                          <p:val>
                                            <p:fltVal val="0"/>
                                          </p:val>
                                        </p:tav>
                                        <p:tav tm="100000">
                                          <p:val>
                                            <p:strVal val="#ppt_h"/>
                                          </p:val>
                                        </p:tav>
                                      </p:tavLst>
                                    </p:anim>
                                    <p:anim calcmode="lin" valueType="num">
                                      <p:cBhvr>
                                        <p:cTn id="38" dur="1000" fill="hold"/>
                                        <p:tgtEl>
                                          <p:spTgt spid="13"/>
                                        </p:tgtEl>
                                        <p:attrNameLst>
                                          <p:attrName>style.rotation</p:attrName>
                                        </p:attrNameLst>
                                      </p:cBhvr>
                                      <p:tavLst>
                                        <p:tav tm="0">
                                          <p:val>
                                            <p:fltVal val="90"/>
                                          </p:val>
                                        </p:tav>
                                        <p:tav tm="100000">
                                          <p:val>
                                            <p:fltVal val="0"/>
                                          </p:val>
                                        </p:tav>
                                      </p:tavLst>
                                    </p:anim>
                                    <p:animEffect transition="in" filter="fade">
                                      <p:cBhvr>
                                        <p:cTn id="39" dur="1000"/>
                                        <p:tgtEl>
                                          <p:spTgt spid="13"/>
                                        </p:tgtEl>
                                      </p:cBhvr>
                                    </p:animEffect>
                                  </p:childTnLst>
                                </p:cTn>
                              </p:par>
                              <p:par>
                                <p:cTn id="40" presetID="42" presetClass="entr" presetSubtype="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1000"/>
                                        <p:tgtEl>
                                          <p:spTgt spid="3"/>
                                        </p:tgtEl>
                                      </p:cBhvr>
                                    </p:animEffect>
                                    <p:anim calcmode="lin" valueType="num">
                                      <p:cBhvr>
                                        <p:cTn id="43" dur="1000" fill="hold"/>
                                        <p:tgtEl>
                                          <p:spTgt spid="3"/>
                                        </p:tgtEl>
                                        <p:attrNameLst>
                                          <p:attrName>ppt_x</p:attrName>
                                        </p:attrNameLst>
                                      </p:cBhvr>
                                      <p:tavLst>
                                        <p:tav tm="0">
                                          <p:val>
                                            <p:strVal val="#ppt_x"/>
                                          </p:val>
                                        </p:tav>
                                        <p:tav tm="100000">
                                          <p:val>
                                            <p:strVal val="#ppt_x"/>
                                          </p:val>
                                        </p:tav>
                                      </p:tavLst>
                                    </p:anim>
                                    <p:anim calcmode="lin" valueType="num">
                                      <p:cBhvr>
                                        <p:cTn id="44" dur="1000" fill="hold"/>
                                        <p:tgtEl>
                                          <p:spTgt spid="3"/>
                                        </p:tgtEl>
                                        <p:attrNameLst>
                                          <p:attrName>ppt_y</p:attrName>
                                        </p:attrNameLst>
                                      </p:cBhvr>
                                      <p:tavLst>
                                        <p:tav tm="0">
                                          <p:val>
                                            <p:strVal val="#ppt_y+.1"/>
                                          </p:val>
                                        </p:tav>
                                        <p:tav tm="100000">
                                          <p:val>
                                            <p:strVal val="#ppt_y"/>
                                          </p:val>
                                        </p:tav>
                                      </p:tavLst>
                                    </p:anim>
                                  </p:childTnLst>
                                </p:cTn>
                              </p:par>
                            </p:childTnLst>
                          </p:cTn>
                        </p:par>
                        <p:par>
                          <p:cTn id="45" fill="hold">
                            <p:stCondLst>
                              <p:cond delay="1000"/>
                            </p:stCondLst>
                            <p:childTnLst>
                              <p:par>
                                <p:cTn id="46" presetID="10" presetClass="entr" presetSubtype="0" fill="hold" grpId="0" nodeType="afterEffect">
                                  <p:stCondLst>
                                    <p:cond delay="0"/>
                                  </p:stCondLst>
                                  <p:childTnLst>
                                    <p:set>
                                      <p:cBhvr>
                                        <p:cTn id="47" dur="1" fill="hold">
                                          <p:stCondLst>
                                            <p:cond delay="0"/>
                                          </p:stCondLst>
                                        </p:cTn>
                                        <p:tgtEl>
                                          <p:spTgt spid="28"/>
                                        </p:tgtEl>
                                        <p:attrNameLst>
                                          <p:attrName>style.visibility</p:attrName>
                                        </p:attrNameLst>
                                      </p:cBhvr>
                                      <p:to>
                                        <p:strVal val="visible"/>
                                      </p:to>
                                    </p:set>
                                    <p:anim calcmode="lin" valueType="num">
                                      <p:cBhvr>
                                        <p:cTn id="48" dur="500" fill="hold"/>
                                        <p:tgtEl>
                                          <p:spTgt spid="28"/>
                                        </p:tgtEl>
                                        <p:attrNameLst>
                                          <p:attrName>ppt_w</p:attrName>
                                        </p:attrNameLst>
                                      </p:cBhvr>
                                      <p:tavLst>
                                        <p:tav tm="0">
                                          <p:val>
                                            <p:fltVal val="0"/>
                                          </p:val>
                                        </p:tav>
                                        <p:tav tm="100000">
                                          <p:val>
                                            <p:strVal val="#ppt_w"/>
                                          </p:val>
                                        </p:tav>
                                      </p:tavLst>
                                    </p:anim>
                                    <p:anim calcmode="lin" valueType="num">
                                      <p:cBhvr>
                                        <p:cTn id="49" dur="500" fill="hold"/>
                                        <p:tgtEl>
                                          <p:spTgt spid="28"/>
                                        </p:tgtEl>
                                        <p:attrNameLst>
                                          <p:attrName>ppt_h</p:attrName>
                                        </p:attrNameLst>
                                      </p:cBhvr>
                                      <p:tavLst>
                                        <p:tav tm="0">
                                          <p:val>
                                            <p:fltVal val="0"/>
                                          </p:val>
                                        </p:tav>
                                        <p:tav tm="100000">
                                          <p:val>
                                            <p:strVal val="#ppt_h"/>
                                          </p:val>
                                        </p:tav>
                                      </p:tavLst>
                                    </p:anim>
                                    <p:animEffect transition="in" filter="fade">
                                      <p:cBhvr>
                                        <p:cTn id="50" dur="500"/>
                                        <p:tgtEl>
                                          <p:spTgt spid="28"/>
                                        </p:tgtEl>
                                      </p:cBhvr>
                                    </p:animEffect>
                                    <p:anim calcmode="lin" valueType="num">
                                      <p:cBhvr>
                                        <p:cTn id="51" dur="500" fill="hold"/>
                                        <p:tgtEl>
                                          <p:spTgt spid="28"/>
                                        </p:tgtEl>
                                        <p:attrNameLst>
                                          <p:attrName>ppt_x</p:attrName>
                                        </p:attrNameLst>
                                      </p:cBhvr>
                                      <p:tavLst>
                                        <p:tav tm="0">
                                          <p:val>
                                            <p:fltVal val="0.5"/>
                                          </p:val>
                                        </p:tav>
                                        <p:tav tm="100000">
                                          <p:val>
                                            <p:strVal val="#ppt_x"/>
                                          </p:val>
                                        </p:tav>
                                      </p:tavLst>
                                    </p:anim>
                                    <p:anim calcmode="lin" valueType="num">
                                      <p:cBhvr>
                                        <p:cTn id="52" dur="500" fill="hold"/>
                                        <p:tgtEl>
                                          <p:spTgt spid="28"/>
                                        </p:tgtEl>
                                        <p:attrNameLst>
                                          <p:attrName>ppt_y</p:attrName>
                                        </p:attrNameLst>
                                      </p:cBhvr>
                                      <p:tavLst>
                                        <p:tav tm="0">
                                          <p:val>
                                            <p:fltVal val="0.5"/>
                                          </p:val>
                                        </p:tav>
                                        <p:tav tm="100000">
                                          <p:val>
                                            <p:strVal val="#ppt_y"/>
                                          </p:val>
                                        </p:tav>
                                      </p:tavLst>
                                    </p:anim>
                                  </p:childTnLst>
                                </p:cTn>
                              </p:par>
                              <p:par>
                                <p:cTn id="53" presetID="31" presetClass="entr" presetSubtype="0"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 calcmode="lin" valueType="num">
                                      <p:cBhvr>
                                        <p:cTn id="55" dur="1000" fill="hold"/>
                                        <p:tgtEl>
                                          <p:spTgt spid="33"/>
                                        </p:tgtEl>
                                        <p:attrNameLst>
                                          <p:attrName>ppt_w</p:attrName>
                                        </p:attrNameLst>
                                      </p:cBhvr>
                                      <p:tavLst>
                                        <p:tav tm="0">
                                          <p:val>
                                            <p:fltVal val="0"/>
                                          </p:val>
                                        </p:tav>
                                        <p:tav tm="100000">
                                          <p:val>
                                            <p:strVal val="#ppt_w"/>
                                          </p:val>
                                        </p:tav>
                                      </p:tavLst>
                                    </p:anim>
                                    <p:anim calcmode="lin" valueType="num">
                                      <p:cBhvr>
                                        <p:cTn id="56" dur="1000" fill="hold"/>
                                        <p:tgtEl>
                                          <p:spTgt spid="33"/>
                                        </p:tgtEl>
                                        <p:attrNameLst>
                                          <p:attrName>ppt_h</p:attrName>
                                        </p:attrNameLst>
                                      </p:cBhvr>
                                      <p:tavLst>
                                        <p:tav tm="0">
                                          <p:val>
                                            <p:fltVal val="0"/>
                                          </p:val>
                                        </p:tav>
                                        <p:tav tm="100000">
                                          <p:val>
                                            <p:strVal val="#ppt_h"/>
                                          </p:val>
                                        </p:tav>
                                      </p:tavLst>
                                    </p:anim>
                                    <p:anim calcmode="lin" valueType="num">
                                      <p:cBhvr>
                                        <p:cTn id="57" dur="1000" fill="hold"/>
                                        <p:tgtEl>
                                          <p:spTgt spid="33"/>
                                        </p:tgtEl>
                                        <p:attrNameLst>
                                          <p:attrName>style.rotation</p:attrName>
                                        </p:attrNameLst>
                                      </p:cBhvr>
                                      <p:tavLst>
                                        <p:tav tm="0">
                                          <p:val>
                                            <p:fltVal val="90"/>
                                          </p:val>
                                        </p:tav>
                                        <p:tav tm="100000">
                                          <p:val>
                                            <p:fltVal val="0"/>
                                          </p:val>
                                        </p:tav>
                                      </p:tavLst>
                                    </p:anim>
                                    <p:animEffect transition="in" filter="fade">
                                      <p:cBhvr>
                                        <p:cTn id="58" dur="1000"/>
                                        <p:tgtEl>
                                          <p:spTgt spid="33"/>
                                        </p:tgtEl>
                                      </p:cBhvr>
                                    </p:animEffect>
                                  </p:childTnLst>
                                </p:cTn>
                              </p:par>
                              <p:par>
                                <p:cTn id="59" presetID="31" presetClass="entr" presetSubtype="0" fill="hold" nodeType="withEffect">
                                  <p:stCondLst>
                                    <p:cond delay="0"/>
                                  </p:stCondLst>
                                  <p:childTnLst>
                                    <p:set>
                                      <p:cBhvr>
                                        <p:cTn id="60" dur="1" fill="hold">
                                          <p:stCondLst>
                                            <p:cond delay="0"/>
                                          </p:stCondLst>
                                        </p:cTn>
                                        <p:tgtEl>
                                          <p:spTgt spid="37"/>
                                        </p:tgtEl>
                                        <p:attrNameLst>
                                          <p:attrName>style.visibility</p:attrName>
                                        </p:attrNameLst>
                                      </p:cBhvr>
                                      <p:to>
                                        <p:strVal val="visible"/>
                                      </p:to>
                                    </p:set>
                                    <p:anim calcmode="lin" valueType="num">
                                      <p:cBhvr>
                                        <p:cTn id="61" dur="1000" fill="hold"/>
                                        <p:tgtEl>
                                          <p:spTgt spid="37"/>
                                        </p:tgtEl>
                                        <p:attrNameLst>
                                          <p:attrName>ppt_w</p:attrName>
                                        </p:attrNameLst>
                                      </p:cBhvr>
                                      <p:tavLst>
                                        <p:tav tm="0">
                                          <p:val>
                                            <p:fltVal val="0"/>
                                          </p:val>
                                        </p:tav>
                                        <p:tav tm="100000">
                                          <p:val>
                                            <p:strVal val="#ppt_w"/>
                                          </p:val>
                                        </p:tav>
                                      </p:tavLst>
                                    </p:anim>
                                    <p:anim calcmode="lin" valueType="num">
                                      <p:cBhvr>
                                        <p:cTn id="62" dur="1000" fill="hold"/>
                                        <p:tgtEl>
                                          <p:spTgt spid="37"/>
                                        </p:tgtEl>
                                        <p:attrNameLst>
                                          <p:attrName>ppt_h</p:attrName>
                                        </p:attrNameLst>
                                      </p:cBhvr>
                                      <p:tavLst>
                                        <p:tav tm="0">
                                          <p:val>
                                            <p:fltVal val="0"/>
                                          </p:val>
                                        </p:tav>
                                        <p:tav tm="100000">
                                          <p:val>
                                            <p:strVal val="#ppt_h"/>
                                          </p:val>
                                        </p:tav>
                                      </p:tavLst>
                                    </p:anim>
                                    <p:anim calcmode="lin" valueType="num">
                                      <p:cBhvr>
                                        <p:cTn id="63" dur="1000" fill="hold"/>
                                        <p:tgtEl>
                                          <p:spTgt spid="37"/>
                                        </p:tgtEl>
                                        <p:attrNameLst>
                                          <p:attrName>style.rotation</p:attrName>
                                        </p:attrNameLst>
                                      </p:cBhvr>
                                      <p:tavLst>
                                        <p:tav tm="0">
                                          <p:val>
                                            <p:fltVal val="90"/>
                                          </p:val>
                                        </p:tav>
                                        <p:tav tm="100000">
                                          <p:val>
                                            <p:fltVal val="0"/>
                                          </p:val>
                                        </p:tav>
                                      </p:tavLst>
                                    </p:anim>
                                    <p:animEffect transition="in" filter="fade">
                                      <p:cBhvr>
                                        <p:cTn id="64" dur="1000"/>
                                        <p:tgtEl>
                                          <p:spTgt spid="37"/>
                                        </p:tgtEl>
                                      </p:cBhvr>
                                    </p:animEffect>
                                  </p:childTnLst>
                                </p:cTn>
                              </p:par>
                              <p:par>
                                <p:cTn id="65" presetID="31" presetClass="entr" presetSubtype="0" fill="hold" nodeType="withEffect">
                                  <p:stCondLst>
                                    <p:cond delay="0"/>
                                  </p:stCondLst>
                                  <p:childTnLst>
                                    <p:set>
                                      <p:cBhvr>
                                        <p:cTn id="66" dur="1" fill="hold">
                                          <p:stCondLst>
                                            <p:cond delay="0"/>
                                          </p:stCondLst>
                                        </p:cTn>
                                        <p:tgtEl>
                                          <p:spTgt spid="36"/>
                                        </p:tgtEl>
                                        <p:attrNameLst>
                                          <p:attrName>style.visibility</p:attrName>
                                        </p:attrNameLst>
                                      </p:cBhvr>
                                      <p:to>
                                        <p:strVal val="visible"/>
                                      </p:to>
                                    </p:set>
                                    <p:anim calcmode="lin" valueType="num">
                                      <p:cBhvr>
                                        <p:cTn id="67" dur="1000" fill="hold"/>
                                        <p:tgtEl>
                                          <p:spTgt spid="36"/>
                                        </p:tgtEl>
                                        <p:attrNameLst>
                                          <p:attrName>ppt_w</p:attrName>
                                        </p:attrNameLst>
                                      </p:cBhvr>
                                      <p:tavLst>
                                        <p:tav tm="0">
                                          <p:val>
                                            <p:fltVal val="0"/>
                                          </p:val>
                                        </p:tav>
                                        <p:tav tm="100000">
                                          <p:val>
                                            <p:strVal val="#ppt_w"/>
                                          </p:val>
                                        </p:tav>
                                      </p:tavLst>
                                    </p:anim>
                                    <p:anim calcmode="lin" valueType="num">
                                      <p:cBhvr>
                                        <p:cTn id="68" dur="1000" fill="hold"/>
                                        <p:tgtEl>
                                          <p:spTgt spid="36"/>
                                        </p:tgtEl>
                                        <p:attrNameLst>
                                          <p:attrName>ppt_h</p:attrName>
                                        </p:attrNameLst>
                                      </p:cBhvr>
                                      <p:tavLst>
                                        <p:tav tm="0">
                                          <p:val>
                                            <p:fltVal val="0"/>
                                          </p:val>
                                        </p:tav>
                                        <p:tav tm="100000">
                                          <p:val>
                                            <p:strVal val="#ppt_h"/>
                                          </p:val>
                                        </p:tav>
                                      </p:tavLst>
                                    </p:anim>
                                    <p:anim calcmode="lin" valueType="num">
                                      <p:cBhvr>
                                        <p:cTn id="69" dur="1000" fill="hold"/>
                                        <p:tgtEl>
                                          <p:spTgt spid="36"/>
                                        </p:tgtEl>
                                        <p:attrNameLst>
                                          <p:attrName>style.rotation</p:attrName>
                                        </p:attrNameLst>
                                      </p:cBhvr>
                                      <p:tavLst>
                                        <p:tav tm="0">
                                          <p:val>
                                            <p:fltVal val="90"/>
                                          </p:val>
                                        </p:tav>
                                        <p:tav tm="100000">
                                          <p:val>
                                            <p:fltVal val="0"/>
                                          </p:val>
                                        </p:tav>
                                      </p:tavLst>
                                    </p:anim>
                                    <p:animEffect transition="in" filter="fade">
                                      <p:cBhvr>
                                        <p:cTn id="70" dur="1000"/>
                                        <p:tgtEl>
                                          <p:spTgt spid="36"/>
                                        </p:tgtEl>
                                      </p:cBhvr>
                                    </p:animEffect>
                                  </p:childTnLst>
                                </p:cTn>
                              </p:par>
                              <p:par>
                                <p:cTn id="71" presetID="31" presetClass="entr" presetSubtype="0" fill="hold" nodeType="withEffect">
                                  <p:stCondLst>
                                    <p:cond delay="0"/>
                                  </p:stCondLst>
                                  <p:childTnLst>
                                    <p:set>
                                      <p:cBhvr>
                                        <p:cTn id="72" dur="1" fill="hold">
                                          <p:stCondLst>
                                            <p:cond delay="0"/>
                                          </p:stCondLst>
                                        </p:cTn>
                                        <p:tgtEl>
                                          <p:spTgt spid="34"/>
                                        </p:tgtEl>
                                        <p:attrNameLst>
                                          <p:attrName>style.visibility</p:attrName>
                                        </p:attrNameLst>
                                      </p:cBhvr>
                                      <p:to>
                                        <p:strVal val="visible"/>
                                      </p:to>
                                    </p:set>
                                    <p:anim calcmode="lin" valueType="num">
                                      <p:cBhvr>
                                        <p:cTn id="73" dur="1000" fill="hold"/>
                                        <p:tgtEl>
                                          <p:spTgt spid="34"/>
                                        </p:tgtEl>
                                        <p:attrNameLst>
                                          <p:attrName>ppt_w</p:attrName>
                                        </p:attrNameLst>
                                      </p:cBhvr>
                                      <p:tavLst>
                                        <p:tav tm="0">
                                          <p:val>
                                            <p:fltVal val="0"/>
                                          </p:val>
                                        </p:tav>
                                        <p:tav tm="100000">
                                          <p:val>
                                            <p:strVal val="#ppt_w"/>
                                          </p:val>
                                        </p:tav>
                                      </p:tavLst>
                                    </p:anim>
                                    <p:anim calcmode="lin" valueType="num">
                                      <p:cBhvr>
                                        <p:cTn id="74" dur="1000" fill="hold"/>
                                        <p:tgtEl>
                                          <p:spTgt spid="34"/>
                                        </p:tgtEl>
                                        <p:attrNameLst>
                                          <p:attrName>ppt_h</p:attrName>
                                        </p:attrNameLst>
                                      </p:cBhvr>
                                      <p:tavLst>
                                        <p:tav tm="0">
                                          <p:val>
                                            <p:fltVal val="0"/>
                                          </p:val>
                                        </p:tav>
                                        <p:tav tm="100000">
                                          <p:val>
                                            <p:strVal val="#ppt_h"/>
                                          </p:val>
                                        </p:tav>
                                      </p:tavLst>
                                    </p:anim>
                                    <p:anim calcmode="lin" valueType="num">
                                      <p:cBhvr>
                                        <p:cTn id="75" dur="1000" fill="hold"/>
                                        <p:tgtEl>
                                          <p:spTgt spid="34"/>
                                        </p:tgtEl>
                                        <p:attrNameLst>
                                          <p:attrName>style.rotation</p:attrName>
                                        </p:attrNameLst>
                                      </p:cBhvr>
                                      <p:tavLst>
                                        <p:tav tm="0">
                                          <p:val>
                                            <p:fltVal val="90"/>
                                          </p:val>
                                        </p:tav>
                                        <p:tav tm="100000">
                                          <p:val>
                                            <p:fltVal val="0"/>
                                          </p:val>
                                        </p:tav>
                                      </p:tavLst>
                                    </p:anim>
                                    <p:animEffect transition="in" filter="fade">
                                      <p:cBhvr>
                                        <p:cTn id="76"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animBg="1"/>
      <p:bldP spid="13" grpId="0" animBg="1"/>
      <p:bldP spid="14" grpId="0" animBg="1"/>
      <p:bldP spid="15" grpId="0" animBg="1"/>
      <p:bldP spid="16" grpId="0" animBg="1"/>
      <p:bldP spid="17" grpId="0"/>
      <p:bldP spid="2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99" name="文本框 66"/>
          <p:cNvSpPr txBox="1">
            <a:spLocks noChangeArrowheads="1"/>
          </p:cNvSpPr>
          <p:nvPr/>
        </p:nvSpPr>
        <p:spPr bwMode="auto">
          <a:xfrm>
            <a:off x="1459474" y="1491707"/>
            <a:ext cx="1495376" cy="584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pitchFamily="34" charset="0"/>
                <a:ea typeface="宋体" charset="-122"/>
              </a:defRPr>
            </a:lvl1pPr>
            <a:lvl2pPr marL="742950" indent="-285750">
              <a:defRPr sz="1300">
                <a:solidFill>
                  <a:schemeClr val="tx1"/>
                </a:solidFill>
                <a:latin typeface="Calibri" pitchFamily="34" charset="0"/>
                <a:ea typeface="宋体" charset="-122"/>
              </a:defRPr>
            </a:lvl2pPr>
            <a:lvl3pPr marL="1143000" indent="-228600">
              <a:defRPr sz="1300">
                <a:solidFill>
                  <a:schemeClr val="tx1"/>
                </a:solidFill>
                <a:latin typeface="Calibri" pitchFamily="34" charset="0"/>
                <a:ea typeface="宋体" charset="-122"/>
              </a:defRPr>
            </a:lvl3pPr>
            <a:lvl4pPr marL="1600200" indent="-228600">
              <a:defRPr sz="1300">
                <a:solidFill>
                  <a:schemeClr val="tx1"/>
                </a:solidFill>
                <a:latin typeface="Calibri" pitchFamily="34" charset="0"/>
                <a:ea typeface="宋体" charset="-122"/>
              </a:defRPr>
            </a:lvl4pPr>
            <a:lvl5pPr marL="2057400" indent="-228600">
              <a:defRPr sz="1300">
                <a:solidFill>
                  <a:schemeClr val="tx1"/>
                </a:solidFill>
                <a:latin typeface="Calibri" pitchFamily="34" charset="0"/>
                <a:ea typeface="宋体" charset="-122"/>
              </a:defRPr>
            </a:lvl5pPr>
            <a:lvl6pPr marL="2514600" indent="-228600" defTabSz="685800" eaLnBrk="0" fontAlgn="base" hangingPunct="0">
              <a:spcBef>
                <a:spcPct val="0"/>
              </a:spcBef>
              <a:spcAft>
                <a:spcPct val="0"/>
              </a:spcAft>
              <a:defRPr sz="1300">
                <a:solidFill>
                  <a:schemeClr val="tx1"/>
                </a:solidFill>
                <a:latin typeface="Calibri" pitchFamily="34" charset="0"/>
                <a:ea typeface="宋体" charset="-122"/>
              </a:defRPr>
            </a:lvl6pPr>
            <a:lvl7pPr marL="2971800" indent="-228600" defTabSz="685800" eaLnBrk="0" fontAlgn="base" hangingPunct="0">
              <a:spcBef>
                <a:spcPct val="0"/>
              </a:spcBef>
              <a:spcAft>
                <a:spcPct val="0"/>
              </a:spcAft>
              <a:defRPr sz="1300">
                <a:solidFill>
                  <a:schemeClr val="tx1"/>
                </a:solidFill>
                <a:latin typeface="Calibri" pitchFamily="34" charset="0"/>
                <a:ea typeface="宋体" charset="-122"/>
              </a:defRPr>
            </a:lvl7pPr>
            <a:lvl8pPr marL="3429000" indent="-228600" defTabSz="685800" eaLnBrk="0" fontAlgn="base" hangingPunct="0">
              <a:spcBef>
                <a:spcPct val="0"/>
              </a:spcBef>
              <a:spcAft>
                <a:spcPct val="0"/>
              </a:spcAft>
              <a:defRPr sz="1300">
                <a:solidFill>
                  <a:schemeClr val="tx1"/>
                </a:solidFill>
                <a:latin typeface="Calibri" pitchFamily="34" charset="0"/>
                <a:ea typeface="宋体" charset="-122"/>
              </a:defRPr>
            </a:lvl8pPr>
            <a:lvl9pPr marL="3886200" indent="-228600" defTabSz="685800" eaLnBrk="0" fontAlgn="base" hangingPunct="0">
              <a:spcBef>
                <a:spcPct val="0"/>
              </a:spcBef>
              <a:spcAft>
                <a:spcPct val="0"/>
              </a:spcAft>
              <a:defRPr sz="1300">
                <a:solidFill>
                  <a:schemeClr val="tx1"/>
                </a:solidFill>
                <a:latin typeface="Calibri" pitchFamily="34" charset="0"/>
                <a:ea typeface="宋体" charset="-122"/>
              </a:defRPr>
            </a:lvl9pPr>
          </a:lstStyle>
          <a:p>
            <a:pPr eaLnBrk="1" hangingPunct="1"/>
            <a:r>
              <a:rPr lang="en-US" altLang="zh-CN" sz="3200" b="1" dirty="0">
                <a:solidFill>
                  <a:srgbClr val="FF0000"/>
                </a:solidFill>
                <a:latin typeface="Helvetica" pitchFamily="34" charset="0"/>
                <a:ea typeface="SimSun-ExtB" pitchFamily="49" charset="-122"/>
                <a:cs typeface="Arial" charset="0"/>
              </a:rPr>
              <a:t>3000</a:t>
            </a:r>
            <a:endParaRPr lang="en-US" altLang="zh-CN" sz="3200" b="1" dirty="0">
              <a:solidFill>
                <a:srgbClr val="FF0000"/>
              </a:solidFill>
              <a:latin typeface="Helvetica" pitchFamily="34" charset="0"/>
              <a:ea typeface="SimSun-ExtB" pitchFamily="49" charset="-122"/>
              <a:cs typeface="Arial" charset="0"/>
            </a:endParaRPr>
          </a:p>
        </p:txBody>
      </p:sp>
      <p:sp>
        <p:nvSpPr>
          <p:cNvPr id="33" name="文本框 66"/>
          <p:cNvSpPr txBox="1">
            <a:spLocks noChangeArrowheads="1"/>
          </p:cNvSpPr>
          <p:nvPr/>
        </p:nvSpPr>
        <p:spPr bwMode="auto">
          <a:xfrm>
            <a:off x="570675" y="180687"/>
            <a:ext cx="4661968" cy="584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300">
                <a:solidFill>
                  <a:schemeClr val="tx1"/>
                </a:solidFill>
                <a:latin typeface="Calibri" pitchFamily="34" charset="0"/>
                <a:ea typeface="宋体" charset="-122"/>
              </a:defRPr>
            </a:lvl1pPr>
            <a:lvl2pPr marL="742950" indent="-285750">
              <a:defRPr sz="1300">
                <a:solidFill>
                  <a:schemeClr val="tx1"/>
                </a:solidFill>
                <a:latin typeface="Calibri" pitchFamily="34" charset="0"/>
                <a:ea typeface="宋体" charset="-122"/>
              </a:defRPr>
            </a:lvl2pPr>
            <a:lvl3pPr marL="1143000" indent="-228600">
              <a:defRPr sz="1300">
                <a:solidFill>
                  <a:schemeClr val="tx1"/>
                </a:solidFill>
                <a:latin typeface="Calibri" pitchFamily="34" charset="0"/>
                <a:ea typeface="宋体" charset="-122"/>
              </a:defRPr>
            </a:lvl3pPr>
            <a:lvl4pPr marL="1600200" indent="-228600">
              <a:defRPr sz="1300">
                <a:solidFill>
                  <a:schemeClr val="tx1"/>
                </a:solidFill>
                <a:latin typeface="Calibri" pitchFamily="34" charset="0"/>
                <a:ea typeface="宋体" charset="-122"/>
              </a:defRPr>
            </a:lvl4pPr>
            <a:lvl5pPr marL="2057400" indent="-228600">
              <a:defRPr sz="1300">
                <a:solidFill>
                  <a:schemeClr val="tx1"/>
                </a:solidFill>
                <a:latin typeface="Calibri" pitchFamily="34" charset="0"/>
                <a:ea typeface="宋体" charset="-122"/>
              </a:defRPr>
            </a:lvl5pPr>
            <a:lvl6pPr marL="2514600" indent="-228600" defTabSz="685800" eaLnBrk="0" fontAlgn="base" hangingPunct="0">
              <a:spcBef>
                <a:spcPct val="0"/>
              </a:spcBef>
              <a:spcAft>
                <a:spcPct val="0"/>
              </a:spcAft>
              <a:defRPr sz="1300">
                <a:solidFill>
                  <a:schemeClr val="tx1"/>
                </a:solidFill>
                <a:latin typeface="Calibri" pitchFamily="34" charset="0"/>
                <a:ea typeface="宋体" charset="-122"/>
              </a:defRPr>
            </a:lvl6pPr>
            <a:lvl7pPr marL="2971800" indent="-228600" defTabSz="685800" eaLnBrk="0" fontAlgn="base" hangingPunct="0">
              <a:spcBef>
                <a:spcPct val="0"/>
              </a:spcBef>
              <a:spcAft>
                <a:spcPct val="0"/>
              </a:spcAft>
              <a:defRPr sz="1300">
                <a:solidFill>
                  <a:schemeClr val="tx1"/>
                </a:solidFill>
                <a:latin typeface="Calibri" pitchFamily="34" charset="0"/>
                <a:ea typeface="宋体" charset="-122"/>
              </a:defRPr>
            </a:lvl7pPr>
            <a:lvl8pPr marL="3429000" indent="-228600" defTabSz="685800" eaLnBrk="0" fontAlgn="base" hangingPunct="0">
              <a:spcBef>
                <a:spcPct val="0"/>
              </a:spcBef>
              <a:spcAft>
                <a:spcPct val="0"/>
              </a:spcAft>
              <a:defRPr sz="1300">
                <a:solidFill>
                  <a:schemeClr val="tx1"/>
                </a:solidFill>
                <a:latin typeface="Calibri" pitchFamily="34" charset="0"/>
                <a:ea typeface="宋体" charset="-122"/>
              </a:defRPr>
            </a:lvl8pPr>
            <a:lvl9pPr marL="3886200" indent="-228600" defTabSz="685800" eaLnBrk="0" fontAlgn="base" hangingPunct="0">
              <a:spcBef>
                <a:spcPct val="0"/>
              </a:spcBef>
              <a:spcAft>
                <a:spcPct val="0"/>
              </a:spcAft>
              <a:defRPr sz="1300">
                <a:solidFill>
                  <a:schemeClr val="tx1"/>
                </a:solidFill>
                <a:latin typeface="Calibri" pitchFamily="34" charset="0"/>
                <a:ea typeface="宋体" charset="-122"/>
              </a:defRPr>
            </a:lvl9pPr>
          </a:lstStyle>
          <a:p>
            <a:pPr eaLnBrk="1" hangingPunct="1"/>
            <a:r>
              <a:rPr lang="zh-CN" altLang="en-US" sz="3200" b="1" dirty="0">
                <a:latin typeface="Helvetica" pitchFamily="34" charset="0"/>
                <a:ea typeface="SimSun-ExtB" pitchFamily="49" charset="-122"/>
                <a:cs typeface="Arial" charset="0"/>
              </a:rPr>
              <a:t>资源</a:t>
            </a:r>
            <a:endParaRPr lang="zh-CN" altLang="en-US" sz="3200" b="1" dirty="0">
              <a:latin typeface="Helvetica" pitchFamily="34" charset="0"/>
              <a:ea typeface="SimSun-ExtB" pitchFamily="49" charset="-122"/>
              <a:cs typeface="Arial" charset="0"/>
            </a:endParaRPr>
          </a:p>
        </p:txBody>
      </p:sp>
      <p:sp>
        <p:nvSpPr>
          <p:cNvPr id="40" name="矩形 39"/>
          <p:cNvSpPr/>
          <p:nvPr/>
        </p:nvSpPr>
        <p:spPr bwMode="auto">
          <a:xfrm>
            <a:off x="728039" y="1491707"/>
            <a:ext cx="597006" cy="584699"/>
          </a:xfrm>
          <a:prstGeom prst="rect">
            <a:avLst/>
          </a:prstGeom>
          <a:solidFill>
            <a:srgbClr val="FF99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dirty="0"/>
          </a:p>
        </p:txBody>
      </p:sp>
      <p:sp>
        <p:nvSpPr>
          <p:cNvPr id="42" name="矩形 41"/>
          <p:cNvSpPr/>
          <p:nvPr/>
        </p:nvSpPr>
        <p:spPr bwMode="auto">
          <a:xfrm>
            <a:off x="728040" y="2544866"/>
            <a:ext cx="597006" cy="584699"/>
          </a:xfrm>
          <a:prstGeom prst="rect">
            <a:avLst/>
          </a:prstGeom>
          <a:solidFill>
            <a:srgbClr val="FF99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dirty="0"/>
          </a:p>
        </p:txBody>
      </p:sp>
      <p:sp>
        <p:nvSpPr>
          <p:cNvPr id="12" name="文本框 11"/>
          <p:cNvSpPr txBox="1"/>
          <p:nvPr/>
        </p:nvSpPr>
        <p:spPr>
          <a:xfrm>
            <a:off x="6095206" y="5762393"/>
            <a:ext cx="6095207" cy="1015663"/>
          </a:xfrm>
          <a:prstGeom prst="rect">
            <a:avLst/>
          </a:prstGeom>
          <a:noFill/>
        </p:spPr>
        <p:txBody>
          <a:bodyPr wrap="square" rtlCol="0">
            <a:spAutoFit/>
          </a:bodyPr>
          <a:lstStyle/>
          <a:p>
            <a:pPr algn="ctr">
              <a:lnSpc>
                <a:spcPct val="150000"/>
              </a:lnSpc>
            </a:pPr>
            <a:r>
              <a:rPr lang="zh-CN" altLang="en-US" sz="2800" b="1" dirty="0">
                <a:latin typeface="Helvetica" pitchFamily="34" charset="0"/>
                <a:ea typeface="SimSun-ExtB" pitchFamily="49" charset="-122"/>
                <a:cs typeface="Arial" charset="0"/>
              </a:rPr>
              <a:t>全部都是正版、免费、高清电子书</a:t>
            </a:r>
            <a:endParaRPr lang="en-US" altLang="zh-CN" sz="2800" b="1" dirty="0">
              <a:latin typeface="Helvetica" pitchFamily="34" charset="0"/>
              <a:ea typeface="SimSun-ExtB" pitchFamily="49" charset="-122"/>
              <a:cs typeface="Arial" charset="0"/>
            </a:endParaRPr>
          </a:p>
          <a:p>
            <a:endParaRPr lang="zh-CN" altLang="en-US" dirty="0"/>
          </a:p>
        </p:txBody>
      </p:sp>
      <p:sp>
        <p:nvSpPr>
          <p:cNvPr id="43" name="文本框 66"/>
          <p:cNvSpPr txBox="1">
            <a:spLocks noChangeArrowheads="1"/>
          </p:cNvSpPr>
          <p:nvPr/>
        </p:nvSpPr>
        <p:spPr bwMode="auto">
          <a:xfrm>
            <a:off x="1459474" y="2545200"/>
            <a:ext cx="1495376" cy="584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pitchFamily="34" charset="0"/>
                <a:ea typeface="宋体" charset="-122"/>
              </a:defRPr>
            </a:lvl1pPr>
            <a:lvl2pPr marL="742950" indent="-285750">
              <a:defRPr sz="1300">
                <a:solidFill>
                  <a:schemeClr val="tx1"/>
                </a:solidFill>
                <a:latin typeface="Calibri" pitchFamily="34" charset="0"/>
                <a:ea typeface="宋体" charset="-122"/>
              </a:defRPr>
            </a:lvl2pPr>
            <a:lvl3pPr marL="1143000" indent="-228600">
              <a:defRPr sz="1300">
                <a:solidFill>
                  <a:schemeClr val="tx1"/>
                </a:solidFill>
                <a:latin typeface="Calibri" pitchFamily="34" charset="0"/>
                <a:ea typeface="宋体" charset="-122"/>
              </a:defRPr>
            </a:lvl3pPr>
            <a:lvl4pPr marL="1600200" indent="-228600">
              <a:defRPr sz="1300">
                <a:solidFill>
                  <a:schemeClr val="tx1"/>
                </a:solidFill>
                <a:latin typeface="Calibri" pitchFamily="34" charset="0"/>
                <a:ea typeface="宋体" charset="-122"/>
              </a:defRPr>
            </a:lvl4pPr>
            <a:lvl5pPr marL="2057400" indent="-228600">
              <a:defRPr sz="1300">
                <a:solidFill>
                  <a:schemeClr val="tx1"/>
                </a:solidFill>
                <a:latin typeface="Calibri" pitchFamily="34" charset="0"/>
                <a:ea typeface="宋体" charset="-122"/>
              </a:defRPr>
            </a:lvl5pPr>
            <a:lvl6pPr marL="2514600" indent="-228600" defTabSz="685800" eaLnBrk="0" fontAlgn="base" hangingPunct="0">
              <a:spcBef>
                <a:spcPct val="0"/>
              </a:spcBef>
              <a:spcAft>
                <a:spcPct val="0"/>
              </a:spcAft>
              <a:defRPr sz="1300">
                <a:solidFill>
                  <a:schemeClr val="tx1"/>
                </a:solidFill>
                <a:latin typeface="Calibri" pitchFamily="34" charset="0"/>
                <a:ea typeface="宋体" charset="-122"/>
              </a:defRPr>
            </a:lvl6pPr>
            <a:lvl7pPr marL="2971800" indent="-228600" defTabSz="685800" eaLnBrk="0" fontAlgn="base" hangingPunct="0">
              <a:spcBef>
                <a:spcPct val="0"/>
              </a:spcBef>
              <a:spcAft>
                <a:spcPct val="0"/>
              </a:spcAft>
              <a:defRPr sz="1300">
                <a:solidFill>
                  <a:schemeClr val="tx1"/>
                </a:solidFill>
                <a:latin typeface="Calibri" pitchFamily="34" charset="0"/>
                <a:ea typeface="宋体" charset="-122"/>
              </a:defRPr>
            </a:lvl7pPr>
            <a:lvl8pPr marL="3429000" indent="-228600" defTabSz="685800" eaLnBrk="0" fontAlgn="base" hangingPunct="0">
              <a:spcBef>
                <a:spcPct val="0"/>
              </a:spcBef>
              <a:spcAft>
                <a:spcPct val="0"/>
              </a:spcAft>
              <a:defRPr sz="1300">
                <a:solidFill>
                  <a:schemeClr val="tx1"/>
                </a:solidFill>
                <a:latin typeface="Calibri" pitchFamily="34" charset="0"/>
                <a:ea typeface="宋体" charset="-122"/>
              </a:defRPr>
            </a:lvl8pPr>
            <a:lvl9pPr marL="3886200" indent="-228600" defTabSz="685800" eaLnBrk="0" fontAlgn="base" hangingPunct="0">
              <a:spcBef>
                <a:spcPct val="0"/>
              </a:spcBef>
              <a:spcAft>
                <a:spcPct val="0"/>
              </a:spcAft>
              <a:defRPr sz="1300">
                <a:solidFill>
                  <a:schemeClr val="tx1"/>
                </a:solidFill>
                <a:latin typeface="Calibri" pitchFamily="34" charset="0"/>
                <a:ea typeface="宋体" charset="-122"/>
              </a:defRPr>
            </a:lvl9pPr>
          </a:lstStyle>
          <a:p>
            <a:pPr eaLnBrk="1" hangingPunct="1"/>
            <a:r>
              <a:rPr lang="en-US" altLang="zh-CN" sz="3200" b="1" dirty="0">
                <a:solidFill>
                  <a:srgbClr val="FF0000"/>
                </a:solidFill>
                <a:latin typeface="Helvetica" pitchFamily="34" charset="0"/>
                <a:ea typeface="SimSun-ExtB" pitchFamily="49" charset="-122"/>
                <a:cs typeface="Arial" charset="0"/>
              </a:rPr>
              <a:t>150</a:t>
            </a:r>
            <a:endParaRPr lang="en-US" altLang="zh-CN" sz="3200" b="1" dirty="0">
              <a:solidFill>
                <a:srgbClr val="FF0000"/>
              </a:solidFill>
              <a:latin typeface="Helvetica" pitchFamily="34" charset="0"/>
              <a:ea typeface="SimSun-ExtB" pitchFamily="49" charset="-122"/>
              <a:cs typeface="Arial" charset="0"/>
            </a:endParaRPr>
          </a:p>
        </p:txBody>
      </p:sp>
      <p:sp>
        <p:nvSpPr>
          <p:cNvPr id="44" name="文本框 43"/>
          <p:cNvSpPr txBox="1"/>
          <p:nvPr/>
        </p:nvSpPr>
        <p:spPr>
          <a:xfrm>
            <a:off x="2750125" y="1333350"/>
            <a:ext cx="4140108" cy="743055"/>
          </a:xfrm>
          <a:prstGeom prst="rect">
            <a:avLst/>
          </a:prstGeom>
          <a:noFill/>
        </p:spPr>
        <p:txBody>
          <a:bodyPr wrap="square" rtlCol="0">
            <a:spAutoFit/>
          </a:bodyPr>
          <a:lstStyle/>
          <a:p>
            <a:pPr algn="ctr">
              <a:lnSpc>
                <a:spcPct val="150000"/>
              </a:lnSpc>
            </a:pPr>
            <a:r>
              <a:rPr lang="zh-CN" altLang="en-US" sz="3200" b="1" dirty="0">
                <a:latin typeface="Helvetica" pitchFamily="34" charset="0"/>
                <a:ea typeface="SimSun-ExtB" pitchFamily="49" charset="-122"/>
                <a:cs typeface="Arial" charset="0"/>
              </a:rPr>
              <a:t>内置</a:t>
            </a:r>
            <a:r>
              <a:rPr lang="en-US" altLang="zh-CN" sz="3200" b="1" dirty="0">
                <a:latin typeface="Helvetica" pitchFamily="34" charset="0"/>
                <a:ea typeface="SimSun-ExtB" pitchFamily="49" charset="-122"/>
                <a:cs typeface="Arial" charset="0"/>
              </a:rPr>
              <a:t>3000</a:t>
            </a:r>
            <a:r>
              <a:rPr lang="zh-CN" altLang="en-US" sz="3200" b="1" dirty="0">
                <a:latin typeface="Helvetica" pitchFamily="34" charset="0"/>
                <a:ea typeface="SimSun-ExtB" pitchFamily="49" charset="-122"/>
                <a:cs typeface="Arial" charset="0"/>
              </a:rPr>
              <a:t>册图书资源</a:t>
            </a:r>
            <a:endParaRPr lang="zh-CN" altLang="en-US" sz="3200" b="1" dirty="0">
              <a:latin typeface="Helvetica" pitchFamily="34" charset="0"/>
              <a:ea typeface="SimSun-ExtB" pitchFamily="49" charset="-122"/>
              <a:cs typeface="Arial" charset="0"/>
            </a:endParaRPr>
          </a:p>
        </p:txBody>
      </p:sp>
      <p:sp>
        <p:nvSpPr>
          <p:cNvPr id="45" name="文本框 44"/>
          <p:cNvSpPr txBox="1"/>
          <p:nvPr/>
        </p:nvSpPr>
        <p:spPr>
          <a:xfrm>
            <a:off x="2901658" y="2386170"/>
            <a:ext cx="4140108" cy="743055"/>
          </a:xfrm>
          <a:prstGeom prst="rect">
            <a:avLst/>
          </a:prstGeom>
          <a:noFill/>
        </p:spPr>
        <p:txBody>
          <a:bodyPr wrap="square" rtlCol="0">
            <a:spAutoFit/>
          </a:bodyPr>
          <a:lstStyle/>
          <a:p>
            <a:pPr>
              <a:lnSpc>
                <a:spcPct val="150000"/>
              </a:lnSpc>
            </a:pPr>
            <a:r>
              <a:rPr lang="zh-CN" altLang="en-US" sz="3200" b="1" dirty="0">
                <a:latin typeface="Helvetica" pitchFamily="34" charset="0"/>
                <a:ea typeface="SimSun-ExtB" pitchFamily="49" charset="-122"/>
                <a:cs typeface="Arial" charset="0"/>
              </a:rPr>
              <a:t>每月更新</a:t>
            </a:r>
            <a:r>
              <a:rPr lang="en-US" altLang="zh-CN" sz="3200" b="1" dirty="0">
                <a:latin typeface="Helvetica" pitchFamily="34" charset="0"/>
                <a:ea typeface="SimSun-ExtB" pitchFamily="49" charset="-122"/>
                <a:cs typeface="Arial" charset="0"/>
              </a:rPr>
              <a:t>150</a:t>
            </a:r>
            <a:r>
              <a:rPr lang="zh-CN" altLang="en-US" sz="3200" b="1" dirty="0">
                <a:latin typeface="Helvetica" pitchFamily="34" charset="0"/>
                <a:ea typeface="SimSun-ExtB" pitchFamily="49" charset="-122"/>
                <a:cs typeface="Arial" charset="0"/>
              </a:rPr>
              <a:t>本</a:t>
            </a:r>
            <a:endParaRPr lang="zh-CN" altLang="en-US" sz="3200" b="1" dirty="0">
              <a:latin typeface="Helvetica" pitchFamily="34" charset="0"/>
              <a:ea typeface="SimSun-ExtB" pitchFamily="49" charset="-122"/>
              <a:cs typeface="Arial" charset="0"/>
            </a:endParaRPr>
          </a:p>
        </p:txBody>
      </p:sp>
      <p:sp>
        <p:nvSpPr>
          <p:cNvPr id="46" name="圆角矩形 17"/>
          <p:cNvSpPr/>
          <p:nvPr/>
        </p:nvSpPr>
        <p:spPr>
          <a:xfrm rot="20700000">
            <a:off x="2093009" y="3679551"/>
            <a:ext cx="1634610" cy="2858677"/>
          </a:xfrm>
          <a:prstGeom prst="roundRect">
            <a:avLst>
              <a:gd name="adj" fmla="val 5556"/>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6010"/>
            <a:endParaRPr lang="zh-CN" altLang="en-US" sz="1620">
              <a:solidFill>
                <a:prstClr val="white"/>
              </a:solidFill>
              <a:latin typeface="Georgia"/>
              <a:ea typeface="宋体" charset="-122"/>
            </a:endParaRPr>
          </a:p>
        </p:txBody>
      </p:sp>
      <p:sp>
        <p:nvSpPr>
          <p:cNvPr id="47" name="圆角矩形 9"/>
          <p:cNvSpPr/>
          <p:nvPr/>
        </p:nvSpPr>
        <p:spPr>
          <a:xfrm>
            <a:off x="4053990" y="3562257"/>
            <a:ext cx="1634610" cy="2876320"/>
          </a:xfrm>
          <a:prstGeom prst="roundRect">
            <a:avLst>
              <a:gd name="adj" fmla="val 5556"/>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6010"/>
            <a:endParaRPr lang="zh-CN" altLang="en-US" sz="1620">
              <a:solidFill>
                <a:prstClr val="white"/>
              </a:solidFill>
              <a:latin typeface="Georgia"/>
              <a:ea typeface="宋体" charset="-122"/>
            </a:endParaRPr>
          </a:p>
        </p:txBody>
      </p:sp>
      <p:pic>
        <p:nvPicPr>
          <p:cNvPr id="48" name="图片 47" descr="C:\Users\Fu\Desktop\77.png77"/>
          <p:cNvPicPr>
            <a:picLocks noChangeAspect="1"/>
          </p:cNvPicPr>
          <p:nvPr/>
        </p:nvPicPr>
        <p:blipFill>
          <a:blip r:embed="rId1" cstate="print"/>
          <a:srcRect/>
          <a:stretch>
            <a:fillRect/>
          </a:stretch>
        </p:blipFill>
        <p:spPr bwMode="auto">
          <a:xfrm rot="20700000">
            <a:off x="2156149" y="3801934"/>
            <a:ext cx="1517902" cy="2650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图片 48" descr="C:\Users\Fu\Desktop\图书列表.png图书列表"/>
          <p:cNvPicPr>
            <a:picLocks noChangeAspect="1"/>
          </p:cNvPicPr>
          <p:nvPr/>
        </p:nvPicPr>
        <p:blipFill>
          <a:blip r:embed="rId2" cstate="print"/>
          <a:srcRect/>
          <a:stretch>
            <a:fillRect/>
          </a:stretch>
        </p:blipFill>
        <p:spPr bwMode="auto">
          <a:xfrm>
            <a:off x="4124431" y="3680097"/>
            <a:ext cx="1493726" cy="264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图片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8818" y="473036"/>
            <a:ext cx="2315149" cy="527026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advClick="0" advTm="4000">
        <p:split orient="vert"/>
      </p:transition>
    </mc:Choice>
    <mc:Fallback>
      <p:transition spd="slow" advClick="0" advTm="4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3"/>
                                        </p:tgtEl>
                                        <p:attrNameLst>
                                          <p:attrName>ppt_y</p:attrName>
                                        </p:attrNameLst>
                                      </p:cBhvr>
                                      <p:tavLst>
                                        <p:tav tm="0">
                                          <p:val>
                                            <p:strVal val="#ppt_y"/>
                                          </p:val>
                                        </p:tav>
                                        <p:tav tm="100000">
                                          <p:val>
                                            <p:strVal val="#ppt_y"/>
                                          </p:val>
                                        </p:tav>
                                      </p:tavLst>
                                    </p:anim>
                                    <p:anim calcmode="lin" valueType="num">
                                      <p:cBhvr>
                                        <p:cTn id="9" dur="500" fill="hold"/>
                                        <p:tgtEl>
                                          <p:spTgt spid="3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3"/>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24599"/>
                                        </p:tgtEl>
                                        <p:attrNameLst>
                                          <p:attrName>style.visibility</p:attrName>
                                        </p:attrNameLst>
                                      </p:cBhvr>
                                      <p:to>
                                        <p:strVal val="visible"/>
                                      </p:to>
                                    </p:set>
                                    <p:anim calcmode="lin" valueType="num">
                                      <p:cBhvr>
                                        <p:cTn id="16" dur="500" fill="hold"/>
                                        <p:tgtEl>
                                          <p:spTgt spid="24599"/>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24599"/>
                                        </p:tgtEl>
                                        <p:attrNameLst>
                                          <p:attrName>ppt_y</p:attrName>
                                        </p:attrNameLst>
                                      </p:cBhvr>
                                      <p:tavLst>
                                        <p:tav tm="0">
                                          <p:val>
                                            <p:strVal val="#ppt_y"/>
                                          </p:val>
                                        </p:tav>
                                        <p:tav tm="100000">
                                          <p:val>
                                            <p:strVal val="#ppt_y"/>
                                          </p:val>
                                        </p:tav>
                                      </p:tavLst>
                                    </p:anim>
                                    <p:anim calcmode="lin" valueType="num">
                                      <p:cBhvr>
                                        <p:cTn id="18" dur="500" fill="hold"/>
                                        <p:tgtEl>
                                          <p:spTgt spid="24599"/>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24599"/>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2459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fade">
                                      <p:cBhvr>
                                        <p:cTn id="23" dur="500"/>
                                        <p:tgtEl>
                                          <p:spTgt spid="4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fade">
                                      <p:cBhvr>
                                        <p:cTn id="26" dur="500"/>
                                        <p:tgtEl>
                                          <p:spTgt spid="40"/>
                                        </p:tgtEl>
                                      </p:cBhvr>
                                    </p:animEffect>
                                  </p:childTnLst>
                                </p:cTn>
                              </p:par>
                            </p:childTnLst>
                          </p:cTn>
                        </p:par>
                      </p:childTnLst>
                    </p:cTn>
                  </p:par>
                  <p:par>
                    <p:cTn id="27" fill="hold">
                      <p:stCondLst>
                        <p:cond delay="indefinite"/>
                      </p:stCondLst>
                      <p:childTnLst>
                        <p:par>
                          <p:cTn id="28" fill="hold">
                            <p:stCondLst>
                              <p:cond delay="0"/>
                            </p:stCondLst>
                            <p:childTnLst>
                              <p:par>
                                <p:cTn id="29" presetID="41" presetClass="entr" presetSubtype="0" fill="hold" grpId="0" nodeType="clickEffect">
                                  <p:stCondLst>
                                    <p:cond delay="0"/>
                                  </p:stCondLst>
                                  <p:iterate type="lt">
                                    <p:tmPct val="10000"/>
                                  </p:iterate>
                                  <p:childTnLst>
                                    <p:set>
                                      <p:cBhvr>
                                        <p:cTn id="30" dur="1" fill="hold">
                                          <p:stCondLst>
                                            <p:cond delay="0"/>
                                          </p:stCondLst>
                                        </p:cTn>
                                        <p:tgtEl>
                                          <p:spTgt spid="43"/>
                                        </p:tgtEl>
                                        <p:attrNameLst>
                                          <p:attrName>style.visibility</p:attrName>
                                        </p:attrNameLst>
                                      </p:cBhvr>
                                      <p:to>
                                        <p:strVal val="visible"/>
                                      </p:to>
                                    </p:set>
                                    <p:anim calcmode="lin" valueType="num">
                                      <p:cBhvr>
                                        <p:cTn id="31" dur="500" fill="hold"/>
                                        <p:tgtEl>
                                          <p:spTgt spid="43"/>
                                        </p:tgtEl>
                                        <p:attrNameLst>
                                          <p:attrName>ppt_x</p:attrName>
                                        </p:attrNameLst>
                                      </p:cBhvr>
                                      <p:tavLst>
                                        <p:tav tm="0">
                                          <p:val>
                                            <p:strVal val="#ppt_x"/>
                                          </p:val>
                                        </p:tav>
                                        <p:tav tm="50000">
                                          <p:val>
                                            <p:strVal val="#ppt_x+.1"/>
                                          </p:val>
                                        </p:tav>
                                        <p:tav tm="100000">
                                          <p:val>
                                            <p:strVal val="#ppt_x"/>
                                          </p:val>
                                        </p:tav>
                                      </p:tavLst>
                                    </p:anim>
                                    <p:anim calcmode="lin" valueType="num">
                                      <p:cBhvr>
                                        <p:cTn id="32" dur="500" fill="hold"/>
                                        <p:tgtEl>
                                          <p:spTgt spid="43"/>
                                        </p:tgtEl>
                                        <p:attrNameLst>
                                          <p:attrName>ppt_y</p:attrName>
                                        </p:attrNameLst>
                                      </p:cBhvr>
                                      <p:tavLst>
                                        <p:tav tm="0">
                                          <p:val>
                                            <p:strVal val="#ppt_y"/>
                                          </p:val>
                                        </p:tav>
                                        <p:tav tm="100000">
                                          <p:val>
                                            <p:strVal val="#ppt_y"/>
                                          </p:val>
                                        </p:tav>
                                      </p:tavLst>
                                    </p:anim>
                                    <p:anim calcmode="lin" valueType="num">
                                      <p:cBhvr>
                                        <p:cTn id="33" dur="500" fill="hold"/>
                                        <p:tgtEl>
                                          <p:spTgt spid="43"/>
                                        </p:tgtEl>
                                        <p:attrNameLst>
                                          <p:attrName>ppt_h</p:attrName>
                                        </p:attrNameLst>
                                      </p:cBhvr>
                                      <p:tavLst>
                                        <p:tav tm="0">
                                          <p:val>
                                            <p:strVal val="#ppt_h/10"/>
                                          </p:val>
                                        </p:tav>
                                        <p:tav tm="50000">
                                          <p:val>
                                            <p:strVal val="#ppt_h+.01"/>
                                          </p:val>
                                        </p:tav>
                                        <p:tav tm="100000">
                                          <p:val>
                                            <p:strVal val="#ppt_h"/>
                                          </p:val>
                                        </p:tav>
                                      </p:tavLst>
                                    </p:anim>
                                    <p:anim calcmode="lin" valueType="num">
                                      <p:cBhvr>
                                        <p:cTn id="34" dur="500" fill="hold"/>
                                        <p:tgtEl>
                                          <p:spTgt spid="43"/>
                                        </p:tgtEl>
                                        <p:attrNameLst>
                                          <p:attrName>ppt_w</p:attrName>
                                        </p:attrNameLst>
                                      </p:cBhvr>
                                      <p:tavLst>
                                        <p:tav tm="0">
                                          <p:val>
                                            <p:strVal val="#ppt_w/10"/>
                                          </p:val>
                                        </p:tav>
                                        <p:tav tm="50000">
                                          <p:val>
                                            <p:strVal val="#ppt_w+.01"/>
                                          </p:val>
                                        </p:tav>
                                        <p:tav tm="100000">
                                          <p:val>
                                            <p:strVal val="#ppt_w"/>
                                          </p:val>
                                        </p:tav>
                                      </p:tavLst>
                                    </p:anim>
                                    <p:animEffect transition="in" filter="fade">
                                      <p:cBhvr>
                                        <p:cTn id="35" dur="500" tmFilter="0,0; .5, 1; 1, 1"/>
                                        <p:tgtEl>
                                          <p:spTgt spid="4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5"/>
                                        </p:tgtEl>
                                        <p:attrNameLst>
                                          <p:attrName>style.visibility</p:attrName>
                                        </p:attrNameLst>
                                      </p:cBhvr>
                                      <p:to>
                                        <p:strVal val="visible"/>
                                      </p:to>
                                    </p:set>
                                    <p:animEffect transition="in" filter="fade">
                                      <p:cBhvr>
                                        <p:cTn id="38" dur="500"/>
                                        <p:tgtEl>
                                          <p:spTgt spid="45"/>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42"/>
                                        </p:tgtEl>
                                        <p:attrNameLst>
                                          <p:attrName>style.visibility</p:attrName>
                                        </p:attrNameLst>
                                      </p:cBhvr>
                                      <p:to>
                                        <p:strVal val="visible"/>
                                      </p:to>
                                    </p:set>
                                    <p:animEffect transition="in" filter="fade">
                                      <p:cBhvr>
                                        <p:cTn id="41" dur="500"/>
                                        <p:tgtEl>
                                          <p:spTgt spid="42"/>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46"/>
                                        </p:tgtEl>
                                        <p:attrNameLst>
                                          <p:attrName>style.visibility</p:attrName>
                                        </p:attrNameLst>
                                      </p:cBhvr>
                                      <p:to>
                                        <p:strVal val="visible"/>
                                      </p:to>
                                    </p:set>
                                    <p:anim calcmode="lin" valueType="num">
                                      <p:cBhvr additive="base">
                                        <p:cTn id="46" dur="500" fill="hold"/>
                                        <p:tgtEl>
                                          <p:spTgt spid="46"/>
                                        </p:tgtEl>
                                        <p:attrNameLst>
                                          <p:attrName>ppt_x</p:attrName>
                                        </p:attrNameLst>
                                      </p:cBhvr>
                                      <p:tavLst>
                                        <p:tav tm="0">
                                          <p:val>
                                            <p:strVal val="#ppt_x"/>
                                          </p:val>
                                        </p:tav>
                                        <p:tav tm="100000">
                                          <p:val>
                                            <p:strVal val="#ppt_x"/>
                                          </p:val>
                                        </p:tav>
                                      </p:tavLst>
                                    </p:anim>
                                    <p:anim calcmode="lin" valueType="num">
                                      <p:cBhvr additive="base">
                                        <p:cTn id="47" dur="500" fill="hold"/>
                                        <p:tgtEl>
                                          <p:spTgt spid="46"/>
                                        </p:tgtEl>
                                        <p:attrNameLst>
                                          <p:attrName>ppt_y</p:attrName>
                                        </p:attrNameLst>
                                      </p:cBhvr>
                                      <p:tavLst>
                                        <p:tav tm="0">
                                          <p:val>
                                            <p:strVal val="1+#ppt_h/2"/>
                                          </p:val>
                                        </p:tav>
                                        <p:tav tm="100000">
                                          <p:val>
                                            <p:strVal val="#ppt_y"/>
                                          </p:val>
                                        </p:tav>
                                      </p:tavLst>
                                    </p:anim>
                                  </p:childTnLst>
                                </p:cTn>
                              </p:par>
                              <p:par>
                                <p:cTn id="48" presetID="2" presetClass="entr" presetSubtype="4" fill="hold" nodeType="withEffect">
                                  <p:stCondLst>
                                    <p:cond delay="0"/>
                                  </p:stCondLst>
                                  <p:childTnLst>
                                    <p:set>
                                      <p:cBhvr>
                                        <p:cTn id="49" dur="1" fill="hold">
                                          <p:stCondLst>
                                            <p:cond delay="0"/>
                                          </p:stCondLst>
                                        </p:cTn>
                                        <p:tgtEl>
                                          <p:spTgt spid="48"/>
                                        </p:tgtEl>
                                        <p:attrNameLst>
                                          <p:attrName>style.visibility</p:attrName>
                                        </p:attrNameLst>
                                      </p:cBhvr>
                                      <p:to>
                                        <p:strVal val="visible"/>
                                      </p:to>
                                    </p:set>
                                    <p:anim calcmode="lin" valueType="num">
                                      <p:cBhvr additive="base">
                                        <p:cTn id="50" dur="500" fill="hold"/>
                                        <p:tgtEl>
                                          <p:spTgt spid="48"/>
                                        </p:tgtEl>
                                        <p:attrNameLst>
                                          <p:attrName>ppt_x</p:attrName>
                                        </p:attrNameLst>
                                      </p:cBhvr>
                                      <p:tavLst>
                                        <p:tav tm="0">
                                          <p:val>
                                            <p:strVal val="#ppt_x"/>
                                          </p:val>
                                        </p:tav>
                                        <p:tav tm="100000">
                                          <p:val>
                                            <p:strVal val="#ppt_x"/>
                                          </p:val>
                                        </p:tav>
                                      </p:tavLst>
                                    </p:anim>
                                    <p:anim calcmode="lin" valueType="num">
                                      <p:cBhvr additive="base">
                                        <p:cTn id="51"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47"/>
                                        </p:tgtEl>
                                        <p:attrNameLst>
                                          <p:attrName>style.visibility</p:attrName>
                                        </p:attrNameLst>
                                      </p:cBhvr>
                                      <p:to>
                                        <p:strVal val="visible"/>
                                      </p:to>
                                    </p:set>
                                    <p:anim calcmode="lin" valueType="num">
                                      <p:cBhvr additive="base">
                                        <p:cTn id="56" dur="500" fill="hold"/>
                                        <p:tgtEl>
                                          <p:spTgt spid="47"/>
                                        </p:tgtEl>
                                        <p:attrNameLst>
                                          <p:attrName>ppt_x</p:attrName>
                                        </p:attrNameLst>
                                      </p:cBhvr>
                                      <p:tavLst>
                                        <p:tav tm="0">
                                          <p:val>
                                            <p:strVal val="#ppt_x"/>
                                          </p:val>
                                        </p:tav>
                                        <p:tav tm="100000">
                                          <p:val>
                                            <p:strVal val="#ppt_x"/>
                                          </p:val>
                                        </p:tav>
                                      </p:tavLst>
                                    </p:anim>
                                    <p:anim calcmode="lin" valueType="num">
                                      <p:cBhvr additive="base">
                                        <p:cTn id="57" dur="500" fill="hold"/>
                                        <p:tgtEl>
                                          <p:spTgt spid="47"/>
                                        </p:tgtEl>
                                        <p:attrNameLst>
                                          <p:attrName>ppt_y</p:attrName>
                                        </p:attrNameLst>
                                      </p:cBhvr>
                                      <p:tavLst>
                                        <p:tav tm="0">
                                          <p:val>
                                            <p:strVal val="1+#ppt_h/2"/>
                                          </p:val>
                                        </p:tav>
                                        <p:tav tm="100000">
                                          <p:val>
                                            <p:strVal val="#ppt_y"/>
                                          </p:val>
                                        </p:tav>
                                      </p:tavLst>
                                    </p:anim>
                                  </p:childTnLst>
                                </p:cTn>
                              </p:par>
                              <p:par>
                                <p:cTn id="58" presetID="2" presetClass="entr" presetSubtype="4" fill="hold" nodeType="withEffect">
                                  <p:stCondLst>
                                    <p:cond delay="0"/>
                                  </p:stCondLst>
                                  <p:childTnLst>
                                    <p:set>
                                      <p:cBhvr>
                                        <p:cTn id="59" dur="1" fill="hold">
                                          <p:stCondLst>
                                            <p:cond delay="0"/>
                                          </p:stCondLst>
                                        </p:cTn>
                                        <p:tgtEl>
                                          <p:spTgt spid="49"/>
                                        </p:tgtEl>
                                        <p:attrNameLst>
                                          <p:attrName>style.visibility</p:attrName>
                                        </p:attrNameLst>
                                      </p:cBhvr>
                                      <p:to>
                                        <p:strVal val="visible"/>
                                      </p:to>
                                    </p:set>
                                    <p:anim calcmode="lin" valueType="num">
                                      <p:cBhvr additive="base">
                                        <p:cTn id="60" dur="500" fill="hold"/>
                                        <p:tgtEl>
                                          <p:spTgt spid="49"/>
                                        </p:tgtEl>
                                        <p:attrNameLst>
                                          <p:attrName>ppt_x</p:attrName>
                                        </p:attrNameLst>
                                      </p:cBhvr>
                                      <p:tavLst>
                                        <p:tav tm="0">
                                          <p:val>
                                            <p:strVal val="#ppt_x"/>
                                          </p:val>
                                        </p:tav>
                                        <p:tav tm="100000">
                                          <p:val>
                                            <p:strVal val="#ppt_x"/>
                                          </p:val>
                                        </p:tav>
                                      </p:tavLst>
                                    </p:anim>
                                    <p:anim calcmode="lin" valueType="num">
                                      <p:cBhvr additive="base">
                                        <p:cTn id="61"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1" presetClass="entr" presetSubtype="1" fill="hold" grpId="0" nodeType="clickEffect">
                                  <p:stCondLst>
                                    <p:cond delay="0"/>
                                  </p:stCondLst>
                                  <p:childTnLst>
                                    <p:set>
                                      <p:cBhvr>
                                        <p:cTn id="65" dur="1" fill="hold">
                                          <p:stCondLst>
                                            <p:cond delay="0"/>
                                          </p:stCondLst>
                                        </p:cTn>
                                        <p:tgtEl>
                                          <p:spTgt spid="12"/>
                                        </p:tgtEl>
                                        <p:attrNameLst>
                                          <p:attrName>style.visibility</p:attrName>
                                        </p:attrNameLst>
                                      </p:cBhvr>
                                      <p:to>
                                        <p:strVal val="visible"/>
                                      </p:to>
                                    </p:set>
                                    <p:animEffect transition="in" filter="wheel(1)">
                                      <p:cBhvr>
                                        <p:cTn id="66" dur="750"/>
                                        <p:tgtEl>
                                          <p:spTgt spid="12"/>
                                        </p:tgtEl>
                                      </p:cBhvr>
                                    </p:animEffect>
                                  </p:childTnLst>
                                </p:cTn>
                              </p:par>
                            </p:childTnLst>
                          </p:cTn>
                        </p:par>
                        <p:par>
                          <p:cTn id="67" fill="hold">
                            <p:stCondLst>
                              <p:cond delay="1000"/>
                            </p:stCondLst>
                            <p:childTnLst>
                              <p:par>
                                <p:cTn id="68" presetID="18" presetClass="entr" presetSubtype="6" fill="hold" nodeType="afterEffect">
                                  <p:stCondLst>
                                    <p:cond delay="0"/>
                                  </p:stCondLst>
                                  <p:childTnLst>
                                    <p:set>
                                      <p:cBhvr>
                                        <p:cTn id="69" dur="1" fill="hold">
                                          <p:stCondLst>
                                            <p:cond delay="0"/>
                                          </p:stCondLst>
                                        </p:cTn>
                                        <p:tgtEl>
                                          <p:spTgt spid="22"/>
                                        </p:tgtEl>
                                        <p:attrNameLst>
                                          <p:attrName>style.visibility</p:attrName>
                                        </p:attrNameLst>
                                      </p:cBhvr>
                                      <p:to>
                                        <p:strVal val="visible"/>
                                      </p:to>
                                    </p:set>
                                    <p:animEffect transition="in" filter="strips(downRight)">
                                      <p:cBhvr>
                                        <p:cTn id="7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99" grpId="0"/>
      <p:bldP spid="33" grpId="0"/>
      <p:bldP spid="40" grpId="0" animBg="1"/>
      <p:bldP spid="42" grpId="0" animBg="1"/>
      <p:bldP spid="12" grpId="0"/>
      <p:bldP spid="43" grpId="0"/>
      <p:bldP spid="44" grpId="0"/>
      <p:bldP spid="45" grpId="0"/>
      <p:bldP spid="46" grpId="0" animBg="1"/>
      <p:bldP spid="4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任意多边形 40"/>
          <p:cNvSpPr/>
          <p:nvPr/>
        </p:nvSpPr>
        <p:spPr>
          <a:xfrm>
            <a:off x="7895406" y="2130822"/>
            <a:ext cx="3914262" cy="3026370"/>
          </a:xfrm>
          <a:custGeom>
            <a:avLst/>
            <a:gdLst>
              <a:gd name="connsiteX0" fmla="*/ 0 w 3457575"/>
              <a:gd name="connsiteY0" fmla="*/ 0 h 2796096"/>
              <a:gd name="connsiteX1" fmla="*/ 3457575 w 3457575"/>
              <a:gd name="connsiteY1" fmla="*/ 0 h 2796096"/>
              <a:gd name="connsiteX2" fmla="*/ 3457575 w 3457575"/>
              <a:gd name="connsiteY2" fmla="*/ 2796096 h 2796096"/>
              <a:gd name="connsiteX3" fmla="*/ 0 w 3457575"/>
              <a:gd name="connsiteY3" fmla="*/ 2796096 h 2796096"/>
              <a:gd name="connsiteX4" fmla="*/ 0 w 3457575"/>
              <a:gd name="connsiteY4" fmla="*/ 0 h 2796096"/>
              <a:gd name="connsiteX5" fmla="*/ 85726 w 3457575"/>
              <a:gd name="connsiteY5" fmla="*/ 86496 h 2796096"/>
              <a:gd name="connsiteX6" fmla="*/ 85726 w 3457575"/>
              <a:gd name="connsiteY6" fmla="*/ 2698618 h 2796096"/>
              <a:gd name="connsiteX7" fmla="*/ 3371852 w 3457575"/>
              <a:gd name="connsiteY7" fmla="*/ 2698618 h 2796096"/>
              <a:gd name="connsiteX8" fmla="*/ 3371852 w 3457575"/>
              <a:gd name="connsiteY8" fmla="*/ 86496 h 2796096"/>
              <a:gd name="connsiteX9" fmla="*/ 85726 w 3457575"/>
              <a:gd name="connsiteY9" fmla="*/ 86496 h 2796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57575" h="2796096">
                <a:moveTo>
                  <a:pt x="0" y="0"/>
                </a:moveTo>
                <a:lnTo>
                  <a:pt x="3457575" y="0"/>
                </a:lnTo>
                <a:lnTo>
                  <a:pt x="3457575" y="2796096"/>
                </a:lnTo>
                <a:lnTo>
                  <a:pt x="0" y="2796096"/>
                </a:lnTo>
                <a:lnTo>
                  <a:pt x="0" y="0"/>
                </a:lnTo>
                <a:close/>
                <a:moveTo>
                  <a:pt x="85726" y="86496"/>
                </a:moveTo>
                <a:lnTo>
                  <a:pt x="85726" y="2698618"/>
                </a:lnTo>
                <a:lnTo>
                  <a:pt x="3371852" y="2698618"/>
                </a:lnTo>
                <a:lnTo>
                  <a:pt x="3371852" y="86496"/>
                </a:lnTo>
                <a:lnTo>
                  <a:pt x="85726" y="86496"/>
                </a:lnTo>
                <a:close/>
              </a:path>
            </a:pathLst>
          </a:cu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dirty="0"/>
          </a:p>
        </p:txBody>
      </p:sp>
      <p:sp>
        <p:nvSpPr>
          <p:cNvPr id="24599" name="文本框 66"/>
          <p:cNvSpPr txBox="1">
            <a:spLocks noChangeArrowheads="1"/>
          </p:cNvSpPr>
          <p:nvPr/>
        </p:nvSpPr>
        <p:spPr bwMode="auto">
          <a:xfrm>
            <a:off x="1642285" y="836712"/>
            <a:ext cx="1932641" cy="584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pitchFamily="34" charset="0"/>
                <a:ea typeface="宋体" charset="-122"/>
              </a:defRPr>
            </a:lvl1pPr>
            <a:lvl2pPr marL="742950" indent="-285750">
              <a:defRPr sz="1300">
                <a:solidFill>
                  <a:schemeClr val="tx1"/>
                </a:solidFill>
                <a:latin typeface="Calibri" pitchFamily="34" charset="0"/>
                <a:ea typeface="宋体" charset="-122"/>
              </a:defRPr>
            </a:lvl2pPr>
            <a:lvl3pPr marL="1143000" indent="-228600">
              <a:defRPr sz="1300">
                <a:solidFill>
                  <a:schemeClr val="tx1"/>
                </a:solidFill>
                <a:latin typeface="Calibri" pitchFamily="34" charset="0"/>
                <a:ea typeface="宋体" charset="-122"/>
              </a:defRPr>
            </a:lvl3pPr>
            <a:lvl4pPr marL="1600200" indent="-228600">
              <a:defRPr sz="1300">
                <a:solidFill>
                  <a:schemeClr val="tx1"/>
                </a:solidFill>
                <a:latin typeface="Calibri" pitchFamily="34" charset="0"/>
                <a:ea typeface="宋体" charset="-122"/>
              </a:defRPr>
            </a:lvl4pPr>
            <a:lvl5pPr marL="2057400" indent="-228600">
              <a:defRPr sz="1300">
                <a:solidFill>
                  <a:schemeClr val="tx1"/>
                </a:solidFill>
                <a:latin typeface="Calibri" pitchFamily="34" charset="0"/>
                <a:ea typeface="宋体" charset="-122"/>
              </a:defRPr>
            </a:lvl5pPr>
            <a:lvl6pPr marL="2514600" indent="-228600" defTabSz="685800" eaLnBrk="0" fontAlgn="base" hangingPunct="0">
              <a:spcBef>
                <a:spcPct val="0"/>
              </a:spcBef>
              <a:spcAft>
                <a:spcPct val="0"/>
              </a:spcAft>
              <a:defRPr sz="1300">
                <a:solidFill>
                  <a:schemeClr val="tx1"/>
                </a:solidFill>
                <a:latin typeface="Calibri" pitchFamily="34" charset="0"/>
                <a:ea typeface="宋体" charset="-122"/>
              </a:defRPr>
            </a:lvl6pPr>
            <a:lvl7pPr marL="2971800" indent="-228600" defTabSz="685800" eaLnBrk="0" fontAlgn="base" hangingPunct="0">
              <a:spcBef>
                <a:spcPct val="0"/>
              </a:spcBef>
              <a:spcAft>
                <a:spcPct val="0"/>
              </a:spcAft>
              <a:defRPr sz="1300">
                <a:solidFill>
                  <a:schemeClr val="tx1"/>
                </a:solidFill>
                <a:latin typeface="Calibri" pitchFamily="34" charset="0"/>
                <a:ea typeface="宋体" charset="-122"/>
              </a:defRPr>
            </a:lvl7pPr>
            <a:lvl8pPr marL="3429000" indent="-228600" defTabSz="685800" eaLnBrk="0" fontAlgn="base" hangingPunct="0">
              <a:spcBef>
                <a:spcPct val="0"/>
              </a:spcBef>
              <a:spcAft>
                <a:spcPct val="0"/>
              </a:spcAft>
              <a:defRPr sz="1300">
                <a:solidFill>
                  <a:schemeClr val="tx1"/>
                </a:solidFill>
                <a:latin typeface="Calibri" pitchFamily="34" charset="0"/>
                <a:ea typeface="宋体" charset="-122"/>
              </a:defRPr>
            </a:lvl8pPr>
            <a:lvl9pPr marL="3886200" indent="-228600" defTabSz="685800" eaLnBrk="0" fontAlgn="base" hangingPunct="0">
              <a:spcBef>
                <a:spcPct val="0"/>
              </a:spcBef>
              <a:spcAft>
                <a:spcPct val="0"/>
              </a:spcAft>
              <a:defRPr sz="1300">
                <a:solidFill>
                  <a:schemeClr val="tx1"/>
                </a:solidFill>
                <a:latin typeface="Calibri" pitchFamily="34" charset="0"/>
                <a:ea typeface="宋体" charset="-122"/>
              </a:defRPr>
            </a:lvl9pPr>
          </a:lstStyle>
          <a:p>
            <a:pPr eaLnBrk="1" hangingPunct="1"/>
            <a:r>
              <a:rPr lang="en-US" altLang="zh-CN" sz="3200" b="1" dirty="0">
                <a:solidFill>
                  <a:srgbClr val="FF0000"/>
                </a:solidFill>
                <a:latin typeface="Helvetica" pitchFamily="34" charset="0"/>
                <a:ea typeface="SimSun-ExtB" pitchFamily="49" charset="-122"/>
                <a:cs typeface="Arial" charset="0"/>
              </a:rPr>
              <a:t>12</a:t>
            </a:r>
            <a:r>
              <a:rPr lang="en-US" altLang="zh-CN" sz="3200" b="1" dirty="0">
                <a:latin typeface="Helvetica" pitchFamily="34" charset="0"/>
                <a:ea typeface="SimSun-ExtB" pitchFamily="49" charset="-122"/>
                <a:cs typeface="Arial" charset="0"/>
              </a:rPr>
              <a:t>=1+11</a:t>
            </a:r>
            <a:endParaRPr lang="en-US" altLang="zh-CN" sz="3200" b="1" dirty="0">
              <a:latin typeface="Helvetica" pitchFamily="34" charset="0"/>
              <a:ea typeface="SimSun-ExtB" pitchFamily="49" charset="-122"/>
              <a:cs typeface="Arial" charset="0"/>
            </a:endParaRPr>
          </a:p>
        </p:txBody>
      </p:sp>
      <p:sp>
        <p:nvSpPr>
          <p:cNvPr id="40" name="矩形 39"/>
          <p:cNvSpPr/>
          <p:nvPr/>
        </p:nvSpPr>
        <p:spPr bwMode="auto">
          <a:xfrm>
            <a:off x="1054866" y="908720"/>
            <a:ext cx="431828" cy="36745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dirty="0"/>
          </a:p>
        </p:txBody>
      </p:sp>
      <p:sp>
        <p:nvSpPr>
          <p:cNvPr id="12" name="文本框 11"/>
          <p:cNvSpPr txBox="1"/>
          <p:nvPr/>
        </p:nvSpPr>
        <p:spPr>
          <a:xfrm>
            <a:off x="8232995" y="2824946"/>
            <a:ext cx="3224109" cy="1846419"/>
          </a:xfrm>
          <a:prstGeom prst="rect">
            <a:avLst/>
          </a:prstGeom>
          <a:noFill/>
        </p:spPr>
        <p:txBody>
          <a:bodyPr wrap="square" rtlCol="0">
            <a:spAutoFit/>
          </a:bodyPr>
          <a:lstStyle/>
          <a:p>
            <a:pPr algn="ctr">
              <a:lnSpc>
                <a:spcPct val="150000"/>
              </a:lnSpc>
            </a:pPr>
            <a:r>
              <a:rPr lang="zh-CN" altLang="en-US" sz="3200" b="1" dirty="0">
                <a:latin typeface="Helvetica" pitchFamily="34" charset="0"/>
                <a:ea typeface="SimSun-ExtB" pitchFamily="49" charset="-122"/>
                <a:cs typeface="Arial" charset="0"/>
              </a:rPr>
              <a:t>分门别类找图书</a:t>
            </a:r>
            <a:endParaRPr lang="en-US" altLang="zh-CN" sz="3200" b="1" dirty="0">
              <a:latin typeface="Helvetica" pitchFamily="34" charset="0"/>
              <a:ea typeface="SimSun-ExtB" pitchFamily="49" charset="-122"/>
              <a:cs typeface="Arial" charset="0"/>
            </a:endParaRPr>
          </a:p>
          <a:p>
            <a:pPr algn="ctr">
              <a:lnSpc>
                <a:spcPct val="150000"/>
              </a:lnSpc>
            </a:pPr>
            <a:r>
              <a:rPr lang="zh-CN" altLang="en-US" sz="3200" b="1" dirty="0">
                <a:latin typeface="Helvetica" pitchFamily="34" charset="0"/>
                <a:ea typeface="SimSun-ExtB" pitchFamily="49" charset="-122"/>
                <a:cs typeface="Arial" charset="0"/>
              </a:rPr>
              <a:t>与时俱进读热点</a:t>
            </a:r>
            <a:endParaRPr lang="en-US" altLang="zh-CN" sz="3200" b="1" dirty="0">
              <a:latin typeface="Helvetica" pitchFamily="34" charset="0"/>
              <a:ea typeface="SimSun-ExtB" pitchFamily="49" charset="-122"/>
              <a:cs typeface="Arial" charset="0"/>
            </a:endParaRPr>
          </a:p>
          <a:p>
            <a:endParaRPr lang="zh-CN" altLang="en-US" dirty="0"/>
          </a:p>
        </p:txBody>
      </p:sp>
      <p:sp>
        <p:nvSpPr>
          <p:cNvPr id="44" name="文本框 43"/>
          <p:cNvSpPr txBox="1"/>
          <p:nvPr/>
        </p:nvSpPr>
        <p:spPr>
          <a:xfrm>
            <a:off x="2801239" y="1333350"/>
            <a:ext cx="4140108" cy="743055"/>
          </a:xfrm>
          <a:prstGeom prst="rect">
            <a:avLst/>
          </a:prstGeom>
          <a:noFill/>
        </p:spPr>
        <p:txBody>
          <a:bodyPr wrap="square" rtlCol="0">
            <a:spAutoFit/>
          </a:bodyPr>
          <a:lstStyle/>
          <a:p>
            <a:pPr algn="ctr">
              <a:lnSpc>
                <a:spcPct val="150000"/>
              </a:lnSpc>
            </a:pPr>
            <a:r>
              <a:rPr lang="zh-CN" altLang="en-US" sz="3200" b="1" dirty="0">
                <a:solidFill>
                  <a:schemeClr val="bg1"/>
                </a:solidFill>
                <a:latin typeface="Helvetica" pitchFamily="34" charset="0"/>
                <a:ea typeface="SimSun-ExtB" pitchFamily="49" charset="-122"/>
                <a:cs typeface="Arial" charset="0"/>
              </a:rPr>
              <a:t>板块</a:t>
            </a:r>
            <a:endParaRPr lang="zh-CN" altLang="en-US" sz="3200" b="1" dirty="0">
              <a:solidFill>
                <a:schemeClr val="bg1"/>
              </a:solidFill>
              <a:latin typeface="Helvetica" pitchFamily="34" charset="0"/>
              <a:ea typeface="SimSun-ExtB" pitchFamily="49" charset="-122"/>
              <a:cs typeface="Arial" charset="0"/>
            </a:endParaRPr>
          </a:p>
        </p:txBody>
      </p:sp>
      <p:grpSp>
        <p:nvGrpSpPr>
          <p:cNvPr id="22" name="组 6"/>
          <p:cNvGrpSpPr/>
          <p:nvPr/>
        </p:nvGrpSpPr>
        <p:grpSpPr>
          <a:xfrm>
            <a:off x="3643773" y="1916832"/>
            <a:ext cx="2649403" cy="4323287"/>
            <a:chOff x="2916904" y="648593"/>
            <a:chExt cx="2314575" cy="3353251"/>
          </a:xfrm>
        </p:grpSpPr>
        <p:sp>
          <p:nvSpPr>
            <p:cNvPr id="23" name="圆角矩形 8"/>
            <p:cNvSpPr/>
            <p:nvPr/>
          </p:nvSpPr>
          <p:spPr>
            <a:xfrm>
              <a:off x="2916904" y="648593"/>
              <a:ext cx="2314575" cy="3353251"/>
            </a:xfrm>
            <a:prstGeom prst="roundRect">
              <a:avLst>
                <a:gd name="adj" fmla="val 5556"/>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20"/>
            </a:p>
          </p:txBody>
        </p:sp>
        <p:pic>
          <p:nvPicPr>
            <p:cNvPr id="25" name="IMG_2729.png" descr="C:\Users\Fu\Desktop\13分类.png13分类"/>
            <p:cNvPicPr/>
            <p:nvPr/>
          </p:nvPicPr>
          <p:blipFill rotWithShape="1">
            <a:blip r:embed="rId1" cstate="print"/>
            <a:srcRect/>
            <a:stretch>
              <a:fillRect/>
            </a:stretch>
          </p:blipFill>
          <p:spPr>
            <a:xfrm>
              <a:off x="2984374" y="705734"/>
              <a:ext cx="2176794" cy="3234267"/>
            </a:xfrm>
            <a:prstGeom prst="rect">
              <a:avLst/>
            </a:prstGeom>
            <a:ln w="12700">
              <a:miter lim="400000"/>
              <a:headEnd/>
              <a:tailEnd/>
            </a:ln>
          </p:spPr>
        </p:pic>
      </p:grpSp>
      <p:sp>
        <p:nvSpPr>
          <p:cNvPr id="26" name="泪滴形 5"/>
          <p:cNvSpPr/>
          <p:nvPr/>
        </p:nvSpPr>
        <p:spPr>
          <a:xfrm rot="2400000">
            <a:off x="2366950" y="2546249"/>
            <a:ext cx="945676" cy="1007068"/>
          </a:xfrm>
          <a:prstGeom prst="teardrop">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216" tIns="41109" rIns="82216" bIns="41109" numCol="1" spcCol="0" rtlCol="0" fromWordArt="0" anchor="ctr" anchorCtr="0" forceAA="0" compatLnSpc="1">
            <a:noAutofit/>
          </a:bodyPr>
          <a:lstStyle/>
          <a:p>
            <a:pPr algn="ctr"/>
            <a:endParaRPr lang="zh-CN" altLang="en-US" sz="1620"/>
          </a:p>
        </p:txBody>
      </p:sp>
      <p:sp>
        <p:nvSpPr>
          <p:cNvPr id="27" name="文本框 26"/>
          <p:cNvSpPr txBox="1"/>
          <p:nvPr/>
        </p:nvSpPr>
        <p:spPr>
          <a:xfrm>
            <a:off x="2290464" y="2829383"/>
            <a:ext cx="1350421" cy="400058"/>
          </a:xfrm>
          <a:prstGeom prst="rect">
            <a:avLst/>
          </a:prstGeom>
          <a:noFill/>
        </p:spPr>
        <p:txBody>
          <a:bodyPr wrap="square" rtlCol="0">
            <a:spAutoFit/>
          </a:bodyPr>
          <a:lstStyle/>
          <a:p>
            <a:r>
              <a:rPr lang="zh-CN" altLang="en-US" sz="2000" b="1" dirty="0">
                <a:latin typeface="微软雅黑" charset="-122"/>
                <a:ea typeface="微软雅黑" charset="-122"/>
              </a:rPr>
              <a:t>推送板块</a:t>
            </a:r>
            <a:endParaRPr lang="zh-CN" altLang="en-US" sz="2000" b="1" dirty="0">
              <a:latin typeface="微软雅黑" charset="-122"/>
              <a:ea typeface="微软雅黑" charset="-122"/>
            </a:endParaRPr>
          </a:p>
        </p:txBody>
      </p:sp>
      <p:grpSp>
        <p:nvGrpSpPr>
          <p:cNvPr id="28" name="组 9"/>
          <p:cNvGrpSpPr/>
          <p:nvPr/>
        </p:nvGrpSpPr>
        <p:grpSpPr>
          <a:xfrm>
            <a:off x="358833" y="3094522"/>
            <a:ext cx="1343617" cy="1109287"/>
            <a:chOff x="3174758" y="2631029"/>
            <a:chExt cx="1333790" cy="1338941"/>
          </a:xfrm>
        </p:grpSpPr>
        <p:sp>
          <p:nvSpPr>
            <p:cNvPr id="29" name="Oval 20558"/>
            <p:cNvSpPr/>
            <p:nvPr/>
          </p:nvSpPr>
          <p:spPr>
            <a:xfrm>
              <a:off x="3216687" y="2793881"/>
              <a:ext cx="1176089" cy="11760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0">
                <a:solidFill>
                  <a:prstClr val="white"/>
                </a:solidFill>
              </a:endParaRPr>
            </a:p>
          </p:txBody>
        </p:sp>
        <p:sp>
          <p:nvSpPr>
            <p:cNvPr id="30" name="文本框 29"/>
            <p:cNvSpPr txBox="1"/>
            <p:nvPr/>
          </p:nvSpPr>
          <p:spPr>
            <a:xfrm>
              <a:off x="3174758" y="2631029"/>
              <a:ext cx="1333790" cy="854328"/>
            </a:xfrm>
            <a:prstGeom prst="rect">
              <a:avLst/>
            </a:prstGeom>
            <a:noFill/>
            <a:effectLst>
              <a:innerShdw blurRad="114300">
                <a:prstClr val="black"/>
              </a:innerShdw>
            </a:effectLst>
          </p:spPr>
          <p:txBody>
            <a:bodyPr wrap="square" rtlCol="0">
              <a:spAutoFit/>
            </a:bodyPr>
            <a:lstStyle/>
            <a:p>
              <a:pPr algn="ctr"/>
              <a:r>
                <a:rPr lang="zh-CN" altLang="en-US" sz="2000" b="1" dirty="0">
                  <a:latin typeface="微软雅黑" charset="-122"/>
                  <a:ea typeface="微软雅黑" charset="-122"/>
                  <a:sym typeface="Arial" charset="0"/>
                </a:rPr>
                <a:t>当季热门图书</a:t>
              </a:r>
              <a:endParaRPr lang="zh-CN" altLang="en-US" sz="2000" b="1" dirty="0">
                <a:latin typeface="微软雅黑" charset="-122"/>
                <a:ea typeface="微软雅黑" charset="-122"/>
                <a:sym typeface="Arial" charset="0"/>
              </a:endParaRPr>
            </a:p>
          </p:txBody>
        </p:sp>
      </p:grpSp>
      <p:grpSp>
        <p:nvGrpSpPr>
          <p:cNvPr id="31" name="组 6"/>
          <p:cNvGrpSpPr/>
          <p:nvPr/>
        </p:nvGrpSpPr>
        <p:grpSpPr>
          <a:xfrm>
            <a:off x="1401197" y="3534709"/>
            <a:ext cx="1932640" cy="2997269"/>
            <a:chOff x="2916904" y="648593"/>
            <a:chExt cx="2314575" cy="3353251"/>
          </a:xfrm>
        </p:grpSpPr>
        <p:sp>
          <p:nvSpPr>
            <p:cNvPr id="32" name="圆角矩形 21"/>
            <p:cNvSpPr/>
            <p:nvPr/>
          </p:nvSpPr>
          <p:spPr>
            <a:xfrm>
              <a:off x="2916904" y="648593"/>
              <a:ext cx="2314575" cy="3353251"/>
            </a:xfrm>
            <a:prstGeom prst="roundRect">
              <a:avLst>
                <a:gd name="adj" fmla="val 5556"/>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20"/>
            </a:p>
          </p:txBody>
        </p:sp>
        <p:pic>
          <p:nvPicPr>
            <p:cNvPr id="35" name="IMG_2729.png" descr="C:\Users\Fu\Desktop\图书列表.png图书列表"/>
            <p:cNvPicPr/>
            <p:nvPr/>
          </p:nvPicPr>
          <p:blipFill rotWithShape="1">
            <a:blip r:embed="rId2" cstate="print"/>
            <a:srcRect/>
            <a:stretch>
              <a:fillRect/>
            </a:stretch>
          </p:blipFill>
          <p:spPr>
            <a:xfrm>
              <a:off x="3058509" y="780038"/>
              <a:ext cx="2061845" cy="3159760"/>
            </a:xfrm>
            <a:prstGeom prst="rect">
              <a:avLst/>
            </a:prstGeom>
            <a:ln w="12700">
              <a:miter lim="400000"/>
              <a:headEnd/>
              <a:tailEnd/>
            </a:ln>
          </p:spPr>
        </p:pic>
      </p:grpSp>
      <p:sp>
        <p:nvSpPr>
          <p:cNvPr id="36" name="泪滴形 5"/>
          <p:cNvSpPr/>
          <p:nvPr/>
        </p:nvSpPr>
        <p:spPr>
          <a:xfrm rot="13200000">
            <a:off x="6330020" y="4183335"/>
            <a:ext cx="1133641" cy="1124124"/>
          </a:xfrm>
          <a:prstGeom prst="teardrop">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216" tIns="41109" rIns="82216" bIns="41109" numCol="1" spcCol="0" rtlCol="0" fromWordArt="0" anchor="ctr" anchorCtr="0" forceAA="0" compatLnSpc="1">
            <a:noAutofit/>
          </a:bodyPr>
          <a:lstStyle/>
          <a:p>
            <a:pPr algn="ctr"/>
            <a:endParaRPr lang="zh-CN" altLang="en-US" sz="1620"/>
          </a:p>
        </p:txBody>
      </p:sp>
      <p:sp>
        <p:nvSpPr>
          <p:cNvPr id="37" name="文本框 36"/>
          <p:cNvSpPr txBox="1"/>
          <p:nvPr/>
        </p:nvSpPr>
        <p:spPr>
          <a:xfrm>
            <a:off x="6269748" y="4561271"/>
            <a:ext cx="1233287" cy="400058"/>
          </a:xfrm>
          <a:prstGeom prst="rect">
            <a:avLst/>
          </a:prstGeom>
          <a:noFill/>
        </p:spPr>
        <p:txBody>
          <a:bodyPr wrap="square" rtlCol="0">
            <a:spAutoFit/>
          </a:bodyPr>
          <a:lstStyle/>
          <a:p>
            <a:r>
              <a:rPr lang="zh-CN" altLang="en-US" sz="2000" b="1" dirty="0">
                <a:latin typeface="微软雅黑" charset="-122"/>
                <a:ea typeface="微软雅黑" charset="-122"/>
              </a:rPr>
              <a:t>基础板块</a:t>
            </a:r>
            <a:endParaRPr lang="zh-CN" altLang="en-US" sz="2000" b="1" dirty="0">
              <a:latin typeface="微软雅黑" charset="-122"/>
              <a:ea typeface="微软雅黑" charset="-122"/>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4000">
        <p:split orient="vert"/>
      </p:transition>
    </mc:Choice>
    <mc:Fallback>
      <p:transition spd="slow" advClick="0" advTm="4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750" fill="hold"/>
                                        <p:tgtEl>
                                          <p:spTgt spid="41"/>
                                        </p:tgtEl>
                                        <p:attrNameLst>
                                          <p:attrName>ppt_w</p:attrName>
                                        </p:attrNameLst>
                                      </p:cBhvr>
                                      <p:tavLst>
                                        <p:tav tm="0">
                                          <p:val>
                                            <p:fltVal val="0"/>
                                          </p:val>
                                        </p:tav>
                                        <p:tav tm="100000">
                                          <p:val>
                                            <p:strVal val="#ppt_w"/>
                                          </p:val>
                                        </p:tav>
                                      </p:tavLst>
                                    </p:anim>
                                    <p:anim calcmode="lin" valueType="num">
                                      <p:cBhvr>
                                        <p:cTn id="8" dur="750" fill="hold"/>
                                        <p:tgtEl>
                                          <p:spTgt spid="41"/>
                                        </p:tgtEl>
                                        <p:attrNameLst>
                                          <p:attrName>ppt_h</p:attrName>
                                        </p:attrNameLst>
                                      </p:cBhvr>
                                      <p:tavLst>
                                        <p:tav tm="0">
                                          <p:val>
                                            <p:fltVal val="0"/>
                                          </p:val>
                                        </p:tav>
                                        <p:tav tm="100000">
                                          <p:val>
                                            <p:strVal val="#ppt_h"/>
                                          </p:val>
                                        </p:tav>
                                      </p:tavLst>
                                    </p:anim>
                                    <p:animEffect transition="in" filter="fade">
                                      <p:cBhvr>
                                        <p:cTn id="9" dur="750"/>
                                        <p:tgtEl>
                                          <p:spTgt spid="41"/>
                                        </p:tgtEl>
                                      </p:cBhvr>
                                    </p:animEffect>
                                  </p:childTnLst>
                                </p:cTn>
                              </p:par>
                            </p:childTnLst>
                          </p:cTn>
                        </p:par>
                      </p:childTnLst>
                    </p:cTn>
                  </p:par>
                  <p:par>
                    <p:cTn id="10" fill="hold">
                      <p:stCondLst>
                        <p:cond delay="indefinite"/>
                      </p:stCondLst>
                      <p:childTnLst>
                        <p:par>
                          <p:cTn id="11" fill="hold">
                            <p:stCondLst>
                              <p:cond delay="0"/>
                            </p:stCondLst>
                            <p:childTnLst>
                              <p:par>
                                <p:cTn id="12" presetID="41" presetClass="entr" presetSubtype="0" fill="hold" grpId="0" nodeType="clickEffect">
                                  <p:stCondLst>
                                    <p:cond delay="0"/>
                                  </p:stCondLst>
                                  <p:iterate type="lt">
                                    <p:tmPct val="10000"/>
                                  </p:iterate>
                                  <p:childTnLst>
                                    <p:set>
                                      <p:cBhvr>
                                        <p:cTn id="13" dur="1" fill="hold">
                                          <p:stCondLst>
                                            <p:cond delay="0"/>
                                          </p:stCondLst>
                                        </p:cTn>
                                        <p:tgtEl>
                                          <p:spTgt spid="24599"/>
                                        </p:tgtEl>
                                        <p:attrNameLst>
                                          <p:attrName>style.visibility</p:attrName>
                                        </p:attrNameLst>
                                      </p:cBhvr>
                                      <p:to>
                                        <p:strVal val="visible"/>
                                      </p:to>
                                    </p:set>
                                    <p:anim calcmode="lin" valueType="num">
                                      <p:cBhvr>
                                        <p:cTn id="14" dur="500" fill="hold"/>
                                        <p:tgtEl>
                                          <p:spTgt spid="24599"/>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24599"/>
                                        </p:tgtEl>
                                        <p:attrNameLst>
                                          <p:attrName>ppt_y</p:attrName>
                                        </p:attrNameLst>
                                      </p:cBhvr>
                                      <p:tavLst>
                                        <p:tav tm="0">
                                          <p:val>
                                            <p:strVal val="#ppt_y"/>
                                          </p:val>
                                        </p:tav>
                                        <p:tav tm="100000">
                                          <p:val>
                                            <p:strVal val="#ppt_y"/>
                                          </p:val>
                                        </p:tav>
                                      </p:tavLst>
                                    </p:anim>
                                    <p:anim calcmode="lin" valueType="num">
                                      <p:cBhvr>
                                        <p:cTn id="16" dur="500" fill="hold"/>
                                        <p:tgtEl>
                                          <p:spTgt spid="24599"/>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24599"/>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2459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500"/>
                                        <p:tgtEl>
                                          <p:spTgt spid="4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fade">
                                      <p:cBhvr>
                                        <p:cTn id="24" dur="500"/>
                                        <p:tgtEl>
                                          <p:spTgt spid="40"/>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heel(1)">
                                      <p:cBhvr>
                                        <p:cTn id="29" dur="750"/>
                                        <p:tgtEl>
                                          <p:spTgt spid="12"/>
                                        </p:tgtEl>
                                      </p:cBhvr>
                                    </p:animEffect>
                                  </p:childTnLst>
                                </p:cTn>
                              </p:par>
                              <p:par>
                                <p:cTn id="30" presetID="10" presetClass="entr" presetSubtype="0"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par>
                          <p:cTn id="33" fill="hold">
                            <p:stCondLst>
                              <p:cond delay="1000"/>
                            </p:stCondLst>
                            <p:childTnLst>
                              <p:par>
                                <p:cTn id="34" presetID="1" presetClass="entr" presetSubtype="0" fill="hold" grpId="0" nodeType="afterEffect">
                                  <p:stCondLst>
                                    <p:cond delay="0"/>
                                  </p:stCondLst>
                                  <p:childTnLst>
                                    <p:set>
                                      <p:cBhvr>
                                        <p:cTn id="35" dur="1" fill="hold">
                                          <p:stCondLst>
                                            <p:cond delay="0"/>
                                          </p:stCondLst>
                                        </p:cTn>
                                        <p:tgtEl>
                                          <p:spTgt spid="27"/>
                                        </p:tgtEl>
                                        <p:attrNameLst>
                                          <p:attrName>style.visibility</p:attrName>
                                        </p:attrNameLst>
                                      </p:cBhvr>
                                      <p:to>
                                        <p:strVal val="visible"/>
                                      </p:to>
                                    </p:set>
                                  </p:childTnLst>
                                </p:cTn>
                              </p:par>
                            </p:childTnLst>
                          </p:cTn>
                        </p:par>
                        <p:par>
                          <p:cTn id="36" fill="hold">
                            <p:stCondLst>
                              <p:cond delay="1000"/>
                            </p:stCondLst>
                            <p:childTnLst>
                              <p:par>
                                <p:cTn id="37" presetID="42" presetClass="entr" presetSubtype="0" fill="hold" grpId="0" nodeType="after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1000"/>
                                        <p:tgtEl>
                                          <p:spTgt spid="26"/>
                                        </p:tgtEl>
                                      </p:cBhvr>
                                    </p:animEffect>
                                    <p:anim calcmode="lin" valueType="num">
                                      <p:cBhvr>
                                        <p:cTn id="40" dur="1000" fill="hold"/>
                                        <p:tgtEl>
                                          <p:spTgt spid="26"/>
                                        </p:tgtEl>
                                        <p:attrNameLst>
                                          <p:attrName>ppt_x</p:attrName>
                                        </p:attrNameLst>
                                      </p:cBhvr>
                                      <p:tavLst>
                                        <p:tav tm="0">
                                          <p:val>
                                            <p:strVal val="#ppt_x"/>
                                          </p:val>
                                        </p:tav>
                                        <p:tav tm="100000">
                                          <p:val>
                                            <p:strVal val="#ppt_x"/>
                                          </p:val>
                                        </p:tav>
                                      </p:tavLst>
                                    </p:anim>
                                    <p:anim calcmode="lin" valueType="num">
                                      <p:cBhvr>
                                        <p:cTn id="41"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28"/>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51" presetClass="entr" presetSubtype="0" fill="hold" nodeType="click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fade">
                                      <p:cBhvr>
                                        <p:cTn id="50" dur="770" decel="100000"/>
                                        <p:tgtEl>
                                          <p:spTgt spid="31"/>
                                        </p:tgtEl>
                                      </p:cBhvr>
                                    </p:animEffect>
                                    <p:animScale>
                                      <p:cBhvr>
                                        <p:cTn id="51" dur="770" decel="100000"/>
                                        <p:tgtEl>
                                          <p:spTgt spid="31"/>
                                        </p:tgtEl>
                                      </p:cBhvr>
                                      <p:from x="10000" y="10000"/>
                                      <p:to x="200000" y="450000"/>
                                    </p:animScale>
                                    <p:animScale>
                                      <p:cBhvr>
                                        <p:cTn id="52" dur="1230" accel="100000" fill="hold">
                                          <p:stCondLst>
                                            <p:cond delay="770"/>
                                          </p:stCondLst>
                                        </p:cTn>
                                        <p:tgtEl>
                                          <p:spTgt spid="31"/>
                                        </p:tgtEl>
                                      </p:cBhvr>
                                      <p:from x="200000" y="450000"/>
                                      <p:to x="100000" y="100000"/>
                                    </p:animScale>
                                    <p:set>
                                      <p:cBhvr>
                                        <p:cTn id="53" dur="770" fill="hold"/>
                                        <p:tgtEl>
                                          <p:spTgt spid="31"/>
                                        </p:tgtEl>
                                        <p:attrNameLst>
                                          <p:attrName>ppt_x</p:attrName>
                                        </p:attrNameLst>
                                      </p:cBhvr>
                                      <p:to>
                                        <p:strVal val="(0.5)"/>
                                      </p:to>
                                    </p:set>
                                    <p:anim from="(0.5)" to="(#ppt_x)" calcmode="lin" valueType="num">
                                      <p:cBhvr>
                                        <p:cTn id="54" dur="1230" accel="100000" fill="hold">
                                          <p:stCondLst>
                                            <p:cond delay="770"/>
                                          </p:stCondLst>
                                        </p:cTn>
                                        <p:tgtEl>
                                          <p:spTgt spid="31"/>
                                        </p:tgtEl>
                                        <p:attrNameLst>
                                          <p:attrName>ppt_x</p:attrName>
                                        </p:attrNameLst>
                                      </p:cBhvr>
                                    </p:anim>
                                    <p:set>
                                      <p:cBhvr>
                                        <p:cTn id="55" dur="770" fill="hold"/>
                                        <p:tgtEl>
                                          <p:spTgt spid="31"/>
                                        </p:tgtEl>
                                        <p:attrNameLst>
                                          <p:attrName>ppt_y</p:attrName>
                                        </p:attrNameLst>
                                      </p:cBhvr>
                                      <p:to>
                                        <p:strVal val="(#ppt_y+0.4)"/>
                                      </p:to>
                                    </p:set>
                                    <p:anim from="(#ppt_y+0.4)" to="(#ppt_y)" calcmode="lin" valueType="num">
                                      <p:cBhvr>
                                        <p:cTn id="56" dur="1230" accel="100000" fill="hold">
                                          <p:stCondLst>
                                            <p:cond delay="770"/>
                                          </p:stCondLst>
                                        </p:cTn>
                                        <p:tgtEl>
                                          <p:spTgt spid="31"/>
                                        </p:tgtEl>
                                        <p:attrNameLst>
                                          <p:attrName>ppt_y</p:attrName>
                                        </p:attrNameLst>
                                      </p:cBhvr>
                                    </p:anim>
                                  </p:childTnLst>
                                </p:cTn>
                              </p:par>
                            </p:childTnLst>
                          </p:cTn>
                        </p:par>
                        <p:par>
                          <p:cTn id="57" fill="hold">
                            <p:stCondLst>
                              <p:cond delay="2000"/>
                            </p:stCondLst>
                            <p:childTnLst>
                              <p:par>
                                <p:cTn id="58" presetID="8" presetClass="emph" presetSubtype="0" fill="hold" nodeType="afterEffect">
                                  <p:stCondLst>
                                    <p:cond delay="0"/>
                                  </p:stCondLst>
                                  <p:childTnLst>
                                    <p:animRot by="21600000">
                                      <p:cBhvr>
                                        <p:cTn id="59" dur="2000" fill="hold"/>
                                        <p:tgtEl>
                                          <p:spTgt spid="28"/>
                                        </p:tgtEl>
                                        <p:attrNameLst>
                                          <p:attrName>r</p:attrName>
                                        </p:attrNameLst>
                                      </p:cBhvr>
                                    </p:animRot>
                                  </p:childTnLst>
                                </p:cTn>
                              </p:par>
                            </p:childTnLst>
                          </p:cTn>
                        </p:par>
                        <p:par>
                          <p:cTn id="60" fill="hold">
                            <p:stCondLst>
                              <p:cond delay="4000"/>
                            </p:stCondLst>
                            <p:childTnLst>
                              <p:par>
                                <p:cTn id="61" presetID="42" presetClass="entr" presetSubtype="0" fill="hold" grpId="0" nodeType="after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fade">
                                      <p:cBhvr>
                                        <p:cTn id="63" dur="1000"/>
                                        <p:tgtEl>
                                          <p:spTgt spid="36"/>
                                        </p:tgtEl>
                                      </p:cBhvr>
                                    </p:animEffect>
                                    <p:anim calcmode="lin" valueType="num">
                                      <p:cBhvr>
                                        <p:cTn id="64" dur="1000" fill="hold"/>
                                        <p:tgtEl>
                                          <p:spTgt spid="36"/>
                                        </p:tgtEl>
                                        <p:attrNameLst>
                                          <p:attrName>ppt_x</p:attrName>
                                        </p:attrNameLst>
                                      </p:cBhvr>
                                      <p:tavLst>
                                        <p:tav tm="0">
                                          <p:val>
                                            <p:strVal val="#ppt_x"/>
                                          </p:val>
                                        </p:tav>
                                        <p:tav tm="100000">
                                          <p:val>
                                            <p:strVal val="#ppt_x"/>
                                          </p:val>
                                        </p:tav>
                                      </p:tavLst>
                                    </p:anim>
                                    <p:anim calcmode="lin" valueType="num">
                                      <p:cBhvr>
                                        <p:cTn id="65"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2" nodeType="clickEffect">
                                  <p:stCondLst>
                                    <p:cond delay="0"/>
                                  </p:stCondLst>
                                  <p:childTnLst>
                                    <p:set>
                                      <p:cBhvr>
                                        <p:cTn id="69" dur="1" fill="hold">
                                          <p:stCondLst>
                                            <p:cond delay="0"/>
                                          </p:stCondLst>
                                        </p:cTn>
                                        <p:tgtEl>
                                          <p:spTgt spid="36"/>
                                        </p:tgtEl>
                                        <p:attrNameLst>
                                          <p:attrName>style.visibility</p:attrName>
                                        </p:attrNameLst>
                                      </p:cBhvr>
                                      <p:to>
                                        <p:strVal val="visible"/>
                                      </p:to>
                                    </p:set>
                                    <p:animEffect transition="in" filter="fade">
                                      <p:cBhvr>
                                        <p:cTn id="70" dur="1000"/>
                                        <p:tgtEl>
                                          <p:spTgt spid="36"/>
                                        </p:tgtEl>
                                      </p:cBhvr>
                                    </p:animEffect>
                                    <p:anim calcmode="lin" valueType="num">
                                      <p:cBhvr>
                                        <p:cTn id="71" dur="1000" fill="hold"/>
                                        <p:tgtEl>
                                          <p:spTgt spid="36"/>
                                        </p:tgtEl>
                                        <p:attrNameLst>
                                          <p:attrName>ppt_x</p:attrName>
                                        </p:attrNameLst>
                                      </p:cBhvr>
                                      <p:tavLst>
                                        <p:tav tm="0">
                                          <p:val>
                                            <p:strVal val="#ppt_x"/>
                                          </p:val>
                                        </p:tav>
                                        <p:tav tm="100000">
                                          <p:val>
                                            <p:strVal val="#ppt_x"/>
                                          </p:val>
                                        </p:tav>
                                      </p:tavLst>
                                    </p:anim>
                                    <p:anim calcmode="lin" valueType="num">
                                      <p:cBhvr>
                                        <p:cTn id="72" dur="1000" fill="hold"/>
                                        <p:tgtEl>
                                          <p:spTgt spid="36"/>
                                        </p:tgtEl>
                                        <p:attrNameLst>
                                          <p:attrName>ppt_y</p:attrName>
                                        </p:attrNameLst>
                                      </p:cBhvr>
                                      <p:tavLst>
                                        <p:tav tm="0">
                                          <p:val>
                                            <p:strVal val="#ppt_y+.1"/>
                                          </p:val>
                                        </p:tav>
                                        <p:tav tm="100000">
                                          <p:val>
                                            <p:strVal val="#ppt_y"/>
                                          </p:val>
                                        </p:tav>
                                      </p:tavLst>
                                    </p:anim>
                                  </p:childTnLst>
                                </p:cTn>
                              </p:par>
                              <p:par>
                                <p:cTn id="73" presetID="42" presetClass="entr" presetSubtype="0" fill="hold" grpId="1" nodeType="withEffect">
                                  <p:stCondLst>
                                    <p:cond delay="0"/>
                                  </p:stCondLst>
                                  <p:childTnLst>
                                    <p:set>
                                      <p:cBhvr>
                                        <p:cTn id="74" dur="1" fill="hold">
                                          <p:stCondLst>
                                            <p:cond delay="0"/>
                                          </p:stCondLst>
                                        </p:cTn>
                                        <p:tgtEl>
                                          <p:spTgt spid="37"/>
                                        </p:tgtEl>
                                        <p:attrNameLst>
                                          <p:attrName>style.visibility</p:attrName>
                                        </p:attrNameLst>
                                      </p:cBhvr>
                                      <p:to>
                                        <p:strVal val="visible"/>
                                      </p:to>
                                    </p:set>
                                    <p:animEffect transition="in" filter="fade">
                                      <p:cBhvr>
                                        <p:cTn id="75" dur="1000"/>
                                        <p:tgtEl>
                                          <p:spTgt spid="37"/>
                                        </p:tgtEl>
                                      </p:cBhvr>
                                    </p:animEffect>
                                    <p:anim calcmode="lin" valueType="num">
                                      <p:cBhvr>
                                        <p:cTn id="76" dur="1000" fill="hold"/>
                                        <p:tgtEl>
                                          <p:spTgt spid="37"/>
                                        </p:tgtEl>
                                        <p:attrNameLst>
                                          <p:attrName>ppt_x</p:attrName>
                                        </p:attrNameLst>
                                      </p:cBhvr>
                                      <p:tavLst>
                                        <p:tav tm="0">
                                          <p:val>
                                            <p:strVal val="#ppt_x"/>
                                          </p:val>
                                        </p:tav>
                                        <p:tav tm="100000">
                                          <p:val>
                                            <p:strVal val="#ppt_x"/>
                                          </p:val>
                                        </p:tav>
                                      </p:tavLst>
                                    </p:anim>
                                    <p:anim calcmode="lin" valueType="num">
                                      <p:cBhvr>
                                        <p:cTn id="77"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99" grpId="0"/>
      <p:bldP spid="40" grpId="0" animBg="1"/>
      <p:bldP spid="12" grpId="0"/>
      <p:bldP spid="44" grpId="0"/>
      <p:bldP spid="26" grpId="0" bldLvl="0" animBg="1"/>
      <p:bldP spid="27" grpId="0"/>
      <p:bldP spid="36" grpId="0" bldLvl="0" animBg="1"/>
      <p:bldP spid="36" grpId="1" animBg="1"/>
      <p:bldP spid="36" grpId="2" bldLvl="0" animBg="1"/>
      <p:bldP spid="37" grpId="0"/>
      <p:bldP spid="37" grpId="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4676249" y="1359226"/>
            <a:ext cx="2750686" cy="4233870"/>
            <a:chOff x="3550454" y="1011941"/>
            <a:chExt cx="2043826" cy="3175899"/>
          </a:xfrm>
        </p:grpSpPr>
        <p:pic>
          <p:nvPicPr>
            <p:cNvPr id="4" name="IMG_2729.png" descr="C:\Users\Fu\Desktop\图书列表.png图书列表"/>
            <p:cNvPicPr>
              <a:picLocks noChangeAspect="1"/>
            </p:cNvPicPr>
            <p:nvPr/>
          </p:nvPicPr>
          <p:blipFill rotWithShape="1">
            <a:blip r:embed="rId1"/>
            <a:srcRect/>
            <a:stretch>
              <a:fillRect/>
            </a:stretch>
          </p:blipFill>
          <p:spPr>
            <a:xfrm>
              <a:off x="3550454" y="1011941"/>
              <a:ext cx="2043826" cy="3175899"/>
            </a:xfrm>
            <a:prstGeom prst="rect">
              <a:avLst/>
            </a:prstGeom>
            <a:ln w="12700">
              <a:miter lim="400000"/>
              <a:headEnd/>
              <a:tailEnd/>
            </a:ln>
          </p:spPr>
        </p:pic>
        <p:pic>
          <p:nvPicPr>
            <p:cNvPr id="28" name="图片 27" descr="C:\Users\good\Desktop\TS00119240.jpgTS00119240"/>
            <p:cNvPicPr>
              <a:picLocks noChangeAspect="1"/>
            </p:cNvPicPr>
            <p:nvPr/>
          </p:nvPicPr>
          <p:blipFill>
            <a:blip r:embed="rId2"/>
            <a:srcRect/>
            <a:stretch>
              <a:fillRect/>
            </a:stretch>
          </p:blipFill>
          <p:spPr>
            <a:xfrm>
              <a:off x="5048324" y="1324826"/>
              <a:ext cx="379445" cy="464781"/>
            </a:xfrm>
            <a:prstGeom prst="rect">
              <a:avLst/>
            </a:prstGeom>
          </p:spPr>
        </p:pic>
      </p:grpSp>
      <p:pic>
        <p:nvPicPr>
          <p:cNvPr id="7" name="IMG_2729.png" descr="C:\Users\Fu\Desktop\13分类.png13分类"/>
          <p:cNvPicPr>
            <a:picLocks noChangeAspect="1"/>
          </p:cNvPicPr>
          <p:nvPr/>
        </p:nvPicPr>
        <p:blipFill rotWithShape="1">
          <a:blip r:embed="rId3"/>
          <a:srcRect/>
          <a:stretch>
            <a:fillRect/>
          </a:stretch>
        </p:blipFill>
        <p:spPr>
          <a:xfrm>
            <a:off x="1039291" y="1341616"/>
            <a:ext cx="2804797" cy="4233870"/>
          </a:xfrm>
          <a:prstGeom prst="rect">
            <a:avLst/>
          </a:prstGeom>
          <a:ln w="12700">
            <a:miter lim="400000"/>
            <a:headEnd/>
            <a:tailEnd/>
          </a:ln>
        </p:spPr>
      </p:pic>
      <p:sp>
        <p:nvSpPr>
          <p:cNvPr id="8" name="矩形: 圆角 7"/>
          <p:cNvSpPr/>
          <p:nvPr/>
        </p:nvSpPr>
        <p:spPr>
          <a:xfrm>
            <a:off x="1147196" y="1687525"/>
            <a:ext cx="1119500" cy="625377"/>
          </a:xfrm>
          <a:prstGeom prst="roundRect">
            <a:avLst>
              <a:gd name="adj" fmla="val 9081"/>
            </a:avLst>
          </a:prstGeom>
          <a:noFill/>
          <a:ln w="38100">
            <a:solidFill>
              <a:srgbClr val="DB493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2400"/>
          </a:p>
        </p:txBody>
      </p:sp>
      <p:cxnSp>
        <p:nvCxnSpPr>
          <p:cNvPr id="10" name="直接连接符 9"/>
          <p:cNvCxnSpPr/>
          <p:nvPr/>
        </p:nvCxnSpPr>
        <p:spPr>
          <a:xfrm flipV="1">
            <a:off x="2266696" y="1341617"/>
            <a:ext cx="2462620" cy="345909"/>
          </a:xfrm>
          <a:prstGeom prst="line">
            <a:avLst/>
          </a:prstGeom>
          <a:ln w="38100">
            <a:solidFill>
              <a:srgbClr val="DB493D"/>
            </a:solidFill>
          </a:ln>
        </p:spPr>
        <p:style>
          <a:lnRef idx="2">
            <a:schemeClr val="accent1"/>
          </a:lnRef>
          <a:fillRef idx="0">
            <a:schemeClr val="accent1"/>
          </a:fillRef>
          <a:effectRef idx="1">
            <a:schemeClr val="accent1"/>
          </a:effectRef>
          <a:fontRef idx="minor">
            <a:schemeClr val="tx1"/>
          </a:fontRef>
        </p:style>
      </p:cxnSp>
      <p:cxnSp>
        <p:nvCxnSpPr>
          <p:cNvPr id="12" name="直接连接符 11"/>
          <p:cNvCxnSpPr/>
          <p:nvPr/>
        </p:nvCxnSpPr>
        <p:spPr>
          <a:xfrm>
            <a:off x="2266696" y="2312902"/>
            <a:ext cx="2462620" cy="3262583"/>
          </a:xfrm>
          <a:prstGeom prst="line">
            <a:avLst/>
          </a:prstGeom>
          <a:ln w="38100">
            <a:solidFill>
              <a:srgbClr val="DB493D"/>
            </a:solidFill>
          </a:ln>
        </p:spPr>
        <p:style>
          <a:lnRef idx="2">
            <a:schemeClr val="accent1"/>
          </a:lnRef>
          <a:fillRef idx="0">
            <a:schemeClr val="accent1"/>
          </a:fillRef>
          <a:effectRef idx="1">
            <a:schemeClr val="accent1"/>
          </a:effectRef>
          <a:fontRef idx="minor">
            <a:schemeClr val="tx1"/>
          </a:fontRef>
        </p:style>
      </p:cxnSp>
      <p:sp>
        <p:nvSpPr>
          <p:cNvPr id="13" name="矩形 12"/>
          <p:cNvSpPr/>
          <p:nvPr/>
        </p:nvSpPr>
        <p:spPr>
          <a:xfrm>
            <a:off x="4649194" y="1341616"/>
            <a:ext cx="2804797" cy="4233870"/>
          </a:xfrm>
          <a:prstGeom prst="rect">
            <a:avLst/>
          </a:prstGeom>
          <a:noFill/>
          <a:ln w="38100">
            <a:solidFill>
              <a:srgbClr val="DB493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2400"/>
          </a:p>
        </p:txBody>
      </p:sp>
      <p:sp>
        <p:nvSpPr>
          <p:cNvPr id="16" name="矩形 15"/>
          <p:cNvSpPr/>
          <p:nvPr/>
        </p:nvSpPr>
        <p:spPr>
          <a:xfrm>
            <a:off x="8421604" y="1400719"/>
            <a:ext cx="2724675" cy="4233870"/>
          </a:xfrm>
          <a:prstGeom prst="rect">
            <a:avLst/>
          </a:prstGeom>
          <a:noFill/>
          <a:ln w="28575">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2400"/>
          </a:p>
        </p:txBody>
      </p:sp>
      <p:sp>
        <p:nvSpPr>
          <p:cNvPr id="18" name="矩形 17"/>
          <p:cNvSpPr/>
          <p:nvPr/>
        </p:nvSpPr>
        <p:spPr>
          <a:xfrm>
            <a:off x="6680669" y="1729264"/>
            <a:ext cx="558353" cy="639040"/>
          </a:xfrm>
          <a:prstGeom prst="rect">
            <a:avLst/>
          </a:prstGeom>
          <a:noFill/>
          <a:ln w="38100">
            <a:solidFill>
              <a:srgbClr val="DB493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2400"/>
          </a:p>
        </p:txBody>
      </p:sp>
      <p:cxnSp>
        <p:nvCxnSpPr>
          <p:cNvPr id="19" name="直接连接符 18"/>
          <p:cNvCxnSpPr/>
          <p:nvPr/>
        </p:nvCxnSpPr>
        <p:spPr>
          <a:xfrm flipV="1">
            <a:off x="7236032" y="1400719"/>
            <a:ext cx="1196004" cy="345910"/>
          </a:xfrm>
          <a:prstGeom prst="line">
            <a:avLst/>
          </a:prstGeom>
          <a:ln w="38100">
            <a:solidFill>
              <a:srgbClr val="DB493D"/>
            </a:solidFill>
          </a:ln>
        </p:spPr>
        <p:style>
          <a:lnRef idx="2">
            <a:schemeClr val="accent1"/>
          </a:lnRef>
          <a:fillRef idx="0">
            <a:schemeClr val="accent1"/>
          </a:fillRef>
          <a:effectRef idx="1">
            <a:schemeClr val="accent1"/>
          </a:effectRef>
          <a:fontRef idx="minor">
            <a:schemeClr val="tx1"/>
          </a:fontRef>
        </p:style>
      </p:cxnSp>
      <p:cxnSp>
        <p:nvCxnSpPr>
          <p:cNvPr id="21" name="直接连接符 20"/>
          <p:cNvCxnSpPr/>
          <p:nvPr/>
        </p:nvCxnSpPr>
        <p:spPr>
          <a:xfrm>
            <a:off x="7236032" y="2385914"/>
            <a:ext cx="1196004" cy="3248675"/>
          </a:xfrm>
          <a:prstGeom prst="line">
            <a:avLst/>
          </a:prstGeom>
          <a:ln w="38100">
            <a:solidFill>
              <a:srgbClr val="DB493D"/>
            </a:solidFill>
          </a:ln>
        </p:spPr>
        <p:style>
          <a:lnRef idx="2">
            <a:schemeClr val="accent1"/>
          </a:lnRef>
          <a:fillRef idx="0">
            <a:schemeClr val="accent1"/>
          </a:fillRef>
          <a:effectRef idx="1">
            <a:schemeClr val="accent1"/>
          </a:effectRef>
          <a:fontRef idx="minor">
            <a:schemeClr val="tx1"/>
          </a:fontRef>
        </p:style>
      </p:cxnSp>
      <p:sp>
        <p:nvSpPr>
          <p:cNvPr id="32" name="矩形 31"/>
          <p:cNvSpPr/>
          <p:nvPr/>
        </p:nvSpPr>
        <p:spPr>
          <a:xfrm>
            <a:off x="8774732" y="2588638"/>
            <a:ext cx="571411" cy="78728"/>
          </a:xfrm>
          <a:prstGeom prst="rect">
            <a:avLst/>
          </a:prstGeom>
          <a:solidFill>
            <a:srgbClr val="F5F3EE"/>
          </a:solidFill>
          <a:ln>
            <a:solidFill>
              <a:srgbClr val="F5F3E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2400"/>
          </a:p>
        </p:txBody>
      </p:sp>
      <p:grpSp>
        <p:nvGrpSpPr>
          <p:cNvPr id="6" name="组合 5"/>
          <p:cNvGrpSpPr/>
          <p:nvPr/>
        </p:nvGrpSpPr>
        <p:grpSpPr>
          <a:xfrm>
            <a:off x="8412735" y="1400719"/>
            <a:ext cx="2731282" cy="4233870"/>
            <a:chOff x="6310537" y="1050301"/>
            <a:chExt cx="2048782" cy="3175899"/>
          </a:xfrm>
        </p:grpSpPr>
        <p:grpSp>
          <p:nvGrpSpPr>
            <p:cNvPr id="5" name="组合 4"/>
            <p:cNvGrpSpPr/>
            <p:nvPr/>
          </p:nvGrpSpPr>
          <p:grpSpPr>
            <a:xfrm>
              <a:off x="6310537" y="1050301"/>
              <a:ext cx="2048782" cy="3175899"/>
              <a:chOff x="6310537" y="1050301"/>
              <a:chExt cx="2048782" cy="3175899"/>
            </a:xfrm>
          </p:grpSpPr>
          <p:grpSp>
            <p:nvGrpSpPr>
              <p:cNvPr id="2" name="组合 1"/>
              <p:cNvGrpSpPr/>
              <p:nvPr/>
            </p:nvGrpSpPr>
            <p:grpSpPr>
              <a:xfrm>
                <a:off x="6310537" y="1050301"/>
                <a:ext cx="2048782" cy="3175899"/>
                <a:chOff x="6310537" y="1050301"/>
                <a:chExt cx="2048782" cy="3175899"/>
              </a:xfrm>
            </p:grpSpPr>
            <p:pic>
              <p:nvPicPr>
                <p:cNvPr id="14" name="IMG_2729.png" descr="C:\Users\Fu\Desktop\图书二维码.png图书二维码"/>
                <p:cNvPicPr>
                  <a:picLocks noChangeAspect="1"/>
                </p:cNvPicPr>
                <p:nvPr/>
              </p:nvPicPr>
              <p:blipFill rotWithShape="1">
                <a:blip r:embed="rId4"/>
                <a:srcRect/>
                <a:stretch>
                  <a:fillRect/>
                </a:stretch>
              </p:blipFill>
              <p:spPr>
                <a:xfrm>
                  <a:off x="6310537" y="1050301"/>
                  <a:ext cx="2048782" cy="3175899"/>
                </a:xfrm>
                <a:prstGeom prst="rect">
                  <a:avLst/>
                </a:prstGeom>
                <a:ln w="38100">
                  <a:solidFill>
                    <a:srgbClr val="DB493D"/>
                  </a:solidFill>
                  <a:miter lim="400000"/>
                  <a:headEnd/>
                  <a:tailEnd/>
                </a:ln>
              </p:spPr>
            </p:pic>
            <p:pic>
              <p:nvPicPr>
                <p:cNvPr id="31" name="图片 30" descr="C:\Users\good\Desktop\你一年.png你一年"/>
                <p:cNvPicPr>
                  <a:picLocks noChangeAspect="1"/>
                </p:cNvPicPr>
                <p:nvPr/>
              </p:nvPicPr>
              <p:blipFill rotWithShape="1">
                <a:blip r:embed="rId5"/>
                <a:srcRect l="14656" t="14440" r="14231" b="14455"/>
                <a:stretch>
                  <a:fillRect/>
                </a:stretch>
              </p:blipFill>
              <p:spPr>
                <a:xfrm>
                  <a:off x="6882454" y="2172837"/>
                  <a:ext cx="452474" cy="398913"/>
                </a:xfrm>
                <a:prstGeom prst="rect">
                  <a:avLst/>
                </a:prstGeom>
              </p:spPr>
            </p:pic>
          </p:grpSp>
          <p:pic>
            <p:nvPicPr>
              <p:cNvPr id="30" name="图片 29" descr="C:\Users\good\Desktop\TS00119240.jpgTS00119240"/>
              <p:cNvPicPr>
                <a:picLocks noChangeAspect="1"/>
              </p:cNvPicPr>
              <p:nvPr/>
            </p:nvPicPr>
            <p:blipFill>
              <a:blip r:embed="rId2"/>
              <a:srcRect/>
              <a:stretch>
                <a:fillRect/>
              </a:stretch>
            </p:blipFill>
            <p:spPr>
              <a:xfrm>
                <a:off x="6546524" y="2857500"/>
                <a:ext cx="335930" cy="411480"/>
              </a:xfrm>
              <a:prstGeom prst="rect">
                <a:avLst/>
              </a:prstGeom>
            </p:spPr>
          </p:pic>
        </p:grpSp>
        <p:sp>
          <p:nvSpPr>
            <p:cNvPr id="33" name="文本框 32"/>
            <p:cNvSpPr txBox="1"/>
            <p:nvPr/>
          </p:nvSpPr>
          <p:spPr>
            <a:xfrm>
              <a:off x="6483356" y="1887087"/>
              <a:ext cx="798196" cy="145279"/>
            </a:xfrm>
            <a:prstGeom prst="rect">
              <a:avLst/>
            </a:prstGeom>
            <a:noFill/>
          </p:spPr>
          <p:txBody>
            <a:bodyPr wrap="square" rtlCol="0">
              <a:spAutoFit/>
            </a:bodyPr>
            <a:lstStyle/>
            <a:p>
              <a:r>
                <a:rPr lang="zh-CN" altLang="en-US" sz="665" dirty="0">
                  <a:solidFill>
                    <a:srgbClr val="0070C0"/>
                  </a:solidFill>
                  <a:latin typeface="黑体" pitchFamily="49" charset="-122"/>
                  <a:ea typeface="黑体" pitchFamily="49" charset="-122"/>
                </a:rPr>
                <a:t>你一年的</a:t>
              </a:r>
              <a:r>
                <a:rPr lang="en-US" altLang="zh-CN" sz="665" dirty="0">
                  <a:solidFill>
                    <a:srgbClr val="0070C0"/>
                  </a:solidFill>
                  <a:latin typeface="黑体" pitchFamily="49" charset="-122"/>
                  <a:ea typeface="黑体" pitchFamily="49" charset="-122"/>
                </a:rPr>
                <a:t>8760</a:t>
              </a:r>
              <a:r>
                <a:rPr lang="zh-CN" altLang="en-US" sz="665" dirty="0">
                  <a:solidFill>
                    <a:srgbClr val="0070C0"/>
                  </a:solidFill>
                  <a:latin typeface="黑体" pitchFamily="49" charset="-122"/>
                  <a:ea typeface="黑体" pitchFamily="49" charset="-122"/>
                </a:rPr>
                <a:t>小时</a:t>
              </a:r>
              <a:endParaRPr lang="zh-CN" altLang="en-US" sz="665" dirty="0">
                <a:solidFill>
                  <a:srgbClr val="0070C0"/>
                </a:solidFill>
                <a:latin typeface="黑体" pitchFamily="49" charset="-122"/>
                <a:ea typeface="黑体" pitchFamily="49"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250" advClick="0">
        <p14:switch dir="r"/>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par>
                                <p:cTn id="12" presetID="22" presetClass="entr" presetSubtype="8"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par>
                                <p:cTn id="19" presetID="22" presetClass="entr" presetSubtype="8"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left)">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left)">
                                      <p:cBhvr>
                                        <p:cTn id="26" dur="500"/>
                                        <p:tgtEl>
                                          <p:spTgt spid="18"/>
                                        </p:tgtEl>
                                      </p:cBhvr>
                                    </p:animEffect>
                                  </p:childTnLst>
                                </p:cTn>
                              </p:par>
                            </p:childTnLst>
                          </p:cTn>
                        </p:par>
                        <p:par>
                          <p:cTn id="27" fill="hold">
                            <p:stCondLst>
                              <p:cond delay="500"/>
                            </p:stCondLst>
                            <p:childTnLst>
                              <p:par>
                                <p:cTn id="28" presetID="22" presetClass="entr" presetSubtype="8" fill="hold" nodeType="after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left)">
                                      <p:cBhvr>
                                        <p:cTn id="30" dur="500"/>
                                        <p:tgtEl>
                                          <p:spTgt spid="21"/>
                                        </p:tgtEl>
                                      </p:cBhvr>
                                    </p:animEffect>
                                  </p:childTnLst>
                                </p:cTn>
                              </p:par>
                              <p:par>
                                <p:cTn id="31" presetID="22" presetClass="entr" presetSubtype="8"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left)">
                                      <p:cBhvr>
                                        <p:cTn id="33" dur="500"/>
                                        <p:tgtEl>
                                          <p:spTgt spid="19"/>
                                        </p:tgtEl>
                                      </p:cBhvr>
                                    </p:animEffect>
                                  </p:childTnLst>
                                </p:cTn>
                              </p:par>
                            </p:childTnLst>
                          </p:cTn>
                        </p:par>
                        <p:par>
                          <p:cTn id="34" fill="hold">
                            <p:stCondLst>
                              <p:cond delay="1000"/>
                            </p:stCondLst>
                            <p:childTnLst>
                              <p:par>
                                <p:cTn id="35" presetID="22" presetClass="entr" presetSubtype="8" fill="hold" grpId="0"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left)">
                                      <p:cBhvr>
                                        <p:cTn id="37" dur="500"/>
                                        <p:tgtEl>
                                          <p:spTgt spid="16"/>
                                        </p:tgtEl>
                                      </p:cBhvr>
                                    </p:animEffect>
                                  </p:childTnLst>
                                </p:cTn>
                              </p:par>
                              <p:par>
                                <p:cTn id="38" presetID="22" presetClass="entr" presetSubtype="8" fill="hold" nodeType="with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wipe(left)">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13" grpId="0" bldLvl="0" animBg="1"/>
      <p:bldP spid="16" grpId="0" bldLvl="0" animBg="1"/>
      <p:bldP spid="18"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118565" y="1759418"/>
            <a:ext cx="1105802" cy="815646"/>
            <a:chOff x="-1604504" y="2147667"/>
            <a:chExt cx="3687215" cy="2719712"/>
          </a:xfrm>
        </p:grpSpPr>
        <p:cxnSp>
          <p:nvCxnSpPr>
            <p:cNvPr id="2" name="直接连接符 1"/>
            <p:cNvCxnSpPr/>
            <p:nvPr/>
          </p:nvCxnSpPr>
          <p:spPr>
            <a:xfrm flipH="1">
              <a:off x="-1604504" y="2687623"/>
              <a:ext cx="2592288" cy="2179756"/>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nvCxnSpPr>
          <p:spPr>
            <a:xfrm flipH="1">
              <a:off x="-509577" y="2147667"/>
              <a:ext cx="2592288" cy="2179756"/>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5" name="组合 4"/>
          <p:cNvGrpSpPr/>
          <p:nvPr/>
        </p:nvGrpSpPr>
        <p:grpSpPr>
          <a:xfrm flipH="1" flipV="1">
            <a:off x="1444025" y="4351706"/>
            <a:ext cx="1105802" cy="815646"/>
            <a:chOff x="-1604504" y="2147667"/>
            <a:chExt cx="3687215" cy="2719712"/>
          </a:xfrm>
        </p:grpSpPr>
        <p:cxnSp>
          <p:nvCxnSpPr>
            <p:cNvPr id="6" name="直接连接符 5"/>
            <p:cNvCxnSpPr/>
            <p:nvPr/>
          </p:nvCxnSpPr>
          <p:spPr>
            <a:xfrm flipH="1">
              <a:off x="-1604504" y="2687623"/>
              <a:ext cx="2592288" cy="2179756"/>
            </a:xfrm>
            <a:prstGeom prst="line">
              <a:avLst/>
            </a:prstGeom>
            <a:ln w="762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flipH="1">
              <a:off x="-509577" y="2147667"/>
              <a:ext cx="2592288" cy="217975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9" name="TextBox 8"/>
          <p:cNvSpPr txBox="1"/>
          <p:nvPr/>
        </p:nvSpPr>
        <p:spPr>
          <a:xfrm>
            <a:off x="1772395" y="2295587"/>
            <a:ext cx="487680" cy="1938020"/>
          </a:xfrm>
          <a:prstGeom prst="rect">
            <a:avLst/>
          </a:prstGeom>
          <a:noFill/>
        </p:spPr>
        <p:txBody>
          <a:bodyPr wrap="none" rtlCol="0">
            <a:spAutoFit/>
          </a:bodyPr>
          <a:lstStyle/>
          <a:p>
            <a:pPr>
              <a:lnSpc>
                <a:spcPct val="250000"/>
              </a:lnSpc>
            </a:pPr>
            <a:r>
              <a:rPr lang="zh-CN" altLang="en-US" sz="2400" dirty="0">
                <a:latin typeface="Arial" charset="0"/>
                <a:ea typeface="微软雅黑" charset="-122"/>
                <a:sym typeface="Arial" charset="0"/>
              </a:rPr>
              <a:t>目</a:t>
            </a:r>
            <a:endParaRPr lang="en-US" altLang="zh-CN" sz="2400" dirty="0">
              <a:latin typeface="Arial" charset="0"/>
              <a:ea typeface="微软雅黑" charset="-122"/>
              <a:sym typeface="Arial" charset="0"/>
            </a:endParaRPr>
          </a:p>
          <a:p>
            <a:pPr>
              <a:lnSpc>
                <a:spcPct val="250000"/>
              </a:lnSpc>
            </a:pPr>
            <a:r>
              <a:rPr lang="zh-CN" altLang="en-US" sz="2400" dirty="0">
                <a:latin typeface="Arial" charset="0"/>
                <a:ea typeface="微软雅黑" charset="-122"/>
                <a:sym typeface="Arial" charset="0"/>
              </a:rPr>
              <a:t>录</a:t>
            </a:r>
            <a:endParaRPr lang="zh-CN" altLang="en-US" sz="2400" dirty="0">
              <a:latin typeface="Arial" charset="0"/>
              <a:ea typeface="微软雅黑" charset="-122"/>
              <a:sym typeface="Arial" charset="0"/>
            </a:endParaRPr>
          </a:p>
        </p:txBody>
      </p:sp>
      <p:sp>
        <p:nvSpPr>
          <p:cNvPr id="11" name="矩形 10"/>
          <p:cNvSpPr/>
          <p:nvPr/>
        </p:nvSpPr>
        <p:spPr>
          <a:xfrm>
            <a:off x="1435023" y="3339857"/>
            <a:ext cx="225026" cy="1323439"/>
          </a:xfrm>
          <a:prstGeom prst="rect">
            <a:avLst/>
          </a:prstGeom>
        </p:spPr>
        <p:txBody>
          <a:bodyPr wrap="square">
            <a:spAutoFit/>
          </a:bodyPr>
          <a:lstStyle/>
          <a:p>
            <a:pPr lvl="0"/>
            <a:r>
              <a:rPr lang="en-US" altLang="zh-CN" sz="1000" dirty="0">
                <a:solidFill>
                  <a:prstClr val="black"/>
                </a:solidFill>
                <a:latin typeface="Arial" charset="0"/>
                <a:ea typeface="微软雅黑" charset="-122"/>
                <a:sym typeface="Arial" charset="0"/>
              </a:rPr>
              <a:t>CONTENTS</a:t>
            </a:r>
            <a:endParaRPr lang="zh-CN" altLang="en-US" sz="1000" dirty="0">
              <a:solidFill>
                <a:prstClr val="black"/>
              </a:solidFill>
              <a:latin typeface="Arial" charset="0"/>
              <a:ea typeface="微软雅黑" charset="-122"/>
              <a:sym typeface="Arial" charset="0"/>
            </a:endParaRPr>
          </a:p>
        </p:txBody>
      </p:sp>
      <p:sp>
        <p:nvSpPr>
          <p:cNvPr id="16" name="TextBox 15"/>
          <p:cNvSpPr txBox="1"/>
          <p:nvPr/>
        </p:nvSpPr>
        <p:spPr>
          <a:xfrm>
            <a:off x="4581657" y="1327179"/>
            <a:ext cx="3057247" cy="523220"/>
          </a:xfrm>
          <a:prstGeom prst="rect">
            <a:avLst/>
          </a:prstGeom>
          <a:noFill/>
        </p:spPr>
        <p:txBody>
          <a:bodyPr wrap="none" rtlCol="0">
            <a:spAutoFit/>
          </a:bodyPr>
          <a:lstStyle/>
          <a:p>
            <a:r>
              <a:rPr lang="zh-CN" altLang="en-US" sz="2800" b="1" dirty="0">
                <a:latin typeface="Arial" charset="0"/>
                <a:ea typeface="微软雅黑" charset="-122"/>
                <a:sym typeface="Arial" charset="0"/>
              </a:rPr>
              <a:t>超星数字资源简介</a:t>
            </a:r>
            <a:endParaRPr lang="zh-CN" altLang="en-US" sz="2800" b="1" dirty="0">
              <a:latin typeface="Arial" charset="0"/>
              <a:ea typeface="微软雅黑" charset="-122"/>
              <a:sym typeface="Arial" charset="0"/>
            </a:endParaRPr>
          </a:p>
        </p:txBody>
      </p:sp>
      <p:sp>
        <p:nvSpPr>
          <p:cNvPr id="25" name="TextBox 24"/>
          <p:cNvSpPr txBox="1"/>
          <p:nvPr/>
        </p:nvSpPr>
        <p:spPr>
          <a:xfrm>
            <a:off x="3566629" y="3101390"/>
            <a:ext cx="2031325" cy="461665"/>
          </a:xfrm>
          <a:prstGeom prst="rect">
            <a:avLst/>
          </a:prstGeom>
          <a:noFill/>
        </p:spPr>
        <p:txBody>
          <a:bodyPr wrap="none" rtlCol="0">
            <a:spAutoFit/>
          </a:bodyPr>
          <a:lstStyle/>
          <a:p>
            <a:r>
              <a:rPr lang="zh-CN" altLang="en-US" sz="2400" b="1" dirty="0">
                <a:solidFill>
                  <a:srgbClr val="C10505"/>
                </a:solidFill>
                <a:latin typeface="Arial" charset="0"/>
                <a:ea typeface="微软雅黑" charset="-122"/>
                <a:sym typeface="Arial" charset="0"/>
              </a:rPr>
              <a:t>读秀学术检索</a:t>
            </a:r>
            <a:endParaRPr lang="zh-CN" altLang="en-US" sz="2400" b="1" dirty="0">
              <a:solidFill>
                <a:srgbClr val="C10505"/>
              </a:solidFill>
              <a:latin typeface="Arial" charset="0"/>
              <a:ea typeface="微软雅黑" charset="-122"/>
              <a:sym typeface="Arial" charset="0"/>
            </a:endParaRPr>
          </a:p>
        </p:txBody>
      </p:sp>
      <p:sp>
        <p:nvSpPr>
          <p:cNvPr id="31" name="TextBox 30"/>
          <p:cNvSpPr txBox="1"/>
          <p:nvPr/>
        </p:nvSpPr>
        <p:spPr>
          <a:xfrm>
            <a:off x="6931018" y="3630509"/>
            <a:ext cx="1415772" cy="461665"/>
          </a:xfrm>
          <a:prstGeom prst="rect">
            <a:avLst/>
          </a:prstGeom>
          <a:noFill/>
        </p:spPr>
        <p:txBody>
          <a:bodyPr wrap="none" rtlCol="0">
            <a:spAutoFit/>
          </a:bodyPr>
          <a:lstStyle/>
          <a:p>
            <a:r>
              <a:rPr lang="zh-CN" altLang="en-US" sz="2400" b="1" dirty="0">
                <a:solidFill>
                  <a:srgbClr val="262626"/>
                </a:solidFill>
                <a:ea typeface="微软雅黑" charset="-122"/>
                <a:sym typeface="Arial" charset="0"/>
              </a:rPr>
              <a:t>超星发现</a:t>
            </a:r>
            <a:endParaRPr lang="zh-CN" altLang="en-US" sz="2400" b="1" dirty="0">
              <a:solidFill>
                <a:srgbClr val="262626"/>
              </a:solidFill>
              <a:ea typeface="微软雅黑" charset="-122"/>
              <a:sym typeface="Arial" charset="0"/>
            </a:endParaRPr>
          </a:p>
        </p:txBody>
      </p:sp>
      <p:cxnSp>
        <p:nvCxnSpPr>
          <p:cNvPr id="36" name="直接连接符 35"/>
          <p:cNvCxnSpPr/>
          <p:nvPr/>
        </p:nvCxnSpPr>
        <p:spPr>
          <a:xfrm flipH="1">
            <a:off x="9044645" y="1196752"/>
            <a:ext cx="777432" cy="65371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flipH="1">
            <a:off x="8850287" y="3101169"/>
            <a:ext cx="388716" cy="32685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flipH="1">
            <a:off x="8521260" y="5475003"/>
            <a:ext cx="388716" cy="326856"/>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flipH="1">
            <a:off x="9780425" y="3537213"/>
            <a:ext cx="777432" cy="653712"/>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6797711" y="2614344"/>
            <a:ext cx="1723549" cy="461665"/>
          </a:xfrm>
          <a:prstGeom prst="rect">
            <a:avLst/>
          </a:prstGeom>
        </p:spPr>
        <p:txBody>
          <a:bodyPr wrap="none">
            <a:spAutoFit/>
          </a:bodyPr>
          <a:lstStyle/>
          <a:p>
            <a:r>
              <a:rPr lang="zh-CN" altLang="en-US" sz="2400" b="1" dirty="0">
                <a:solidFill>
                  <a:srgbClr val="FF0000"/>
                </a:solidFill>
                <a:ea typeface="微软雅黑" charset="-122"/>
                <a:sym typeface="Arial" charset="0"/>
              </a:rPr>
              <a:t>汇雅电子书</a:t>
            </a:r>
            <a:endParaRPr lang="zh-CN" altLang="en-US" sz="2400" b="1" dirty="0">
              <a:solidFill>
                <a:srgbClr val="FF0000"/>
              </a:solidFill>
              <a:ea typeface="微软雅黑" charset="-122"/>
              <a:sym typeface="Arial" charset="0"/>
            </a:endParaRPr>
          </a:p>
        </p:txBody>
      </p:sp>
      <p:sp>
        <p:nvSpPr>
          <p:cNvPr id="10" name="矩形 9"/>
          <p:cNvSpPr/>
          <p:nvPr/>
        </p:nvSpPr>
        <p:spPr>
          <a:xfrm>
            <a:off x="4181844" y="4092202"/>
            <a:ext cx="800219" cy="461665"/>
          </a:xfrm>
          <a:prstGeom prst="rect">
            <a:avLst/>
          </a:prstGeom>
        </p:spPr>
        <p:txBody>
          <a:bodyPr wrap="none">
            <a:spAutoFit/>
          </a:bodyPr>
          <a:lstStyle/>
          <a:p>
            <a:r>
              <a:rPr lang="zh-CN" altLang="en-US" sz="2400" b="1" dirty="0">
                <a:solidFill>
                  <a:srgbClr val="FF0000"/>
                </a:solidFill>
                <a:ea typeface="微软雅黑" charset="-122"/>
                <a:sym typeface="Arial" charset="0"/>
              </a:rPr>
              <a:t>百链</a:t>
            </a:r>
            <a:endParaRPr lang="zh-CN" altLang="en-US" sz="2400" b="1" dirty="0">
              <a:solidFill>
                <a:srgbClr val="FF0000"/>
              </a:solidFill>
              <a:ea typeface="微软雅黑" charset="-122"/>
              <a:sym typeface="Arial" charset="0"/>
            </a:endParaRPr>
          </a:p>
        </p:txBody>
      </p:sp>
      <p:sp>
        <p:nvSpPr>
          <p:cNvPr id="51" name="TextBox 30"/>
          <p:cNvSpPr txBox="1"/>
          <p:nvPr/>
        </p:nvSpPr>
        <p:spPr>
          <a:xfrm>
            <a:off x="6863261" y="4552756"/>
            <a:ext cx="1706880" cy="460375"/>
          </a:xfrm>
          <a:prstGeom prst="rect">
            <a:avLst/>
          </a:prstGeom>
          <a:noFill/>
        </p:spPr>
        <p:txBody>
          <a:bodyPr wrap="none" rtlCol="0">
            <a:spAutoFit/>
          </a:bodyPr>
          <a:lstStyle/>
          <a:p>
            <a:r>
              <a:rPr lang="zh-CN" altLang="en-US" sz="2400" b="1" dirty="0">
                <a:solidFill>
                  <a:srgbClr val="C10505"/>
                </a:solidFill>
                <a:ea typeface="微软雅黑" charset="-122"/>
                <a:sym typeface="Arial" charset="0"/>
              </a:rPr>
              <a:t>超星学习通</a:t>
            </a:r>
            <a:endParaRPr lang="zh-CN" altLang="en-US" sz="2400" b="1" dirty="0">
              <a:solidFill>
                <a:srgbClr val="C10505"/>
              </a:solidFill>
              <a:ea typeface="微软雅黑" charset="-122"/>
              <a:sym typeface="Arial" charset="0"/>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10"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31" presetClass="entr" presetSubtype="0" fill="hold" nodeType="withEffect">
                                  <p:stCondLst>
                                    <p:cond delay="0"/>
                                  </p:stCondLst>
                                  <p:childTnLst>
                                    <p:set>
                                      <p:cBhvr>
                                        <p:cTn id="26" dur="1" fill="hold">
                                          <p:stCondLst>
                                            <p:cond delay="0"/>
                                          </p:stCondLst>
                                        </p:cTn>
                                        <p:tgtEl>
                                          <p:spTgt spid="36"/>
                                        </p:tgtEl>
                                        <p:attrNameLst>
                                          <p:attrName>style.visibility</p:attrName>
                                        </p:attrNameLst>
                                      </p:cBhvr>
                                      <p:to>
                                        <p:strVal val="visible"/>
                                      </p:to>
                                    </p:set>
                                    <p:anim calcmode="lin" valueType="num">
                                      <p:cBhvr>
                                        <p:cTn id="27" dur="1000" fill="hold"/>
                                        <p:tgtEl>
                                          <p:spTgt spid="36"/>
                                        </p:tgtEl>
                                        <p:attrNameLst>
                                          <p:attrName>ppt_w</p:attrName>
                                        </p:attrNameLst>
                                      </p:cBhvr>
                                      <p:tavLst>
                                        <p:tav tm="0">
                                          <p:val>
                                            <p:fltVal val="0"/>
                                          </p:val>
                                        </p:tav>
                                        <p:tav tm="100000">
                                          <p:val>
                                            <p:strVal val="#ppt_w"/>
                                          </p:val>
                                        </p:tav>
                                      </p:tavLst>
                                    </p:anim>
                                    <p:anim calcmode="lin" valueType="num">
                                      <p:cBhvr>
                                        <p:cTn id="28" dur="1000" fill="hold"/>
                                        <p:tgtEl>
                                          <p:spTgt spid="36"/>
                                        </p:tgtEl>
                                        <p:attrNameLst>
                                          <p:attrName>ppt_h</p:attrName>
                                        </p:attrNameLst>
                                      </p:cBhvr>
                                      <p:tavLst>
                                        <p:tav tm="0">
                                          <p:val>
                                            <p:fltVal val="0"/>
                                          </p:val>
                                        </p:tav>
                                        <p:tav tm="100000">
                                          <p:val>
                                            <p:strVal val="#ppt_h"/>
                                          </p:val>
                                        </p:tav>
                                      </p:tavLst>
                                    </p:anim>
                                    <p:anim calcmode="lin" valueType="num">
                                      <p:cBhvr>
                                        <p:cTn id="29" dur="1000" fill="hold"/>
                                        <p:tgtEl>
                                          <p:spTgt spid="36"/>
                                        </p:tgtEl>
                                        <p:attrNameLst>
                                          <p:attrName>style.rotation</p:attrName>
                                        </p:attrNameLst>
                                      </p:cBhvr>
                                      <p:tavLst>
                                        <p:tav tm="0">
                                          <p:val>
                                            <p:fltVal val="90"/>
                                          </p:val>
                                        </p:tav>
                                        <p:tav tm="100000">
                                          <p:val>
                                            <p:fltVal val="0"/>
                                          </p:val>
                                        </p:tav>
                                      </p:tavLst>
                                    </p:anim>
                                    <p:animEffect transition="in" filter="fade">
                                      <p:cBhvr>
                                        <p:cTn id="30" dur="1000"/>
                                        <p:tgtEl>
                                          <p:spTgt spid="36"/>
                                        </p:tgtEl>
                                      </p:cBhvr>
                                    </p:animEffect>
                                  </p:childTnLst>
                                </p:cTn>
                              </p:par>
                              <p:par>
                                <p:cTn id="31" presetID="31" presetClass="entr" presetSubtype="0" fill="hold" nodeType="withEffect">
                                  <p:stCondLst>
                                    <p:cond delay="0"/>
                                  </p:stCondLst>
                                  <p:childTnLst>
                                    <p:set>
                                      <p:cBhvr>
                                        <p:cTn id="32" dur="1" fill="hold">
                                          <p:stCondLst>
                                            <p:cond delay="0"/>
                                          </p:stCondLst>
                                        </p:cTn>
                                        <p:tgtEl>
                                          <p:spTgt spid="37"/>
                                        </p:tgtEl>
                                        <p:attrNameLst>
                                          <p:attrName>style.visibility</p:attrName>
                                        </p:attrNameLst>
                                      </p:cBhvr>
                                      <p:to>
                                        <p:strVal val="visible"/>
                                      </p:to>
                                    </p:set>
                                    <p:anim calcmode="lin" valueType="num">
                                      <p:cBhvr>
                                        <p:cTn id="33" dur="1000" fill="hold"/>
                                        <p:tgtEl>
                                          <p:spTgt spid="37"/>
                                        </p:tgtEl>
                                        <p:attrNameLst>
                                          <p:attrName>ppt_w</p:attrName>
                                        </p:attrNameLst>
                                      </p:cBhvr>
                                      <p:tavLst>
                                        <p:tav tm="0">
                                          <p:val>
                                            <p:fltVal val="0"/>
                                          </p:val>
                                        </p:tav>
                                        <p:tav tm="100000">
                                          <p:val>
                                            <p:strVal val="#ppt_w"/>
                                          </p:val>
                                        </p:tav>
                                      </p:tavLst>
                                    </p:anim>
                                    <p:anim calcmode="lin" valueType="num">
                                      <p:cBhvr>
                                        <p:cTn id="34" dur="1000" fill="hold"/>
                                        <p:tgtEl>
                                          <p:spTgt spid="37"/>
                                        </p:tgtEl>
                                        <p:attrNameLst>
                                          <p:attrName>ppt_h</p:attrName>
                                        </p:attrNameLst>
                                      </p:cBhvr>
                                      <p:tavLst>
                                        <p:tav tm="0">
                                          <p:val>
                                            <p:fltVal val="0"/>
                                          </p:val>
                                        </p:tav>
                                        <p:tav tm="100000">
                                          <p:val>
                                            <p:strVal val="#ppt_h"/>
                                          </p:val>
                                        </p:tav>
                                      </p:tavLst>
                                    </p:anim>
                                    <p:anim calcmode="lin" valueType="num">
                                      <p:cBhvr>
                                        <p:cTn id="35" dur="1000" fill="hold"/>
                                        <p:tgtEl>
                                          <p:spTgt spid="37"/>
                                        </p:tgtEl>
                                        <p:attrNameLst>
                                          <p:attrName>style.rotation</p:attrName>
                                        </p:attrNameLst>
                                      </p:cBhvr>
                                      <p:tavLst>
                                        <p:tav tm="0">
                                          <p:val>
                                            <p:fltVal val="90"/>
                                          </p:val>
                                        </p:tav>
                                        <p:tav tm="100000">
                                          <p:val>
                                            <p:fltVal val="0"/>
                                          </p:val>
                                        </p:tav>
                                      </p:tavLst>
                                    </p:anim>
                                    <p:animEffect transition="in" filter="fade">
                                      <p:cBhvr>
                                        <p:cTn id="36" dur="1000"/>
                                        <p:tgtEl>
                                          <p:spTgt spid="37"/>
                                        </p:tgtEl>
                                      </p:cBhvr>
                                    </p:animEffect>
                                  </p:childTnLst>
                                </p:cTn>
                              </p:par>
                              <p:par>
                                <p:cTn id="37" presetID="31" presetClass="entr" presetSubtype="0" fill="hold" nodeType="withEffect">
                                  <p:stCondLst>
                                    <p:cond delay="0"/>
                                  </p:stCondLst>
                                  <p:childTnLst>
                                    <p:set>
                                      <p:cBhvr>
                                        <p:cTn id="38" dur="1" fill="hold">
                                          <p:stCondLst>
                                            <p:cond delay="0"/>
                                          </p:stCondLst>
                                        </p:cTn>
                                        <p:tgtEl>
                                          <p:spTgt spid="40"/>
                                        </p:tgtEl>
                                        <p:attrNameLst>
                                          <p:attrName>style.visibility</p:attrName>
                                        </p:attrNameLst>
                                      </p:cBhvr>
                                      <p:to>
                                        <p:strVal val="visible"/>
                                      </p:to>
                                    </p:set>
                                    <p:anim calcmode="lin" valueType="num">
                                      <p:cBhvr>
                                        <p:cTn id="39" dur="1000" fill="hold"/>
                                        <p:tgtEl>
                                          <p:spTgt spid="40"/>
                                        </p:tgtEl>
                                        <p:attrNameLst>
                                          <p:attrName>ppt_w</p:attrName>
                                        </p:attrNameLst>
                                      </p:cBhvr>
                                      <p:tavLst>
                                        <p:tav tm="0">
                                          <p:val>
                                            <p:fltVal val="0"/>
                                          </p:val>
                                        </p:tav>
                                        <p:tav tm="100000">
                                          <p:val>
                                            <p:strVal val="#ppt_w"/>
                                          </p:val>
                                        </p:tav>
                                      </p:tavLst>
                                    </p:anim>
                                    <p:anim calcmode="lin" valueType="num">
                                      <p:cBhvr>
                                        <p:cTn id="40" dur="1000" fill="hold"/>
                                        <p:tgtEl>
                                          <p:spTgt spid="40"/>
                                        </p:tgtEl>
                                        <p:attrNameLst>
                                          <p:attrName>ppt_h</p:attrName>
                                        </p:attrNameLst>
                                      </p:cBhvr>
                                      <p:tavLst>
                                        <p:tav tm="0">
                                          <p:val>
                                            <p:fltVal val="0"/>
                                          </p:val>
                                        </p:tav>
                                        <p:tav tm="100000">
                                          <p:val>
                                            <p:strVal val="#ppt_h"/>
                                          </p:val>
                                        </p:tav>
                                      </p:tavLst>
                                    </p:anim>
                                    <p:anim calcmode="lin" valueType="num">
                                      <p:cBhvr>
                                        <p:cTn id="41" dur="1000" fill="hold"/>
                                        <p:tgtEl>
                                          <p:spTgt spid="40"/>
                                        </p:tgtEl>
                                        <p:attrNameLst>
                                          <p:attrName>style.rotation</p:attrName>
                                        </p:attrNameLst>
                                      </p:cBhvr>
                                      <p:tavLst>
                                        <p:tav tm="0">
                                          <p:val>
                                            <p:fltVal val="90"/>
                                          </p:val>
                                        </p:tav>
                                        <p:tav tm="100000">
                                          <p:val>
                                            <p:fltVal val="0"/>
                                          </p:val>
                                        </p:tav>
                                      </p:tavLst>
                                    </p:anim>
                                    <p:animEffect transition="in" filter="fade">
                                      <p:cBhvr>
                                        <p:cTn id="42" dur="1000"/>
                                        <p:tgtEl>
                                          <p:spTgt spid="40"/>
                                        </p:tgtEl>
                                      </p:cBhvr>
                                    </p:animEffect>
                                  </p:childTnLst>
                                </p:cTn>
                              </p:par>
                              <p:par>
                                <p:cTn id="43" presetID="31" presetClass="entr" presetSubtype="0" fill="hold" nodeType="withEffect">
                                  <p:stCondLst>
                                    <p:cond delay="0"/>
                                  </p:stCondLst>
                                  <p:childTnLst>
                                    <p:set>
                                      <p:cBhvr>
                                        <p:cTn id="44" dur="1" fill="hold">
                                          <p:stCondLst>
                                            <p:cond delay="0"/>
                                          </p:stCondLst>
                                        </p:cTn>
                                        <p:tgtEl>
                                          <p:spTgt spid="39"/>
                                        </p:tgtEl>
                                        <p:attrNameLst>
                                          <p:attrName>style.visibility</p:attrName>
                                        </p:attrNameLst>
                                      </p:cBhvr>
                                      <p:to>
                                        <p:strVal val="visible"/>
                                      </p:to>
                                    </p:set>
                                    <p:anim calcmode="lin" valueType="num">
                                      <p:cBhvr>
                                        <p:cTn id="45" dur="1000" fill="hold"/>
                                        <p:tgtEl>
                                          <p:spTgt spid="39"/>
                                        </p:tgtEl>
                                        <p:attrNameLst>
                                          <p:attrName>ppt_w</p:attrName>
                                        </p:attrNameLst>
                                      </p:cBhvr>
                                      <p:tavLst>
                                        <p:tav tm="0">
                                          <p:val>
                                            <p:fltVal val="0"/>
                                          </p:val>
                                        </p:tav>
                                        <p:tav tm="100000">
                                          <p:val>
                                            <p:strVal val="#ppt_w"/>
                                          </p:val>
                                        </p:tav>
                                      </p:tavLst>
                                    </p:anim>
                                    <p:anim calcmode="lin" valueType="num">
                                      <p:cBhvr>
                                        <p:cTn id="46" dur="1000" fill="hold"/>
                                        <p:tgtEl>
                                          <p:spTgt spid="39"/>
                                        </p:tgtEl>
                                        <p:attrNameLst>
                                          <p:attrName>ppt_h</p:attrName>
                                        </p:attrNameLst>
                                      </p:cBhvr>
                                      <p:tavLst>
                                        <p:tav tm="0">
                                          <p:val>
                                            <p:fltVal val="0"/>
                                          </p:val>
                                        </p:tav>
                                        <p:tav tm="100000">
                                          <p:val>
                                            <p:strVal val="#ppt_h"/>
                                          </p:val>
                                        </p:tav>
                                      </p:tavLst>
                                    </p:anim>
                                    <p:anim calcmode="lin" valueType="num">
                                      <p:cBhvr>
                                        <p:cTn id="47" dur="1000" fill="hold"/>
                                        <p:tgtEl>
                                          <p:spTgt spid="39"/>
                                        </p:tgtEl>
                                        <p:attrNameLst>
                                          <p:attrName>style.rotation</p:attrName>
                                        </p:attrNameLst>
                                      </p:cBhvr>
                                      <p:tavLst>
                                        <p:tav tm="0">
                                          <p:val>
                                            <p:fltVal val="90"/>
                                          </p:val>
                                        </p:tav>
                                        <p:tav tm="100000">
                                          <p:val>
                                            <p:fltVal val="0"/>
                                          </p:val>
                                        </p:tav>
                                      </p:tavLst>
                                    </p:anim>
                                    <p:animEffect transition="in" filter="fade">
                                      <p:cBhvr>
                                        <p:cTn id="48"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49765" y="4137263"/>
            <a:ext cx="1527085" cy="646331"/>
          </a:xfrm>
          <a:prstGeom prst="rect">
            <a:avLst/>
          </a:prstGeom>
          <a:noFill/>
        </p:spPr>
        <p:txBody>
          <a:bodyPr wrap="none" rtlCol="0">
            <a:spAutoFit/>
          </a:bodyPr>
          <a:lstStyle/>
          <a:p>
            <a:r>
              <a:rPr lang="en-US" altLang="zh-CN" sz="3600" spc="300" dirty="0">
                <a:solidFill>
                  <a:schemeClr val="tx1">
                    <a:lumMod val="85000"/>
                    <a:lumOff val="15000"/>
                  </a:schemeClr>
                </a:solidFill>
                <a:latin typeface="Arial" charset="0"/>
                <a:ea typeface="微软雅黑" charset="-122"/>
                <a:sym typeface="Arial" charset="0"/>
              </a:rPr>
              <a:t>PART</a:t>
            </a:r>
            <a:endParaRPr lang="en-US" altLang="zh-CN" sz="3600" spc="300" dirty="0">
              <a:solidFill>
                <a:schemeClr val="tx1">
                  <a:lumMod val="85000"/>
                  <a:lumOff val="15000"/>
                </a:schemeClr>
              </a:solidFill>
              <a:latin typeface="Arial" charset="0"/>
              <a:ea typeface="微软雅黑" charset="-122"/>
              <a:sym typeface="Arial" charset="0"/>
            </a:endParaRPr>
          </a:p>
        </p:txBody>
      </p:sp>
      <p:sp>
        <p:nvSpPr>
          <p:cNvPr id="12" name="等腰三角形 11"/>
          <p:cNvSpPr/>
          <p:nvPr/>
        </p:nvSpPr>
        <p:spPr>
          <a:xfrm rot="512239">
            <a:off x="3477837" y="3538931"/>
            <a:ext cx="314715" cy="271306"/>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charset="0"/>
              <a:ea typeface="微软雅黑" charset="-122"/>
              <a:sym typeface="Arial" charset="0"/>
            </a:endParaRPr>
          </a:p>
        </p:txBody>
      </p:sp>
      <p:sp>
        <p:nvSpPr>
          <p:cNvPr id="13" name="等腰三角形 12"/>
          <p:cNvSpPr/>
          <p:nvPr/>
        </p:nvSpPr>
        <p:spPr>
          <a:xfrm rot="20371609">
            <a:off x="3995378" y="3751964"/>
            <a:ext cx="157357" cy="135653"/>
          </a:xfrm>
          <a:prstGeom prst="triangl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charset="0"/>
              <a:ea typeface="微软雅黑" charset="-122"/>
              <a:sym typeface="Arial" charset="0"/>
            </a:endParaRPr>
          </a:p>
        </p:txBody>
      </p:sp>
      <p:sp>
        <p:nvSpPr>
          <p:cNvPr id="14" name="等腰三角形 13"/>
          <p:cNvSpPr/>
          <p:nvPr/>
        </p:nvSpPr>
        <p:spPr>
          <a:xfrm rot="20371609">
            <a:off x="3124426" y="3774407"/>
            <a:ext cx="211765" cy="155966"/>
          </a:xfrm>
          <a:prstGeom prst="triangle">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charset="0"/>
              <a:ea typeface="微软雅黑" charset="-122"/>
              <a:sym typeface="Arial" charset="0"/>
            </a:endParaRPr>
          </a:p>
        </p:txBody>
      </p:sp>
      <p:sp>
        <p:nvSpPr>
          <p:cNvPr id="15" name="等腰三角形 14"/>
          <p:cNvSpPr/>
          <p:nvPr/>
        </p:nvSpPr>
        <p:spPr>
          <a:xfrm rot="3761573">
            <a:off x="2621230" y="3463058"/>
            <a:ext cx="588992" cy="403978"/>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charset="0"/>
              <a:ea typeface="微软雅黑" charset="-122"/>
              <a:sym typeface="Arial" charset="0"/>
            </a:endParaRPr>
          </a:p>
        </p:txBody>
      </p:sp>
      <p:sp>
        <p:nvSpPr>
          <p:cNvPr id="16" name="等腰三角形 15"/>
          <p:cNvSpPr/>
          <p:nvPr/>
        </p:nvSpPr>
        <p:spPr>
          <a:xfrm rot="20371609">
            <a:off x="3987995" y="3447181"/>
            <a:ext cx="211765" cy="155966"/>
          </a:xfrm>
          <a:prstGeom prst="triangle">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charset="0"/>
              <a:ea typeface="微软雅黑" charset="-122"/>
              <a:sym typeface="Arial" charset="0"/>
            </a:endParaRPr>
          </a:p>
        </p:txBody>
      </p:sp>
      <p:sp>
        <p:nvSpPr>
          <p:cNvPr id="17" name="TextBox 16"/>
          <p:cNvSpPr txBox="1"/>
          <p:nvPr/>
        </p:nvSpPr>
        <p:spPr>
          <a:xfrm>
            <a:off x="2926854" y="2074407"/>
            <a:ext cx="869149" cy="1569660"/>
          </a:xfrm>
          <a:prstGeom prst="rect">
            <a:avLst/>
          </a:prstGeom>
          <a:noFill/>
        </p:spPr>
        <p:txBody>
          <a:bodyPr wrap="none" rtlCol="0">
            <a:spAutoFit/>
          </a:bodyPr>
          <a:lstStyle/>
          <a:p>
            <a:r>
              <a:rPr lang="en-US" altLang="zh-CN" sz="9600" b="1" dirty="0">
                <a:solidFill>
                  <a:schemeClr val="tx1">
                    <a:lumMod val="85000"/>
                    <a:lumOff val="15000"/>
                  </a:schemeClr>
                </a:solidFill>
                <a:latin typeface="Arial" charset="0"/>
                <a:ea typeface="微软雅黑" charset="-122"/>
                <a:sym typeface="Arial" charset="0"/>
              </a:rPr>
              <a:t>6</a:t>
            </a:r>
            <a:endParaRPr lang="zh-CN" altLang="en-US" sz="9600" b="1" dirty="0">
              <a:solidFill>
                <a:schemeClr val="tx1">
                  <a:lumMod val="85000"/>
                  <a:lumOff val="15000"/>
                </a:schemeClr>
              </a:solidFill>
              <a:latin typeface="Arial" charset="0"/>
              <a:ea typeface="微软雅黑" charset="-122"/>
              <a:sym typeface="Arial" charset="0"/>
            </a:endParaRPr>
          </a:p>
        </p:txBody>
      </p:sp>
      <p:sp>
        <p:nvSpPr>
          <p:cNvPr id="28" name="TextBox 27"/>
          <p:cNvSpPr txBox="1"/>
          <p:nvPr/>
        </p:nvSpPr>
        <p:spPr>
          <a:xfrm>
            <a:off x="5474478" y="3095967"/>
            <a:ext cx="2659380" cy="645160"/>
          </a:xfrm>
          <a:prstGeom prst="rect">
            <a:avLst/>
          </a:prstGeom>
          <a:noFill/>
        </p:spPr>
        <p:txBody>
          <a:bodyPr wrap="none" rtlCol="0">
            <a:spAutoFit/>
          </a:bodyPr>
          <a:lstStyle/>
          <a:p>
            <a:r>
              <a:rPr lang="zh-CN" altLang="en-US" sz="3600" b="1" spc="300" dirty="0">
                <a:latin typeface="Arial" charset="0"/>
                <a:ea typeface="微软雅黑" charset="-122"/>
                <a:sym typeface="Arial" charset="0"/>
              </a:rPr>
              <a:t>超星学习通</a:t>
            </a:r>
            <a:endParaRPr lang="zh-CN" altLang="en-US" sz="3600" b="1" spc="300" dirty="0">
              <a:latin typeface="Arial" charset="0"/>
              <a:ea typeface="微软雅黑" charset="-122"/>
              <a:sym typeface="Arial" charset="0"/>
            </a:endParaRPr>
          </a:p>
        </p:txBody>
      </p:sp>
      <p:cxnSp>
        <p:nvCxnSpPr>
          <p:cNvPr id="33" name="直接连接符 32"/>
          <p:cNvCxnSpPr/>
          <p:nvPr/>
        </p:nvCxnSpPr>
        <p:spPr>
          <a:xfrm flipH="1">
            <a:off x="5902026" y="2671837"/>
            <a:ext cx="388716" cy="32685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flipH="1">
            <a:off x="8917826" y="3281052"/>
            <a:ext cx="654557" cy="534334"/>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flipH="1">
            <a:off x="8638330" y="2671837"/>
            <a:ext cx="388716" cy="326856"/>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flipH="1">
            <a:off x="6578919" y="3719140"/>
            <a:ext cx="654557" cy="534334"/>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31"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1000" fill="hold"/>
                                        <p:tgtEl>
                                          <p:spTgt spid="15"/>
                                        </p:tgtEl>
                                        <p:attrNameLst>
                                          <p:attrName>ppt_w</p:attrName>
                                        </p:attrNameLst>
                                      </p:cBhvr>
                                      <p:tavLst>
                                        <p:tav tm="0">
                                          <p:val>
                                            <p:fltVal val="0"/>
                                          </p:val>
                                        </p:tav>
                                        <p:tav tm="100000">
                                          <p:val>
                                            <p:strVal val="#ppt_w"/>
                                          </p:val>
                                        </p:tav>
                                      </p:tavLst>
                                    </p:anim>
                                    <p:anim calcmode="lin" valueType="num">
                                      <p:cBhvr>
                                        <p:cTn id="13" dur="1000" fill="hold"/>
                                        <p:tgtEl>
                                          <p:spTgt spid="15"/>
                                        </p:tgtEl>
                                        <p:attrNameLst>
                                          <p:attrName>ppt_h</p:attrName>
                                        </p:attrNameLst>
                                      </p:cBhvr>
                                      <p:tavLst>
                                        <p:tav tm="0">
                                          <p:val>
                                            <p:fltVal val="0"/>
                                          </p:val>
                                        </p:tav>
                                        <p:tav tm="100000">
                                          <p:val>
                                            <p:strVal val="#ppt_h"/>
                                          </p:val>
                                        </p:tav>
                                      </p:tavLst>
                                    </p:anim>
                                    <p:anim calcmode="lin" valueType="num">
                                      <p:cBhvr>
                                        <p:cTn id="14" dur="1000" fill="hold"/>
                                        <p:tgtEl>
                                          <p:spTgt spid="15"/>
                                        </p:tgtEl>
                                        <p:attrNameLst>
                                          <p:attrName>style.rotation</p:attrName>
                                        </p:attrNameLst>
                                      </p:cBhvr>
                                      <p:tavLst>
                                        <p:tav tm="0">
                                          <p:val>
                                            <p:fltVal val="90"/>
                                          </p:val>
                                        </p:tav>
                                        <p:tav tm="100000">
                                          <p:val>
                                            <p:fltVal val="0"/>
                                          </p:val>
                                        </p:tav>
                                      </p:tavLst>
                                    </p:anim>
                                    <p:animEffect transition="in" filter="fade">
                                      <p:cBhvr>
                                        <p:cTn id="15" dur="1000"/>
                                        <p:tgtEl>
                                          <p:spTgt spid="15"/>
                                        </p:tgtEl>
                                      </p:cBhvr>
                                    </p:animEffect>
                                  </p:childTnLst>
                                </p:cTn>
                              </p:par>
                              <p:par>
                                <p:cTn id="16" presetID="31"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1000" fill="hold"/>
                                        <p:tgtEl>
                                          <p:spTgt spid="14"/>
                                        </p:tgtEl>
                                        <p:attrNameLst>
                                          <p:attrName>ppt_w</p:attrName>
                                        </p:attrNameLst>
                                      </p:cBhvr>
                                      <p:tavLst>
                                        <p:tav tm="0">
                                          <p:val>
                                            <p:fltVal val="0"/>
                                          </p:val>
                                        </p:tav>
                                        <p:tav tm="100000">
                                          <p:val>
                                            <p:strVal val="#ppt_w"/>
                                          </p:val>
                                        </p:tav>
                                      </p:tavLst>
                                    </p:anim>
                                    <p:anim calcmode="lin" valueType="num">
                                      <p:cBhvr>
                                        <p:cTn id="19" dur="1000" fill="hold"/>
                                        <p:tgtEl>
                                          <p:spTgt spid="14"/>
                                        </p:tgtEl>
                                        <p:attrNameLst>
                                          <p:attrName>ppt_h</p:attrName>
                                        </p:attrNameLst>
                                      </p:cBhvr>
                                      <p:tavLst>
                                        <p:tav tm="0">
                                          <p:val>
                                            <p:fltVal val="0"/>
                                          </p:val>
                                        </p:tav>
                                        <p:tav tm="100000">
                                          <p:val>
                                            <p:strVal val="#ppt_h"/>
                                          </p:val>
                                        </p:tav>
                                      </p:tavLst>
                                    </p:anim>
                                    <p:anim calcmode="lin" valueType="num">
                                      <p:cBhvr>
                                        <p:cTn id="20" dur="1000" fill="hold"/>
                                        <p:tgtEl>
                                          <p:spTgt spid="14"/>
                                        </p:tgtEl>
                                        <p:attrNameLst>
                                          <p:attrName>style.rotation</p:attrName>
                                        </p:attrNameLst>
                                      </p:cBhvr>
                                      <p:tavLst>
                                        <p:tav tm="0">
                                          <p:val>
                                            <p:fltVal val="90"/>
                                          </p:val>
                                        </p:tav>
                                        <p:tav tm="100000">
                                          <p:val>
                                            <p:fltVal val="0"/>
                                          </p:val>
                                        </p:tav>
                                      </p:tavLst>
                                    </p:anim>
                                    <p:animEffect transition="in" filter="fade">
                                      <p:cBhvr>
                                        <p:cTn id="21" dur="1000"/>
                                        <p:tgtEl>
                                          <p:spTgt spid="14"/>
                                        </p:tgtEl>
                                      </p:cBhvr>
                                    </p:animEffect>
                                  </p:childTnLst>
                                </p:cTn>
                              </p:par>
                              <p:par>
                                <p:cTn id="22" presetID="31"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1000" fill="hold"/>
                                        <p:tgtEl>
                                          <p:spTgt spid="12"/>
                                        </p:tgtEl>
                                        <p:attrNameLst>
                                          <p:attrName>ppt_w</p:attrName>
                                        </p:attrNameLst>
                                      </p:cBhvr>
                                      <p:tavLst>
                                        <p:tav tm="0">
                                          <p:val>
                                            <p:fltVal val="0"/>
                                          </p:val>
                                        </p:tav>
                                        <p:tav tm="100000">
                                          <p:val>
                                            <p:strVal val="#ppt_w"/>
                                          </p:val>
                                        </p:tav>
                                      </p:tavLst>
                                    </p:anim>
                                    <p:anim calcmode="lin" valueType="num">
                                      <p:cBhvr>
                                        <p:cTn id="25" dur="1000" fill="hold"/>
                                        <p:tgtEl>
                                          <p:spTgt spid="12"/>
                                        </p:tgtEl>
                                        <p:attrNameLst>
                                          <p:attrName>ppt_h</p:attrName>
                                        </p:attrNameLst>
                                      </p:cBhvr>
                                      <p:tavLst>
                                        <p:tav tm="0">
                                          <p:val>
                                            <p:fltVal val="0"/>
                                          </p:val>
                                        </p:tav>
                                        <p:tav tm="100000">
                                          <p:val>
                                            <p:strVal val="#ppt_h"/>
                                          </p:val>
                                        </p:tav>
                                      </p:tavLst>
                                    </p:anim>
                                    <p:anim calcmode="lin" valueType="num">
                                      <p:cBhvr>
                                        <p:cTn id="26" dur="1000" fill="hold"/>
                                        <p:tgtEl>
                                          <p:spTgt spid="12"/>
                                        </p:tgtEl>
                                        <p:attrNameLst>
                                          <p:attrName>style.rotation</p:attrName>
                                        </p:attrNameLst>
                                      </p:cBhvr>
                                      <p:tavLst>
                                        <p:tav tm="0">
                                          <p:val>
                                            <p:fltVal val="90"/>
                                          </p:val>
                                        </p:tav>
                                        <p:tav tm="100000">
                                          <p:val>
                                            <p:fltVal val="0"/>
                                          </p:val>
                                        </p:tav>
                                      </p:tavLst>
                                    </p:anim>
                                    <p:animEffect transition="in" filter="fade">
                                      <p:cBhvr>
                                        <p:cTn id="27" dur="1000"/>
                                        <p:tgtEl>
                                          <p:spTgt spid="12"/>
                                        </p:tgtEl>
                                      </p:cBhvr>
                                    </p:animEffect>
                                  </p:childTnLst>
                                </p:cTn>
                              </p:par>
                              <p:par>
                                <p:cTn id="28" presetID="31" presetClass="entr" presetSubtype="0"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p:cTn id="30" dur="1000" fill="hold"/>
                                        <p:tgtEl>
                                          <p:spTgt spid="16"/>
                                        </p:tgtEl>
                                        <p:attrNameLst>
                                          <p:attrName>ppt_w</p:attrName>
                                        </p:attrNameLst>
                                      </p:cBhvr>
                                      <p:tavLst>
                                        <p:tav tm="0">
                                          <p:val>
                                            <p:fltVal val="0"/>
                                          </p:val>
                                        </p:tav>
                                        <p:tav tm="100000">
                                          <p:val>
                                            <p:strVal val="#ppt_w"/>
                                          </p:val>
                                        </p:tav>
                                      </p:tavLst>
                                    </p:anim>
                                    <p:anim calcmode="lin" valueType="num">
                                      <p:cBhvr>
                                        <p:cTn id="31" dur="1000" fill="hold"/>
                                        <p:tgtEl>
                                          <p:spTgt spid="16"/>
                                        </p:tgtEl>
                                        <p:attrNameLst>
                                          <p:attrName>ppt_h</p:attrName>
                                        </p:attrNameLst>
                                      </p:cBhvr>
                                      <p:tavLst>
                                        <p:tav tm="0">
                                          <p:val>
                                            <p:fltVal val="0"/>
                                          </p:val>
                                        </p:tav>
                                        <p:tav tm="100000">
                                          <p:val>
                                            <p:strVal val="#ppt_h"/>
                                          </p:val>
                                        </p:tav>
                                      </p:tavLst>
                                    </p:anim>
                                    <p:anim calcmode="lin" valueType="num">
                                      <p:cBhvr>
                                        <p:cTn id="32" dur="1000" fill="hold"/>
                                        <p:tgtEl>
                                          <p:spTgt spid="16"/>
                                        </p:tgtEl>
                                        <p:attrNameLst>
                                          <p:attrName>style.rotation</p:attrName>
                                        </p:attrNameLst>
                                      </p:cBhvr>
                                      <p:tavLst>
                                        <p:tav tm="0">
                                          <p:val>
                                            <p:fltVal val="90"/>
                                          </p:val>
                                        </p:tav>
                                        <p:tav tm="100000">
                                          <p:val>
                                            <p:fltVal val="0"/>
                                          </p:val>
                                        </p:tav>
                                      </p:tavLst>
                                    </p:anim>
                                    <p:animEffect transition="in" filter="fade">
                                      <p:cBhvr>
                                        <p:cTn id="33" dur="1000"/>
                                        <p:tgtEl>
                                          <p:spTgt spid="16"/>
                                        </p:tgtEl>
                                      </p:cBhvr>
                                    </p:animEffect>
                                  </p:childTnLst>
                                </p:cTn>
                              </p:par>
                              <p:par>
                                <p:cTn id="34" presetID="31" presetClass="entr" presetSubtype="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p:cTn id="36" dur="1000" fill="hold"/>
                                        <p:tgtEl>
                                          <p:spTgt spid="13"/>
                                        </p:tgtEl>
                                        <p:attrNameLst>
                                          <p:attrName>ppt_w</p:attrName>
                                        </p:attrNameLst>
                                      </p:cBhvr>
                                      <p:tavLst>
                                        <p:tav tm="0">
                                          <p:val>
                                            <p:fltVal val="0"/>
                                          </p:val>
                                        </p:tav>
                                        <p:tav tm="100000">
                                          <p:val>
                                            <p:strVal val="#ppt_w"/>
                                          </p:val>
                                        </p:tav>
                                      </p:tavLst>
                                    </p:anim>
                                    <p:anim calcmode="lin" valueType="num">
                                      <p:cBhvr>
                                        <p:cTn id="37" dur="1000" fill="hold"/>
                                        <p:tgtEl>
                                          <p:spTgt spid="13"/>
                                        </p:tgtEl>
                                        <p:attrNameLst>
                                          <p:attrName>ppt_h</p:attrName>
                                        </p:attrNameLst>
                                      </p:cBhvr>
                                      <p:tavLst>
                                        <p:tav tm="0">
                                          <p:val>
                                            <p:fltVal val="0"/>
                                          </p:val>
                                        </p:tav>
                                        <p:tav tm="100000">
                                          <p:val>
                                            <p:strVal val="#ppt_h"/>
                                          </p:val>
                                        </p:tav>
                                      </p:tavLst>
                                    </p:anim>
                                    <p:anim calcmode="lin" valueType="num">
                                      <p:cBhvr>
                                        <p:cTn id="38" dur="1000" fill="hold"/>
                                        <p:tgtEl>
                                          <p:spTgt spid="13"/>
                                        </p:tgtEl>
                                        <p:attrNameLst>
                                          <p:attrName>style.rotation</p:attrName>
                                        </p:attrNameLst>
                                      </p:cBhvr>
                                      <p:tavLst>
                                        <p:tav tm="0">
                                          <p:val>
                                            <p:fltVal val="90"/>
                                          </p:val>
                                        </p:tav>
                                        <p:tav tm="100000">
                                          <p:val>
                                            <p:fltVal val="0"/>
                                          </p:val>
                                        </p:tav>
                                      </p:tavLst>
                                    </p:anim>
                                    <p:animEffect transition="in" filter="fade">
                                      <p:cBhvr>
                                        <p:cTn id="39" dur="1000"/>
                                        <p:tgtEl>
                                          <p:spTgt spid="13"/>
                                        </p:tgtEl>
                                      </p:cBhvr>
                                    </p:animEffect>
                                  </p:childTnLst>
                                </p:cTn>
                              </p:par>
                              <p:par>
                                <p:cTn id="40" presetID="42" presetClass="entr" presetSubtype="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1000"/>
                                        <p:tgtEl>
                                          <p:spTgt spid="3"/>
                                        </p:tgtEl>
                                      </p:cBhvr>
                                    </p:animEffect>
                                    <p:anim calcmode="lin" valueType="num">
                                      <p:cBhvr>
                                        <p:cTn id="43" dur="1000" fill="hold"/>
                                        <p:tgtEl>
                                          <p:spTgt spid="3"/>
                                        </p:tgtEl>
                                        <p:attrNameLst>
                                          <p:attrName>ppt_x</p:attrName>
                                        </p:attrNameLst>
                                      </p:cBhvr>
                                      <p:tavLst>
                                        <p:tav tm="0">
                                          <p:val>
                                            <p:strVal val="#ppt_x"/>
                                          </p:val>
                                        </p:tav>
                                        <p:tav tm="100000">
                                          <p:val>
                                            <p:strVal val="#ppt_x"/>
                                          </p:val>
                                        </p:tav>
                                      </p:tavLst>
                                    </p:anim>
                                    <p:anim calcmode="lin" valueType="num">
                                      <p:cBhvr>
                                        <p:cTn id="44" dur="1000" fill="hold"/>
                                        <p:tgtEl>
                                          <p:spTgt spid="3"/>
                                        </p:tgtEl>
                                        <p:attrNameLst>
                                          <p:attrName>ppt_y</p:attrName>
                                        </p:attrNameLst>
                                      </p:cBhvr>
                                      <p:tavLst>
                                        <p:tav tm="0">
                                          <p:val>
                                            <p:strVal val="#ppt_y+.1"/>
                                          </p:val>
                                        </p:tav>
                                        <p:tav tm="100000">
                                          <p:val>
                                            <p:strVal val="#ppt_y"/>
                                          </p:val>
                                        </p:tav>
                                      </p:tavLst>
                                    </p:anim>
                                  </p:childTnLst>
                                </p:cTn>
                              </p:par>
                            </p:childTnLst>
                          </p:cTn>
                        </p:par>
                        <p:par>
                          <p:cTn id="45" fill="hold">
                            <p:stCondLst>
                              <p:cond delay="1000"/>
                            </p:stCondLst>
                            <p:childTnLst>
                              <p:par>
                                <p:cTn id="46" presetID="10" presetClass="entr" presetSubtype="0" fill="hold" grpId="0" nodeType="afterEffect">
                                  <p:stCondLst>
                                    <p:cond delay="0"/>
                                  </p:stCondLst>
                                  <p:childTnLst>
                                    <p:set>
                                      <p:cBhvr>
                                        <p:cTn id="47" dur="1" fill="hold">
                                          <p:stCondLst>
                                            <p:cond delay="0"/>
                                          </p:stCondLst>
                                        </p:cTn>
                                        <p:tgtEl>
                                          <p:spTgt spid="28"/>
                                        </p:tgtEl>
                                        <p:attrNameLst>
                                          <p:attrName>style.visibility</p:attrName>
                                        </p:attrNameLst>
                                      </p:cBhvr>
                                      <p:to>
                                        <p:strVal val="visible"/>
                                      </p:to>
                                    </p:set>
                                    <p:anim calcmode="lin" valueType="num">
                                      <p:cBhvr>
                                        <p:cTn id="48" dur="500" fill="hold"/>
                                        <p:tgtEl>
                                          <p:spTgt spid="28"/>
                                        </p:tgtEl>
                                        <p:attrNameLst>
                                          <p:attrName>ppt_w</p:attrName>
                                        </p:attrNameLst>
                                      </p:cBhvr>
                                      <p:tavLst>
                                        <p:tav tm="0">
                                          <p:val>
                                            <p:fltVal val="0"/>
                                          </p:val>
                                        </p:tav>
                                        <p:tav tm="100000">
                                          <p:val>
                                            <p:strVal val="#ppt_w"/>
                                          </p:val>
                                        </p:tav>
                                      </p:tavLst>
                                    </p:anim>
                                    <p:anim calcmode="lin" valueType="num">
                                      <p:cBhvr>
                                        <p:cTn id="49" dur="500" fill="hold"/>
                                        <p:tgtEl>
                                          <p:spTgt spid="28"/>
                                        </p:tgtEl>
                                        <p:attrNameLst>
                                          <p:attrName>ppt_h</p:attrName>
                                        </p:attrNameLst>
                                      </p:cBhvr>
                                      <p:tavLst>
                                        <p:tav tm="0">
                                          <p:val>
                                            <p:fltVal val="0"/>
                                          </p:val>
                                        </p:tav>
                                        <p:tav tm="100000">
                                          <p:val>
                                            <p:strVal val="#ppt_h"/>
                                          </p:val>
                                        </p:tav>
                                      </p:tavLst>
                                    </p:anim>
                                    <p:animEffect transition="in" filter="fade">
                                      <p:cBhvr>
                                        <p:cTn id="50" dur="500"/>
                                        <p:tgtEl>
                                          <p:spTgt spid="28"/>
                                        </p:tgtEl>
                                      </p:cBhvr>
                                    </p:animEffect>
                                    <p:anim calcmode="lin" valueType="num">
                                      <p:cBhvr>
                                        <p:cTn id="51" dur="500" fill="hold"/>
                                        <p:tgtEl>
                                          <p:spTgt spid="28"/>
                                        </p:tgtEl>
                                        <p:attrNameLst>
                                          <p:attrName>ppt_x</p:attrName>
                                        </p:attrNameLst>
                                      </p:cBhvr>
                                      <p:tavLst>
                                        <p:tav tm="0">
                                          <p:val>
                                            <p:fltVal val="0.5"/>
                                          </p:val>
                                        </p:tav>
                                        <p:tav tm="100000">
                                          <p:val>
                                            <p:strVal val="#ppt_x"/>
                                          </p:val>
                                        </p:tav>
                                      </p:tavLst>
                                    </p:anim>
                                    <p:anim calcmode="lin" valueType="num">
                                      <p:cBhvr>
                                        <p:cTn id="52" dur="500" fill="hold"/>
                                        <p:tgtEl>
                                          <p:spTgt spid="28"/>
                                        </p:tgtEl>
                                        <p:attrNameLst>
                                          <p:attrName>ppt_y</p:attrName>
                                        </p:attrNameLst>
                                      </p:cBhvr>
                                      <p:tavLst>
                                        <p:tav tm="0">
                                          <p:val>
                                            <p:fltVal val="0.5"/>
                                          </p:val>
                                        </p:tav>
                                        <p:tav tm="100000">
                                          <p:val>
                                            <p:strVal val="#ppt_y"/>
                                          </p:val>
                                        </p:tav>
                                      </p:tavLst>
                                    </p:anim>
                                  </p:childTnLst>
                                </p:cTn>
                              </p:par>
                              <p:par>
                                <p:cTn id="53" presetID="31" presetClass="entr" presetSubtype="0"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 calcmode="lin" valueType="num">
                                      <p:cBhvr>
                                        <p:cTn id="55" dur="1000" fill="hold"/>
                                        <p:tgtEl>
                                          <p:spTgt spid="33"/>
                                        </p:tgtEl>
                                        <p:attrNameLst>
                                          <p:attrName>ppt_w</p:attrName>
                                        </p:attrNameLst>
                                      </p:cBhvr>
                                      <p:tavLst>
                                        <p:tav tm="0">
                                          <p:val>
                                            <p:fltVal val="0"/>
                                          </p:val>
                                        </p:tav>
                                        <p:tav tm="100000">
                                          <p:val>
                                            <p:strVal val="#ppt_w"/>
                                          </p:val>
                                        </p:tav>
                                      </p:tavLst>
                                    </p:anim>
                                    <p:anim calcmode="lin" valueType="num">
                                      <p:cBhvr>
                                        <p:cTn id="56" dur="1000" fill="hold"/>
                                        <p:tgtEl>
                                          <p:spTgt spid="33"/>
                                        </p:tgtEl>
                                        <p:attrNameLst>
                                          <p:attrName>ppt_h</p:attrName>
                                        </p:attrNameLst>
                                      </p:cBhvr>
                                      <p:tavLst>
                                        <p:tav tm="0">
                                          <p:val>
                                            <p:fltVal val="0"/>
                                          </p:val>
                                        </p:tav>
                                        <p:tav tm="100000">
                                          <p:val>
                                            <p:strVal val="#ppt_h"/>
                                          </p:val>
                                        </p:tav>
                                      </p:tavLst>
                                    </p:anim>
                                    <p:anim calcmode="lin" valueType="num">
                                      <p:cBhvr>
                                        <p:cTn id="57" dur="1000" fill="hold"/>
                                        <p:tgtEl>
                                          <p:spTgt spid="33"/>
                                        </p:tgtEl>
                                        <p:attrNameLst>
                                          <p:attrName>style.rotation</p:attrName>
                                        </p:attrNameLst>
                                      </p:cBhvr>
                                      <p:tavLst>
                                        <p:tav tm="0">
                                          <p:val>
                                            <p:fltVal val="90"/>
                                          </p:val>
                                        </p:tav>
                                        <p:tav tm="100000">
                                          <p:val>
                                            <p:fltVal val="0"/>
                                          </p:val>
                                        </p:tav>
                                      </p:tavLst>
                                    </p:anim>
                                    <p:animEffect transition="in" filter="fade">
                                      <p:cBhvr>
                                        <p:cTn id="58" dur="1000"/>
                                        <p:tgtEl>
                                          <p:spTgt spid="33"/>
                                        </p:tgtEl>
                                      </p:cBhvr>
                                    </p:animEffect>
                                  </p:childTnLst>
                                </p:cTn>
                              </p:par>
                              <p:par>
                                <p:cTn id="59" presetID="31" presetClass="entr" presetSubtype="0" fill="hold" nodeType="withEffect">
                                  <p:stCondLst>
                                    <p:cond delay="0"/>
                                  </p:stCondLst>
                                  <p:childTnLst>
                                    <p:set>
                                      <p:cBhvr>
                                        <p:cTn id="60" dur="1" fill="hold">
                                          <p:stCondLst>
                                            <p:cond delay="0"/>
                                          </p:stCondLst>
                                        </p:cTn>
                                        <p:tgtEl>
                                          <p:spTgt spid="37"/>
                                        </p:tgtEl>
                                        <p:attrNameLst>
                                          <p:attrName>style.visibility</p:attrName>
                                        </p:attrNameLst>
                                      </p:cBhvr>
                                      <p:to>
                                        <p:strVal val="visible"/>
                                      </p:to>
                                    </p:set>
                                    <p:anim calcmode="lin" valueType="num">
                                      <p:cBhvr>
                                        <p:cTn id="61" dur="1000" fill="hold"/>
                                        <p:tgtEl>
                                          <p:spTgt spid="37"/>
                                        </p:tgtEl>
                                        <p:attrNameLst>
                                          <p:attrName>ppt_w</p:attrName>
                                        </p:attrNameLst>
                                      </p:cBhvr>
                                      <p:tavLst>
                                        <p:tav tm="0">
                                          <p:val>
                                            <p:fltVal val="0"/>
                                          </p:val>
                                        </p:tav>
                                        <p:tav tm="100000">
                                          <p:val>
                                            <p:strVal val="#ppt_w"/>
                                          </p:val>
                                        </p:tav>
                                      </p:tavLst>
                                    </p:anim>
                                    <p:anim calcmode="lin" valueType="num">
                                      <p:cBhvr>
                                        <p:cTn id="62" dur="1000" fill="hold"/>
                                        <p:tgtEl>
                                          <p:spTgt spid="37"/>
                                        </p:tgtEl>
                                        <p:attrNameLst>
                                          <p:attrName>ppt_h</p:attrName>
                                        </p:attrNameLst>
                                      </p:cBhvr>
                                      <p:tavLst>
                                        <p:tav tm="0">
                                          <p:val>
                                            <p:fltVal val="0"/>
                                          </p:val>
                                        </p:tav>
                                        <p:tav tm="100000">
                                          <p:val>
                                            <p:strVal val="#ppt_h"/>
                                          </p:val>
                                        </p:tav>
                                      </p:tavLst>
                                    </p:anim>
                                    <p:anim calcmode="lin" valueType="num">
                                      <p:cBhvr>
                                        <p:cTn id="63" dur="1000" fill="hold"/>
                                        <p:tgtEl>
                                          <p:spTgt spid="37"/>
                                        </p:tgtEl>
                                        <p:attrNameLst>
                                          <p:attrName>style.rotation</p:attrName>
                                        </p:attrNameLst>
                                      </p:cBhvr>
                                      <p:tavLst>
                                        <p:tav tm="0">
                                          <p:val>
                                            <p:fltVal val="90"/>
                                          </p:val>
                                        </p:tav>
                                        <p:tav tm="100000">
                                          <p:val>
                                            <p:fltVal val="0"/>
                                          </p:val>
                                        </p:tav>
                                      </p:tavLst>
                                    </p:anim>
                                    <p:animEffect transition="in" filter="fade">
                                      <p:cBhvr>
                                        <p:cTn id="64" dur="1000"/>
                                        <p:tgtEl>
                                          <p:spTgt spid="37"/>
                                        </p:tgtEl>
                                      </p:cBhvr>
                                    </p:animEffect>
                                  </p:childTnLst>
                                </p:cTn>
                              </p:par>
                              <p:par>
                                <p:cTn id="65" presetID="31" presetClass="entr" presetSubtype="0" fill="hold" nodeType="withEffect">
                                  <p:stCondLst>
                                    <p:cond delay="0"/>
                                  </p:stCondLst>
                                  <p:childTnLst>
                                    <p:set>
                                      <p:cBhvr>
                                        <p:cTn id="66" dur="1" fill="hold">
                                          <p:stCondLst>
                                            <p:cond delay="0"/>
                                          </p:stCondLst>
                                        </p:cTn>
                                        <p:tgtEl>
                                          <p:spTgt spid="36"/>
                                        </p:tgtEl>
                                        <p:attrNameLst>
                                          <p:attrName>style.visibility</p:attrName>
                                        </p:attrNameLst>
                                      </p:cBhvr>
                                      <p:to>
                                        <p:strVal val="visible"/>
                                      </p:to>
                                    </p:set>
                                    <p:anim calcmode="lin" valueType="num">
                                      <p:cBhvr>
                                        <p:cTn id="67" dur="1000" fill="hold"/>
                                        <p:tgtEl>
                                          <p:spTgt spid="36"/>
                                        </p:tgtEl>
                                        <p:attrNameLst>
                                          <p:attrName>ppt_w</p:attrName>
                                        </p:attrNameLst>
                                      </p:cBhvr>
                                      <p:tavLst>
                                        <p:tav tm="0">
                                          <p:val>
                                            <p:fltVal val="0"/>
                                          </p:val>
                                        </p:tav>
                                        <p:tav tm="100000">
                                          <p:val>
                                            <p:strVal val="#ppt_w"/>
                                          </p:val>
                                        </p:tav>
                                      </p:tavLst>
                                    </p:anim>
                                    <p:anim calcmode="lin" valueType="num">
                                      <p:cBhvr>
                                        <p:cTn id="68" dur="1000" fill="hold"/>
                                        <p:tgtEl>
                                          <p:spTgt spid="36"/>
                                        </p:tgtEl>
                                        <p:attrNameLst>
                                          <p:attrName>ppt_h</p:attrName>
                                        </p:attrNameLst>
                                      </p:cBhvr>
                                      <p:tavLst>
                                        <p:tav tm="0">
                                          <p:val>
                                            <p:fltVal val="0"/>
                                          </p:val>
                                        </p:tav>
                                        <p:tav tm="100000">
                                          <p:val>
                                            <p:strVal val="#ppt_h"/>
                                          </p:val>
                                        </p:tav>
                                      </p:tavLst>
                                    </p:anim>
                                    <p:anim calcmode="lin" valueType="num">
                                      <p:cBhvr>
                                        <p:cTn id="69" dur="1000" fill="hold"/>
                                        <p:tgtEl>
                                          <p:spTgt spid="36"/>
                                        </p:tgtEl>
                                        <p:attrNameLst>
                                          <p:attrName>style.rotation</p:attrName>
                                        </p:attrNameLst>
                                      </p:cBhvr>
                                      <p:tavLst>
                                        <p:tav tm="0">
                                          <p:val>
                                            <p:fltVal val="90"/>
                                          </p:val>
                                        </p:tav>
                                        <p:tav tm="100000">
                                          <p:val>
                                            <p:fltVal val="0"/>
                                          </p:val>
                                        </p:tav>
                                      </p:tavLst>
                                    </p:anim>
                                    <p:animEffect transition="in" filter="fade">
                                      <p:cBhvr>
                                        <p:cTn id="70" dur="1000"/>
                                        <p:tgtEl>
                                          <p:spTgt spid="36"/>
                                        </p:tgtEl>
                                      </p:cBhvr>
                                    </p:animEffect>
                                  </p:childTnLst>
                                </p:cTn>
                              </p:par>
                              <p:par>
                                <p:cTn id="71" presetID="31" presetClass="entr" presetSubtype="0" fill="hold" nodeType="withEffect">
                                  <p:stCondLst>
                                    <p:cond delay="0"/>
                                  </p:stCondLst>
                                  <p:childTnLst>
                                    <p:set>
                                      <p:cBhvr>
                                        <p:cTn id="72" dur="1" fill="hold">
                                          <p:stCondLst>
                                            <p:cond delay="0"/>
                                          </p:stCondLst>
                                        </p:cTn>
                                        <p:tgtEl>
                                          <p:spTgt spid="34"/>
                                        </p:tgtEl>
                                        <p:attrNameLst>
                                          <p:attrName>style.visibility</p:attrName>
                                        </p:attrNameLst>
                                      </p:cBhvr>
                                      <p:to>
                                        <p:strVal val="visible"/>
                                      </p:to>
                                    </p:set>
                                    <p:anim calcmode="lin" valueType="num">
                                      <p:cBhvr>
                                        <p:cTn id="73" dur="1000" fill="hold"/>
                                        <p:tgtEl>
                                          <p:spTgt spid="34"/>
                                        </p:tgtEl>
                                        <p:attrNameLst>
                                          <p:attrName>ppt_w</p:attrName>
                                        </p:attrNameLst>
                                      </p:cBhvr>
                                      <p:tavLst>
                                        <p:tav tm="0">
                                          <p:val>
                                            <p:fltVal val="0"/>
                                          </p:val>
                                        </p:tav>
                                        <p:tav tm="100000">
                                          <p:val>
                                            <p:strVal val="#ppt_w"/>
                                          </p:val>
                                        </p:tav>
                                      </p:tavLst>
                                    </p:anim>
                                    <p:anim calcmode="lin" valueType="num">
                                      <p:cBhvr>
                                        <p:cTn id="74" dur="1000" fill="hold"/>
                                        <p:tgtEl>
                                          <p:spTgt spid="34"/>
                                        </p:tgtEl>
                                        <p:attrNameLst>
                                          <p:attrName>ppt_h</p:attrName>
                                        </p:attrNameLst>
                                      </p:cBhvr>
                                      <p:tavLst>
                                        <p:tav tm="0">
                                          <p:val>
                                            <p:fltVal val="0"/>
                                          </p:val>
                                        </p:tav>
                                        <p:tav tm="100000">
                                          <p:val>
                                            <p:strVal val="#ppt_h"/>
                                          </p:val>
                                        </p:tav>
                                      </p:tavLst>
                                    </p:anim>
                                    <p:anim calcmode="lin" valueType="num">
                                      <p:cBhvr>
                                        <p:cTn id="75" dur="1000" fill="hold"/>
                                        <p:tgtEl>
                                          <p:spTgt spid="34"/>
                                        </p:tgtEl>
                                        <p:attrNameLst>
                                          <p:attrName>style.rotation</p:attrName>
                                        </p:attrNameLst>
                                      </p:cBhvr>
                                      <p:tavLst>
                                        <p:tav tm="0">
                                          <p:val>
                                            <p:fltVal val="90"/>
                                          </p:val>
                                        </p:tav>
                                        <p:tav tm="100000">
                                          <p:val>
                                            <p:fltVal val="0"/>
                                          </p:val>
                                        </p:tav>
                                      </p:tavLst>
                                    </p:anim>
                                    <p:animEffect transition="in" filter="fade">
                                      <p:cBhvr>
                                        <p:cTn id="76"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animBg="1"/>
      <p:bldP spid="13" grpId="0" animBg="1"/>
      <p:bldP spid="14" grpId="0" animBg="1"/>
      <p:bldP spid="15" grpId="0" animBg="1"/>
      <p:bldP spid="16" grpId="0" animBg="1"/>
      <p:bldP spid="17" grpId="0"/>
      <p:bldP spid="2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矩形 32"/>
          <p:cNvSpPr/>
          <p:nvPr/>
        </p:nvSpPr>
        <p:spPr>
          <a:xfrm>
            <a:off x="1" y="2562"/>
            <a:ext cx="12207699" cy="685710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p>
        </p:txBody>
      </p:sp>
      <p:sp>
        <p:nvSpPr>
          <p:cNvPr id="26654" name="文本框 66"/>
          <p:cNvSpPr txBox="1">
            <a:spLocks noChangeArrowheads="1"/>
          </p:cNvSpPr>
          <p:nvPr/>
        </p:nvSpPr>
        <p:spPr bwMode="auto">
          <a:xfrm>
            <a:off x="4640214" y="346021"/>
            <a:ext cx="3257199" cy="502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pitchFamily="34" charset="0"/>
                <a:ea typeface="宋体" charset="-122"/>
              </a:defRPr>
            </a:lvl1pPr>
            <a:lvl2pPr marL="742950" indent="-285750">
              <a:defRPr sz="1300">
                <a:solidFill>
                  <a:schemeClr val="tx1"/>
                </a:solidFill>
                <a:latin typeface="Calibri" pitchFamily="34" charset="0"/>
                <a:ea typeface="宋体" charset="-122"/>
              </a:defRPr>
            </a:lvl2pPr>
            <a:lvl3pPr marL="1143000" indent="-228600">
              <a:defRPr sz="1300">
                <a:solidFill>
                  <a:schemeClr val="tx1"/>
                </a:solidFill>
                <a:latin typeface="Calibri" pitchFamily="34" charset="0"/>
                <a:ea typeface="宋体" charset="-122"/>
              </a:defRPr>
            </a:lvl3pPr>
            <a:lvl4pPr marL="1600200" indent="-228600">
              <a:defRPr sz="1300">
                <a:solidFill>
                  <a:schemeClr val="tx1"/>
                </a:solidFill>
                <a:latin typeface="Calibri" pitchFamily="34" charset="0"/>
                <a:ea typeface="宋体" charset="-122"/>
              </a:defRPr>
            </a:lvl4pPr>
            <a:lvl5pPr marL="2057400" indent="-228600">
              <a:defRPr sz="1300">
                <a:solidFill>
                  <a:schemeClr val="tx1"/>
                </a:solidFill>
                <a:latin typeface="Calibri" pitchFamily="34" charset="0"/>
                <a:ea typeface="宋体" charset="-122"/>
              </a:defRPr>
            </a:lvl5pPr>
            <a:lvl6pPr marL="2514600" indent="-228600" defTabSz="685800" eaLnBrk="0" fontAlgn="base" hangingPunct="0">
              <a:spcBef>
                <a:spcPct val="0"/>
              </a:spcBef>
              <a:spcAft>
                <a:spcPct val="0"/>
              </a:spcAft>
              <a:defRPr sz="1300">
                <a:solidFill>
                  <a:schemeClr val="tx1"/>
                </a:solidFill>
                <a:latin typeface="Calibri" pitchFamily="34" charset="0"/>
                <a:ea typeface="宋体" charset="-122"/>
              </a:defRPr>
            </a:lvl6pPr>
            <a:lvl7pPr marL="2971800" indent="-228600" defTabSz="685800" eaLnBrk="0" fontAlgn="base" hangingPunct="0">
              <a:spcBef>
                <a:spcPct val="0"/>
              </a:spcBef>
              <a:spcAft>
                <a:spcPct val="0"/>
              </a:spcAft>
              <a:defRPr sz="1300">
                <a:solidFill>
                  <a:schemeClr val="tx1"/>
                </a:solidFill>
                <a:latin typeface="Calibri" pitchFamily="34" charset="0"/>
                <a:ea typeface="宋体" charset="-122"/>
              </a:defRPr>
            </a:lvl7pPr>
            <a:lvl8pPr marL="3429000" indent="-228600" defTabSz="685800" eaLnBrk="0" fontAlgn="base" hangingPunct="0">
              <a:spcBef>
                <a:spcPct val="0"/>
              </a:spcBef>
              <a:spcAft>
                <a:spcPct val="0"/>
              </a:spcAft>
              <a:defRPr sz="1300">
                <a:solidFill>
                  <a:schemeClr val="tx1"/>
                </a:solidFill>
                <a:latin typeface="Calibri" pitchFamily="34" charset="0"/>
                <a:ea typeface="宋体" charset="-122"/>
              </a:defRPr>
            </a:lvl8pPr>
            <a:lvl9pPr marL="3886200" indent="-228600" defTabSz="685800" eaLnBrk="0" fontAlgn="base" hangingPunct="0">
              <a:spcBef>
                <a:spcPct val="0"/>
              </a:spcBef>
              <a:spcAft>
                <a:spcPct val="0"/>
              </a:spcAft>
              <a:defRPr sz="1300">
                <a:solidFill>
                  <a:schemeClr val="tx1"/>
                </a:solidFill>
                <a:latin typeface="Calibri" pitchFamily="34" charset="0"/>
                <a:ea typeface="宋体" charset="-122"/>
              </a:defRPr>
            </a:lvl9pPr>
          </a:lstStyle>
          <a:p>
            <a:r>
              <a:rPr lang="en-US" altLang="zh-CN" sz="2665" b="1" dirty="0">
                <a:solidFill>
                  <a:schemeClr val="bg1"/>
                </a:solidFill>
                <a:latin typeface="Helvetica" pitchFamily="34" charset="0"/>
                <a:ea typeface="SimSun-ExtB" pitchFamily="49" charset="-122"/>
                <a:cs typeface="Arial" charset="0"/>
              </a:rPr>
              <a:t>24</a:t>
            </a:r>
            <a:r>
              <a:rPr lang="zh-CN" altLang="en-US" sz="2665" b="1" dirty="0">
                <a:solidFill>
                  <a:schemeClr val="bg1"/>
                </a:solidFill>
                <a:latin typeface="Helvetica" pitchFamily="34" charset="0"/>
                <a:ea typeface="SimSun-ExtB" pitchFamily="49" charset="-122"/>
                <a:cs typeface="Arial" charset="0"/>
              </a:rPr>
              <a:t>小时“知识</a:t>
            </a:r>
            <a:r>
              <a:rPr lang="en-US" altLang="zh-CN" sz="2665" b="1" dirty="0">
                <a:solidFill>
                  <a:schemeClr val="bg1"/>
                </a:solidFill>
                <a:latin typeface="Helvetica" pitchFamily="34" charset="0"/>
                <a:ea typeface="SimSun-ExtB" pitchFamily="49" charset="-122"/>
                <a:cs typeface="Arial" charset="0"/>
              </a:rPr>
              <a:t>ATM”</a:t>
            </a:r>
            <a:endParaRPr lang="zh-CN" altLang="en-US" sz="2665" b="1" dirty="0">
              <a:solidFill>
                <a:schemeClr val="bg1"/>
              </a:solidFill>
              <a:latin typeface="Helvetica" pitchFamily="34" charset="0"/>
              <a:ea typeface="SimSun-ExtB" pitchFamily="49" charset="-122"/>
              <a:cs typeface="Arial" charset="0"/>
            </a:endParaRPr>
          </a:p>
        </p:txBody>
      </p:sp>
      <p:sp>
        <p:nvSpPr>
          <p:cNvPr id="36" name="任意多边形 53"/>
          <p:cNvSpPr/>
          <p:nvPr/>
        </p:nvSpPr>
        <p:spPr bwMode="auto">
          <a:xfrm>
            <a:off x="4232782" y="-611600"/>
            <a:ext cx="3826437" cy="1771956"/>
          </a:xfrm>
          <a:custGeom>
            <a:avLst/>
            <a:gdLst>
              <a:gd name="connsiteX0" fmla="*/ 0 w 4830965"/>
              <a:gd name="connsiteY0" fmla="*/ 0 h 1962150"/>
              <a:gd name="connsiteX1" fmla="*/ 4830965 w 4830965"/>
              <a:gd name="connsiteY1" fmla="*/ 0 h 1962150"/>
              <a:gd name="connsiteX2" fmla="*/ 4830965 w 4830965"/>
              <a:gd name="connsiteY2" fmla="*/ 1962150 h 1962150"/>
              <a:gd name="connsiteX3" fmla="*/ 0 w 4830965"/>
              <a:gd name="connsiteY3" fmla="*/ 1962150 h 1962150"/>
              <a:gd name="connsiteX4" fmla="*/ 0 w 4830965"/>
              <a:gd name="connsiteY4" fmla="*/ 0 h 1962150"/>
              <a:gd name="connsiteX5" fmla="*/ 95250 w 4830965"/>
              <a:gd name="connsiteY5" fmla="*/ 95250 h 1962150"/>
              <a:gd name="connsiteX6" fmla="*/ 95250 w 4830965"/>
              <a:gd name="connsiteY6" fmla="*/ 1876425 h 1962150"/>
              <a:gd name="connsiteX7" fmla="*/ 4726190 w 4830965"/>
              <a:gd name="connsiteY7" fmla="*/ 1876425 h 1962150"/>
              <a:gd name="connsiteX8" fmla="*/ 4726190 w 4830965"/>
              <a:gd name="connsiteY8" fmla="*/ 95250 h 1962150"/>
              <a:gd name="connsiteX9" fmla="*/ 95250 w 4830965"/>
              <a:gd name="connsiteY9" fmla="*/ 95250 h 196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30965" h="1962150">
                <a:moveTo>
                  <a:pt x="0" y="0"/>
                </a:moveTo>
                <a:lnTo>
                  <a:pt x="4830965" y="0"/>
                </a:lnTo>
                <a:lnTo>
                  <a:pt x="4830965" y="1962150"/>
                </a:lnTo>
                <a:lnTo>
                  <a:pt x="0" y="1962150"/>
                </a:lnTo>
                <a:lnTo>
                  <a:pt x="0" y="0"/>
                </a:lnTo>
                <a:close/>
                <a:moveTo>
                  <a:pt x="95250" y="95250"/>
                </a:moveTo>
                <a:lnTo>
                  <a:pt x="95250" y="1876425"/>
                </a:lnTo>
                <a:lnTo>
                  <a:pt x="4726190" y="1876425"/>
                </a:lnTo>
                <a:lnTo>
                  <a:pt x="4726190" y="95250"/>
                </a:lnTo>
                <a:lnTo>
                  <a:pt x="95250" y="9525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schemeClr val="bg1"/>
              </a:solidFill>
            </a:endParaRPr>
          </a:p>
        </p:txBody>
      </p:sp>
      <p:sp>
        <p:nvSpPr>
          <p:cNvPr id="32" name="文本框 66"/>
          <p:cNvSpPr txBox="1">
            <a:spLocks noChangeArrowheads="1"/>
          </p:cNvSpPr>
          <p:nvPr/>
        </p:nvSpPr>
        <p:spPr bwMode="auto">
          <a:xfrm>
            <a:off x="758732" y="191910"/>
            <a:ext cx="2403953"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pitchFamily="34" charset="0"/>
                <a:ea typeface="宋体" charset="-122"/>
              </a:defRPr>
            </a:lvl1pPr>
            <a:lvl2pPr marL="742950" indent="-285750">
              <a:defRPr sz="1300">
                <a:solidFill>
                  <a:schemeClr val="tx1"/>
                </a:solidFill>
                <a:latin typeface="Calibri" pitchFamily="34" charset="0"/>
                <a:ea typeface="宋体" charset="-122"/>
              </a:defRPr>
            </a:lvl2pPr>
            <a:lvl3pPr marL="1143000" indent="-228600">
              <a:defRPr sz="1300">
                <a:solidFill>
                  <a:schemeClr val="tx1"/>
                </a:solidFill>
                <a:latin typeface="Calibri" pitchFamily="34" charset="0"/>
                <a:ea typeface="宋体" charset="-122"/>
              </a:defRPr>
            </a:lvl3pPr>
            <a:lvl4pPr marL="1600200" indent="-228600">
              <a:defRPr sz="1300">
                <a:solidFill>
                  <a:schemeClr val="tx1"/>
                </a:solidFill>
                <a:latin typeface="Calibri" pitchFamily="34" charset="0"/>
                <a:ea typeface="宋体" charset="-122"/>
              </a:defRPr>
            </a:lvl4pPr>
            <a:lvl5pPr marL="2057400" indent="-228600">
              <a:defRPr sz="1300">
                <a:solidFill>
                  <a:schemeClr val="tx1"/>
                </a:solidFill>
                <a:latin typeface="Calibri" pitchFamily="34" charset="0"/>
                <a:ea typeface="宋体" charset="-122"/>
              </a:defRPr>
            </a:lvl5pPr>
            <a:lvl6pPr marL="2514600" indent="-228600" defTabSz="685800" eaLnBrk="0" fontAlgn="base" hangingPunct="0">
              <a:spcBef>
                <a:spcPct val="0"/>
              </a:spcBef>
              <a:spcAft>
                <a:spcPct val="0"/>
              </a:spcAft>
              <a:defRPr sz="1300">
                <a:solidFill>
                  <a:schemeClr val="tx1"/>
                </a:solidFill>
                <a:latin typeface="Calibri" pitchFamily="34" charset="0"/>
                <a:ea typeface="宋体" charset="-122"/>
              </a:defRPr>
            </a:lvl6pPr>
            <a:lvl7pPr marL="2971800" indent="-228600" defTabSz="685800" eaLnBrk="0" fontAlgn="base" hangingPunct="0">
              <a:spcBef>
                <a:spcPct val="0"/>
              </a:spcBef>
              <a:spcAft>
                <a:spcPct val="0"/>
              </a:spcAft>
              <a:defRPr sz="1300">
                <a:solidFill>
                  <a:schemeClr val="tx1"/>
                </a:solidFill>
                <a:latin typeface="Calibri" pitchFamily="34" charset="0"/>
                <a:ea typeface="宋体" charset="-122"/>
              </a:defRPr>
            </a:lvl7pPr>
            <a:lvl8pPr marL="3429000" indent="-228600" defTabSz="685800" eaLnBrk="0" fontAlgn="base" hangingPunct="0">
              <a:spcBef>
                <a:spcPct val="0"/>
              </a:spcBef>
              <a:spcAft>
                <a:spcPct val="0"/>
              </a:spcAft>
              <a:defRPr sz="1300">
                <a:solidFill>
                  <a:schemeClr val="tx1"/>
                </a:solidFill>
                <a:latin typeface="Calibri" pitchFamily="34" charset="0"/>
                <a:ea typeface="宋体" charset="-122"/>
              </a:defRPr>
            </a:lvl8pPr>
            <a:lvl9pPr marL="3886200" indent="-228600" defTabSz="685800" eaLnBrk="0" fontAlgn="base" hangingPunct="0">
              <a:spcBef>
                <a:spcPct val="0"/>
              </a:spcBef>
              <a:spcAft>
                <a:spcPct val="0"/>
              </a:spcAft>
              <a:defRPr sz="1300">
                <a:solidFill>
                  <a:schemeClr val="tx1"/>
                </a:solidFill>
                <a:latin typeface="Calibri" pitchFamily="34" charset="0"/>
                <a:ea typeface="宋体" charset="-122"/>
              </a:defRPr>
            </a:lvl9pPr>
          </a:lstStyle>
          <a:p>
            <a:pPr eaLnBrk="1" hangingPunct="1"/>
            <a:r>
              <a:rPr lang="zh-CN" altLang="en-US" sz="2800" b="1" dirty="0">
                <a:solidFill>
                  <a:schemeClr val="bg1"/>
                </a:solidFill>
                <a:latin typeface="Helvetica" pitchFamily="34" charset="0"/>
                <a:ea typeface="SimSun-ExtB" pitchFamily="49" charset="-122"/>
                <a:cs typeface="Arial" charset="0"/>
              </a:rPr>
              <a:t>学习通</a:t>
            </a:r>
            <a:endParaRPr lang="zh-CN" altLang="en-US" sz="2800" b="1" dirty="0">
              <a:solidFill>
                <a:schemeClr val="bg1"/>
              </a:solidFill>
              <a:latin typeface="Helvetica" pitchFamily="34" charset="0"/>
              <a:ea typeface="SimSun-ExtB" pitchFamily="49" charset="-122"/>
              <a:cs typeface="Arial" charset="0"/>
            </a:endParaRPr>
          </a:p>
        </p:txBody>
      </p:sp>
      <p:sp>
        <p:nvSpPr>
          <p:cNvPr id="34" name="Freeform 383"/>
          <p:cNvSpPr/>
          <p:nvPr/>
        </p:nvSpPr>
        <p:spPr bwMode="auto">
          <a:xfrm>
            <a:off x="1338723" y="4005962"/>
            <a:ext cx="375236" cy="354284"/>
          </a:xfrm>
          <a:custGeom>
            <a:avLst/>
            <a:gdLst>
              <a:gd name="T0" fmla="*/ 164 w 165"/>
              <a:gd name="T1" fmla="*/ 131 h 156"/>
              <a:gd name="T2" fmla="*/ 145 w 165"/>
              <a:gd name="T3" fmla="*/ 119 h 156"/>
              <a:gd name="T4" fmla="*/ 119 w 165"/>
              <a:gd name="T5" fmla="*/ 108 h 156"/>
              <a:gd name="T6" fmla="*/ 112 w 165"/>
              <a:gd name="T7" fmla="*/ 106 h 156"/>
              <a:gd name="T8" fmla="*/ 105 w 165"/>
              <a:gd name="T9" fmla="*/ 94 h 156"/>
              <a:gd name="T10" fmla="*/ 101 w 165"/>
              <a:gd name="T11" fmla="*/ 94 h 156"/>
              <a:gd name="T12" fmla="*/ 105 w 165"/>
              <a:gd name="T13" fmla="*/ 85 h 156"/>
              <a:gd name="T14" fmla="*/ 107 w 165"/>
              <a:gd name="T15" fmla="*/ 74 h 156"/>
              <a:gd name="T16" fmla="*/ 112 w 165"/>
              <a:gd name="T17" fmla="*/ 70 h 156"/>
              <a:gd name="T18" fmla="*/ 114 w 165"/>
              <a:gd name="T19" fmla="*/ 63 h 156"/>
              <a:gd name="T20" fmla="*/ 114 w 165"/>
              <a:gd name="T21" fmla="*/ 51 h 156"/>
              <a:gd name="T22" fmla="*/ 112 w 165"/>
              <a:gd name="T23" fmla="*/ 46 h 156"/>
              <a:gd name="T24" fmla="*/ 113 w 165"/>
              <a:gd name="T25" fmla="*/ 30 h 156"/>
              <a:gd name="T26" fmla="*/ 111 w 165"/>
              <a:gd name="T27" fmla="*/ 19 h 156"/>
              <a:gd name="T28" fmla="*/ 107 w 165"/>
              <a:gd name="T29" fmla="*/ 12 h 156"/>
              <a:gd name="T30" fmla="*/ 102 w 165"/>
              <a:gd name="T31" fmla="*/ 11 h 156"/>
              <a:gd name="T32" fmla="*/ 99 w 165"/>
              <a:gd name="T33" fmla="*/ 8 h 156"/>
              <a:gd name="T34" fmla="*/ 64 w 165"/>
              <a:gd name="T35" fmla="*/ 9 h 156"/>
              <a:gd name="T36" fmla="*/ 51 w 165"/>
              <a:gd name="T37" fmla="*/ 46 h 156"/>
              <a:gd name="T38" fmla="*/ 49 w 165"/>
              <a:gd name="T39" fmla="*/ 53 h 156"/>
              <a:gd name="T40" fmla="*/ 54 w 165"/>
              <a:gd name="T41" fmla="*/ 72 h 156"/>
              <a:gd name="T42" fmla="*/ 58 w 165"/>
              <a:gd name="T43" fmla="*/ 73 h 156"/>
              <a:gd name="T44" fmla="*/ 59 w 165"/>
              <a:gd name="T45" fmla="*/ 86 h 156"/>
              <a:gd name="T46" fmla="*/ 63 w 165"/>
              <a:gd name="T47" fmla="*/ 94 h 156"/>
              <a:gd name="T48" fmla="*/ 60 w 165"/>
              <a:gd name="T49" fmla="*/ 94 h 156"/>
              <a:gd name="T50" fmla="*/ 53 w 165"/>
              <a:gd name="T51" fmla="*/ 106 h 156"/>
              <a:gd name="T52" fmla="*/ 46 w 165"/>
              <a:gd name="T53" fmla="*/ 108 h 156"/>
              <a:gd name="T54" fmla="*/ 20 w 165"/>
              <a:gd name="T55" fmla="*/ 119 h 156"/>
              <a:gd name="T56" fmla="*/ 1 w 165"/>
              <a:gd name="T57" fmla="*/ 131 h 156"/>
              <a:gd name="T58" fmla="*/ 0 w 165"/>
              <a:gd name="T59" fmla="*/ 156 h 156"/>
              <a:gd name="T60" fmla="*/ 72 w 165"/>
              <a:gd name="T61" fmla="*/ 156 h 156"/>
              <a:gd name="T62" fmla="*/ 78 w 165"/>
              <a:gd name="T63" fmla="*/ 120 h 156"/>
              <a:gd name="T64" fmla="*/ 73 w 165"/>
              <a:gd name="T65" fmla="*/ 111 h 156"/>
              <a:gd name="T66" fmla="*/ 83 w 165"/>
              <a:gd name="T67" fmla="*/ 106 h 156"/>
              <a:gd name="T68" fmla="*/ 92 w 165"/>
              <a:gd name="T69" fmla="*/ 111 h 156"/>
              <a:gd name="T70" fmla="*/ 87 w 165"/>
              <a:gd name="T71" fmla="*/ 120 h 156"/>
              <a:gd name="T72" fmla="*/ 96 w 165"/>
              <a:gd name="T73" fmla="*/ 156 h 156"/>
              <a:gd name="T74" fmla="*/ 164 w 165"/>
              <a:gd name="T75" fmla="*/ 156 h 156"/>
              <a:gd name="T76" fmla="*/ 164 w 165"/>
              <a:gd name="T77" fmla="*/ 131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 h="156">
                <a:moveTo>
                  <a:pt x="164" y="131"/>
                </a:moveTo>
                <a:cubicBezTo>
                  <a:pt x="161" y="123"/>
                  <a:pt x="152" y="122"/>
                  <a:pt x="145" y="119"/>
                </a:cubicBezTo>
                <a:cubicBezTo>
                  <a:pt x="137" y="115"/>
                  <a:pt x="127" y="111"/>
                  <a:pt x="119" y="108"/>
                </a:cubicBezTo>
                <a:cubicBezTo>
                  <a:pt x="117" y="107"/>
                  <a:pt x="114" y="107"/>
                  <a:pt x="112" y="106"/>
                </a:cubicBezTo>
                <a:cubicBezTo>
                  <a:pt x="109" y="104"/>
                  <a:pt x="107" y="98"/>
                  <a:pt x="105" y="94"/>
                </a:cubicBezTo>
                <a:cubicBezTo>
                  <a:pt x="104" y="94"/>
                  <a:pt x="102" y="94"/>
                  <a:pt x="101" y="94"/>
                </a:cubicBezTo>
                <a:cubicBezTo>
                  <a:pt x="101" y="89"/>
                  <a:pt x="104" y="89"/>
                  <a:pt x="105" y="85"/>
                </a:cubicBezTo>
                <a:cubicBezTo>
                  <a:pt x="106" y="81"/>
                  <a:pt x="105" y="77"/>
                  <a:pt x="107" y="74"/>
                </a:cubicBezTo>
                <a:cubicBezTo>
                  <a:pt x="108" y="72"/>
                  <a:pt x="111" y="72"/>
                  <a:pt x="112" y="70"/>
                </a:cubicBezTo>
                <a:cubicBezTo>
                  <a:pt x="113" y="68"/>
                  <a:pt x="114" y="65"/>
                  <a:pt x="114" y="63"/>
                </a:cubicBezTo>
                <a:cubicBezTo>
                  <a:pt x="115" y="60"/>
                  <a:pt x="116" y="55"/>
                  <a:pt x="114" y="51"/>
                </a:cubicBezTo>
                <a:cubicBezTo>
                  <a:pt x="113" y="49"/>
                  <a:pt x="112" y="49"/>
                  <a:pt x="112" y="46"/>
                </a:cubicBezTo>
                <a:cubicBezTo>
                  <a:pt x="111" y="43"/>
                  <a:pt x="113" y="33"/>
                  <a:pt x="113" y="30"/>
                </a:cubicBezTo>
                <a:cubicBezTo>
                  <a:pt x="113" y="25"/>
                  <a:pt x="113" y="24"/>
                  <a:pt x="111" y="19"/>
                </a:cubicBezTo>
                <a:cubicBezTo>
                  <a:pt x="111" y="19"/>
                  <a:pt x="110" y="14"/>
                  <a:pt x="107" y="12"/>
                </a:cubicBezTo>
                <a:cubicBezTo>
                  <a:pt x="102" y="11"/>
                  <a:pt x="102" y="11"/>
                  <a:pt x="102" y="11"/>
                </a:cubicBezTo>
                <a:cubicBezTo>
                  <a:pt x="99" y="8"/>
                  <a:pt x="99" y="8"/>
                  <a:pt x="99" y="8"/>
                </a:cubicBezTo>
                <a:cubicBezTo>
                  <a:pt x="86" y="0"/>
                  <a:pt x="71" y="6"/>
                  <a:pt x="64" y="9"/>
                </a:cubicBezTo>
                <a:cubicBezTo>
                  <a:pt x="53" y="12"/>
                  <a:pt x="46" y="23"/>
                  <a:pt x="51" y="46"/>
                </a:cubicBezTo>
                <a:cubicBezTo>
                  <a:pt x="52" y="49"/>
                  <a:pt x="49" y="51"/>
                  <a:pt x="49" y="53"/>
                </a:cubicBezTo>
                <a:cubicBezTo>
                  <a:pt x="50" y="58"/>
                  <a:pt x="50" y="69"/>
                  <a:pt x="54" y="72"/>
                </a:cubicBezTo>
                <a:cubicBezTo>
                  <a:pt x="54" y="72"/>
                  <a:pt x="58" y="73"/>
                  <a:pt x="58" y="73"/>
                </a:cubicBezTo>
                <a:cubicBezTo>
                  <a:pt x="58" y="77"/>
                  <a:pt x="58" y="82"/>
                  <a:pt x="59" y="86"/>
                </a:cubicBezTo>
                <a:cubicBezTo>
                  <a:pt x="60" y="89"/>
                  <a:pt x="63" y="89"/>
                  <a:pt x="63" y="94"/>
                </a:cubicBezTo>
                <a:cubicBezTo>
                  <a:pt x="60" y="94"/>
                  <a:pt x="60" y="94"/>
                  <a:pt x="60" y="94"/>
                </a:cubicBezTo>
                <a:cubicBezTo>
                  <a:pt x="58" y="98"/>
                  <a:pt x="56" y="104"/>
                  <a:pt x="53" y="106"/>
                </a:cubicBezTo>
                <a:cubicBezTo>
                  <a:pt x="51" y="107"/>
                  <a:pt x="48" y="107"/>
                  <a:pt x="46" y="108"/>
                </a:cubicBezTo>
                <a:cubicBezTo>
                  <a:pt x="38" y="111"/>
                  <a:pt x="28" y="115"/>
                  <a:pt x="20" y="119"/>
                </a:cubicBezTo>
                <a:cubicBezTo>
                  <a:pt x="13" y="122"/>
                  <a:pt x="4" y="123"/>
                  <a:pt x="1" y="131"/>
                </a:cubicBezTo>
                <a:cubicBezTo>
                  <a:pt x="1" y="136"/>
                  <a:pt x="0" y="149"/>
                  <a:pt x="0" y="156"/>
                </a:cubicBezTo>
                <a:cubicBezTo>
                  <a:pt x="72" y="156"/>
                  <a:pt x="72" y="156"/>
                  <a:pt x="72" y="156"/>
                </a:cubicBezTo>
                <a:cubicBezTo>
                  <a:pt x="78" y="120"/>
                  <a:pt x="78" y="120"/>
                  <a:pt x="78" y="120"/>
                </a:cubicBezTo>
                <a:cubicBezTo>
                  <a:pt x="73" y="111"/>
                  <a:pt x="73" y="111"/>
                  <a:pt x="73" y="111"/>
                </a:cubicBezTo>
                <a:cubicBezTo>
                  <a:pt x="83" y="106"/>
                  <a:pt x="83" y="106"/>
                  <a:pt x="83" y="106"/>
                </a:cubicBezTo>
                <a:cubicBezTo>
                  <a:pt x="92" y="111"/>
                  <a:pt x="92" y="111"/>
                  <a:pt x="92" y="111"/>
                </a:cubicBezTo>
                <a:cubicBezTo>
                  <a:pt x="87" y="120"/>
                  <a:pt x="87" y="120"/>
                  <a:pt x="87" y="120"/>
                </a:cubicBezTo>
                <a:cubicBezTo>
                  <a:pt x="96" y="156"/>
                  <a:pt x="96" y="156"/>
                  <a:pt x="96" y="156"/>
                </a:cubicBezTo>
                <a:cubicBezTo>
                  <a:pt x="164" y="156"/>
                  <a:pt x="164" y="156"/>
                  <a:pt x="164" y="156"/>
                </a:cubicBezTo>
                <a:cubicBezTo>
                  <a:pt x="165" y="149"/>
                  <a:pt x="164" y="136"/>
                  <a:pt x="164" y="131"/>
                </a:cubicBezTo>
                <a:close/>
              </a:path>
            </a:pathLst>
          </a:custGeom>
          <a:solidFill>
            <a:schemeClr val="bg2">
              <a:lumMod val="25000"/>
            </a:schemeClr>
          </a:solidFill>
          <a:ln>
            <a:noFill/>
          </a:ln>
        </p:spPr>
        <p:txBody>
          <a:bodyPr vert="horz" wrap="square" lIns="91428" tIns="45714" rIns="91428" bIns="45714" numCol="1" anchor="t" anchorCtr="0" compatLnSpc="1"/>
          <a:lstStyle/>
          <a:p>
            <a:endParaRPr lang="zh-CN" altLang="en-US">
              <a:solidFill>
                <a:prstClr val="black"/>
              </a:solidFill>
            </a:endParaRPr>
          </a:p>
        </p:txBody>
      </p:sp>
      <p:pic>
        <p:nvPicPr>
          <p:cNvPr id="37" name="图片 5" descr="07.png"/>
          <p:cNvPicPr>
            <a:picLocks noChangeAspect="1"/>
          </p:cNvPicPr>
          <p:nvPr/>
        </p:nvPicPr>
        <p:blipFill>
          <a:blip r:embed="rId1"/>
          <a:stretch>
            <a:fillRect/>
          </a:stretch>
        </p:blipFill>
        <p:spPr>
          <a:xfrm>
            <a:off x="1270153" y="1440291"/>
            <a:ext cx="9581537" cy="5282512"/>
          </a:xfrm>
          <a:prstGeom prst="rect">
            <a:avLst/>
          </a:prstGeom>
          <a:noFill/>
          <a:ln w="9525">
            <a:noFill/>
          </a:ln>
        </p:spPr>
      </p:pic>
      <p:sp>
        <p:nvSpPr>
          <p:cNvPr id="38" name="矩形 37"/>
          <p:cNvSpPr/>
          <p:nvPr/>
        </p:nvSpPr>
        <p:spPr bwMode="auto">
          <a:xfrm>
            <a:off x="214987" y="274377"/>
            <a:ext cx="340030" cy="312447"/>
          </a:xfrm>
          <a:prstGeom prst="rect">
            <a:avLst/>
          </a:prstGeom>
          <a:solidFill>
            <a:srgbClr val="F9C25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dirty="0">
              <a:solidFill>
                <a:srgbClr val="F9C255"/>
              </a:solidFill>
            </a:endParaRPr>
          </a:p>
        </p:txBody>
      </p:sp>
      <p:pic>
        <p:nvPicPr>
          <p:cNvPr id="5" name="图片 4"/>
          <p:cNvPicPr>
            <a:picLocks noChangeAspect="1"/>
          </p:cNvPicPr>
          <p:nvPr/>
        </p:nvPicPr>
        <p:blipFill rotWithShape="1">
          <a:blip r:embed="rId2" cstate="print">
            <a:extLst>
              <a:ext uri="{28A0092B-C50C-407E-A947-70E740481C1C}">
                <a14:useLocalDpi xmlns:a14="http://schemas.microsoft.com/office/drawing/2010/main" val="0"/>
              </a:ext>
            </a:extLst>
          </a:blip>
          <a:srcRect t="4001" r="3574"/>
          <a:stretch>
            <a:fillRect/>
          </a:stretch>
        </p:blipFill>
        <p:spPr>
          <a:xfrm>
            <a:off x="5159102" y="2060848"/>
            <a:ext cx="1959006" cy="349908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advClick="0" advTm="4000">
        <p:split orient="vert"/>
      </p:transition>
    </mc:Choice>
    <mc:Fallback>
      <p:transition spd="slow" advClick="0" advTm="4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2"/>
                                        </p:tgtEl>
                                        <p:attrNameLst>
                                          <p:attrName>ppt_y</p:attrName>
                                        </p:attrNameLst>
                                      </p:cBhvr>
                                      <p:tavLst>
                                        <p:tav tm="0">
                                          <p:val>
                                            <p:strVal val="#ppt_y"/>
                                          </p:val>
                                        </p:tav>
                                        <p:tav tm="100000">
                                          <p:val>
                                            <p:strVal val="#ppt_y"/>
                                          </p:val>
                                        </p:tav>
                                      </p:tavLst>
                                    </p:anim>
                                    <p:anim calcmode="lin" valueType="num">
                                      <p:cBhvr>
                                        <p:cTn id="9" dur="500" fill="hold"/>
                                        <p:tgtEl>
                                          <p:spTgt spid="3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414686" y="764704"/>
            <a:ext cx="7122160" cy="8299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zh-CN" altLang="en-US" sz="2800" dirty="0">
                <a:solidFill>
                  <a:srgbClr val="C10505"/>
                </a:solidFill>
                <a:latin typeface="Calibri" pitchFamily="34" charset="0"/>
                <a:ea typeface="宋体" charset="-122"/>
              </a:rPr>
              <a:t>学习通</a:t>
            </a:r>
            <a:r>
              <a:rPr kumimoji="1" lang="en-US" altLang="zh-CN" sz="2800" b="0" i="0" u="none" strike="noStrike" kern="1200" cap="none" spc="0" normalizeH="0" baseline="0" noProof="0" dirty="0">
                <a:ln>
                  <a:noFill/>
                </a:ln>
                <a:solidFill>
                  <a:srgbClr val="C10505"/>
                </a:solidFill>
                <a:effectLst/>
                <a:uLnTx/>
                <a:uFillTx/>
                <a:latin typeface="Calibri" pitchFamily="34" charset="0"/>
                <a:ea typeface="宋体" charset="-122"/>
                <a:cs typeface="+mn-cs"/>
              </a:rPr>
              <a:t>app</a:t>
            </a:r>
            <a:r>
              <a:rPr kumimoji="1" lang="zh-CN" altLang="en-US" sz="2800" b="0" i="0" u="none" strike="noStrike" kern="1200" cap="none" spc="0" normalizeH="0" baseline="0" noProof="0" dirty="0">
                <a:ln>
                  <a:noFill/>
                </a:ln>
                <a:solidFill>
                  <a:srgbClr val="C10505"/>
                </a:solidFill>
                <a:effectLst/>
                <a:uLnTx/>
                <a:uFillTx/>
                <a:latin typeface="Calibri" pitchFamily="34" charset="0"/>
                <a:ea typeface="宋体" charset="-122"/>
                <a:cs typeface="+mn-cs"/>
              </a:rPr>
              <a:t>下载方式</a:t>
            </a:r>
            <a:endParaRPr kumimoji="1" lang="zh-CN" altLang="en-US" sz="2000" b="0" i="0" u="none" strike="noStrike" kern="1200" cap="none" spc="0" normalizeH="0" baseline="0" noProof="0" dirty="0">
              <a:ln>
                <a:noFill/>
              </a:ln>
              <a:solidFill>
                <a:prstClr val="black"/>
              </a:solidFill>
              <a:effectLst/>
              <a:uLnTx/>
              <a:uFillTx/>
              <a:latin typeface="Calibri" pitchFamily="34" charset="0"/>
              <a:ea typeface="宋体"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1" lang="zh-CN" altLang="en-US" sz="2000" b="0" i="0" u="none" strike="noStrike" kern="1200" cap="none" spc="0" normalizeH="0" baseline="0" noProof="0" dirty="0">
                <a:ln>
                  <a:noFill/>
                </a:ln>
                <a:solidFill>
                  <a:prstClr val="black"/>
                </a:solidFill>
                <a:effectLst/>
                <a:uLnTx/>
                <a:uFillTx/>
                <a:latin typeface="Calibri" pitchFamily="34" charset="0"/>
                <a:ea typeface="宋体" charset="-122"/>
                <a:cs typeface="+mn-cs"/>
              </a:rPr>
              <a:t>扫描下方二维码，或应用商店搜索学习通</a:t>
            </a:r>
            <a:endParaRPr kumimoji="1" lang="zh-CN" altLang="en-US" sz="2000" b="0" i="0" u="none" strike="noStrike" kern="1200" cap="none" spc="0" normalizeH="0" baseline="0" noProof="0" dirty="0">
              <a:ln>
                <a:noFill/>
              </a:ln>
              <a:solidFill>
                <a:prstClr val="black"/>
              </a:solidFill>
              <a:effectLst/>
              <a:uLnTx/>
              <a:uFillTx/>
              <a:latin typeface="Calibri" pitchFamily="34" charset="0"/>
              <a:ea typeface="宋体" charset="-122"/>
              <a:cs typeface="+mn-cs"/>
            </a:endParaRPr>
          </a:p>
        </p:txBody>
      </p:sp>
      <p:pic>
        <p:nvPicPr>
          <p:cNvPr id="3" name="Picture 2" descr="C:\Users\长龙\Desktop\云舟logo\cli_1000px 副本.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895989" y="2132856"/>
            <a:ext cx="3659519" cy="3659519"/>
          </a:xfrm>
          <a:prstGeom prst="rect">
            <a:avLst/>
          </a:prstGeom>
          <a:noFill/>
        </p:spPr>
      </p:pic>
      <p:pic>
        <p:nvPicPr>
          <p:cNvPr id="4" name="图片 3" descr="WechatIMG10.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70273" y="1293062"/>
            <a:ext cx="2624151" cy="466748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98327" y="209111"/>
            <a:ext cx="10969341" cy="1143053"/>
          </a:xfrm>
        </p:spPr>
        <p:txBody>
          <a:bodyPr/>
          <a:lstStyle/>
          <a:p>
            <a:r>
              <a:rPr kumimoji="1" lang="en-US" altLang="zh-CN" dirty="0"/>
              <a:t>app</a:t>
            </a:r>
            <a:r>
              <a:rPr kumimoji="1" lang="zh-CN" altLang="en-US" dirty="0"/>
              <a:t>端个人首页</a:t>
            </a:r>
            <a:endParaRPr kumimoji="1" lang="zh-CN" altLang="en-US" dirty="0"/>
          </a:p>
        </p:txBody>
      </p:sp>
      <p:sp>
        <p:nvSpPr>
          <p:cNvPr id="9" name="文本框 8"/>
          <p:cNvSpPr txBox="1"/>
          <p:nvPr/>
        </p:nvSpPr>
        <p:spPr>
          <a:xfrm>
            <a:off x="1582938" y="2551837"/>
            <a:ext cx="1569660" cy="1754326"/>
          </a:xfrm>
          <a:prstGeom prst="rect">
            <a:avLst/>
          </a:prstGeom>
          <a:noFill/>
        </p:spPr>
        <p:txBody>
          <a:bodyPr wrap="none" rtlCol="0">
            <a:spAutoFit/>
          </a:bodyPr>
          <a:lstStyle/>
          <a:p>
            <a:r>
              <a:rPr kumimoji="1" lang="zh-CN" altLang="en-US" sz="3600" dirty="0"/>
              <a:t>邀请码</a:t>
            </a:r>
            <a:endParaRPr kumimoji="1" lang="en-US" altLang="zh-CN" sz="3600" dirty="0"/>
          </a:p>
          <a:p>
            <a:endParaRPr kumimoji="1" lang="en-US" altLang="zh-CN" sz="3600" dirty="0"/>
          </a:p>
          <a:p>
            <a:r>
              <a:rPr kumimoji="1" lang="en-US" altLang="zh-CN" sz="3600" dirty="0" err="1"/>
              <a:t>tjsydx</a:t>
            </a:r>
            <a:endParaRPr kumimoji="1" lang="zh-CN" altLang="en-US" sz="3600" dirty="0"/>
          </a:p>
        </p:txBody>
      </p:sp>
      <p:pic>
        <p:nvPicPr>
          <p:cNvPr id="5" name="图片 4"/>
          <p:cNvPicPr>
            <a:picLocks noChangeAspect="1"/>
          </p:cNvPicPr>
          <p:nvPr/>
        </p:nvPicPr>
        <p:blipFill rotWithShape="1">
          <a:blip r:embed="rId1" cstate="print">
            <a:extLst>
              <a:ext uri="{28A0092B-C50C-407E-A947-70E740481C1C}">
                <a14:useLocalDpi xmlns:a14="http://schemas.microsoft.com/office/drawing/2010/main" val="0"/>
              </a:ext>
            </a:extLst>
          </a:blip>
          <a:srcRect t="4851"/>
          <a:stretch>
            <a:fillRect/>
          </a:stretch>
        </p:blipFill>
        <p:spPr>
          <a:xfrm>
            <a:off x="8097256" y="1352164"/>
            <a:ext cx="2548072" cy="4848948"/>
          </a:xfrm>
          <a:prstGeom prst="rect">
            <a:avLst/>
          </a:prstGeom>
          <a:ln>
            <a:noFill/>
          </a:ln>
          <a:effectLst>
            <a:outerShdw blurRad="190500" algn="tl" rotWithShape="0">
              <a:srgbClr val="000000">
                <a:alpha val="70000"/>
              </a:srgbClr>
            </a:outerShdw>
          </a:effectLst>
        </p:spPr>
      </p:pic>
      <p:pic>
        <p:nvPicPr>
          <p:cNvPr id="7" name="图片 6"/>
          <p:cNvPicPr>
            <a:picLocks noChangeAspect="1"/>
          </p:cNvPicPr>
          <p:nvPr/>
        </p:nvPicPr>
        <p:blipFill rotWithShape="1">
          <a:blip r:embed="rId2" cstate="print">
            <a:extLst>
              <a:ext uri="{28A0092B-C50C-407E-A947-70E740481C1C}">
                <a14:useLocalDpi xmlns:a14="http://schemas.microsoft.com/office/drawing/2010/main" val="0"/>
              </a:ext>
            </a:extLst>
          </a:blip>
          <a:srcRect t="4237"/>
          <a:stretch>
            <a:fillRect/>
          </a:stretch>
        </p:blipFill>
        <p:spPr>
          <a:xfrm>
            <a:off x="4367014" y="1352164"/>
            <a:ext cx="2531735" cy="4848948"/>
          </a:xfrm>
          <a:prstGeom prst="rect">
            <a:avLst/>
          </a:prstGeom>
          <a:ln>
            <a:noFill/>
          </a:ln>
          <a:effectLst>
            <a:outerShdw blurRad="190500" algn="tl" rotWithShape="0">
              <a:srgbClr val="000000">
                <a:alpha val="70000"/>
              </a:srgbClr>
            </a:outerShdw>
          </a:effectLst>
        </p:spPr>
      </p:pic>
      <p:sp>
        <p:nvSpPr>
          <p:cNvPr id="8" name="矩形 7"/>
          <p:cNvSpPr/>
          <p:nvPr/>
        </p:nvSpPr>
        <p:spPr>
          <a:xfrm>
            <a:off x="6167214" y="1916832"/>
            <a:ext cx="648072" cy="360040"/>
          </a:xfrm>
          <a:prstGeom prst="rect">
            <a:avLst/>
          </a:prstGeom>
          <a:noFill/>
          <a:ln w="381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6" name="文本框 66"/>
          <p:cNvSpPr txBox="1">
            <a:spLocks noChangeArrowheads="1"/>
          </p:cNvSpPr>
          <p:nvPr/>
        </p:nvSpPr>
        <p:spPr bwMode="auto">
          <a:xfrm>
            <a:off x="581649" y="231248"/>
            <a:ext cx="4661968" cy="523152"/>
          </a:xfrm>
          <a:prstGeom prst="rect">
            <a:avLst/>
          </a:prstGeom>
          <a:noFill/>
          <a:ln>
            <a:noFill/>
          </a:ln>
        </p:spPr>
        <p:txBody>
          <a:bodyPr>
            <a:spAutoFit/>
          </a:bodyPr>
          <a:lstStyle>
            <a:lvl1pPr>
              <a:defRPr sz="1300">
                <a:solidFill>
                  <a:schemeClr val="tx1"/>
                </a:solidFill>
                <a:latin typeface="Calibri" pitchFamily="34" charset="0"/>
                <a:ea typeface="宋体" charset="-122"/>
              </a:defRPr>
            </a:lvl1pPr>
            <a:lvl2pPr marL="742950" indent="-285750">
              <a:defRPr sz="1300">
                <a:solidFill>
                  <a:schemeClr val="tx1"/>
                </a:solidFill>
                <a:latin typeface="Calibri" pitchFamily="34" charset="0"/>
                <a:ea typeface="宋体" charset="-122"/>
              </a:defRPr>
            </a:lvl2pPr>
            <a:lvl3pPr marL="1143000" indent="-228600">
              <a:defRPr sz="1300">
                <a:solidFill>
                  <a:schemeClr val="tx1"/>
                </a:solidFill>
                <a:latin typeface="Calibri" pitchFamily="34" charset="0"/>
                <a:ea typeface="宋体" charset="-122"/>
              </a:defRPr>
            </a:lvl3pPr>
            <a:lvl4pPr marL="1600200" indent="-228600">
              <a:defRPr sz="1300">
                <a:solidFill>
                  <a:schemeClr val="tx1"/>
                </a:solidFill>
                <a:latin typeface="Calibri" pitchFamily="34" charset="0"/>
                <a:ea typeface="宋体" charset="-122"/>
              </a:defRPr>
            </a:lvl4pPr>
            <a:lvl5pPr marL="2057400" indent="-228600">
              <a:defRPr sz="1300">
                <a:solidFill>
                  <a:schemeClr val="tx1"/>
                </a:solidFill>
                <a:latin typeface="Calibri" pitchFamily="34" charset="0"/>
                <a:ea typeface="宋体" charset="-122"/>
              </a:defRPr>
            </a:lvl5pPr>
            <a:lvl6pPr marL="2514600" indent="-228600" defTabSz="685800" eaLnBrk="0" fontAlgn="base" hangingPunct="0">
              <a:spcBef>
                <a:spcPct val="0"/>
              </a:spcBef>
              <a:spcAft>
                <a:spcPct val="0"/>
              </a:spcAft>
              <a:defRPr sz="1300">
                <a:solidFill>
                  <a:schemeClr val="tx1"/>
                </a:solidFill>
                <a:latin typeface="Calibri" pitchFamily="34" charset="0"/>
                <a:ea typeface="宋体" charset="-122"/>
              </a:defRPr>
            </a:lvl6pPr>
            <a:lvl7pPr marL="2971800" indent="-228600" defTabSz="685800" eaLnBrk="0" fontAlgn="base" hangingPunct="0">
              <a:spcBef>
                <a:spcPct val="0"/>
              </a:spcBef>
              <a:spcAft>
                <a:spcPct val="0"/>
              </a:spcAft>
              <a:defRPr sz="1300">
                <a:solidFill>
                  <a:schemeClr val="tx1"/>
                </a:solidFill>
                <a:latin typeface="Calibri" pitchFamily="34" charset="0"/>
                <a:ea typeface="宋体" charset="-122"/>
              </a:defRPr>
            </a:lvl7pPr>
            <a:lvl8pPr marL="3429000" indent="-228600" defTabSz="685800" eaLnBrk="0" fontAlgn="base" hangingPunct="0">
              <a:spcBef>
                <a:spcPct val="0"/>
              </a:spcBef>
              <a:spcAft>
                <a:spcPct val="0"/>
              </a:spcAft>
              <a:defRPr sz="1300">
                <a:solidFill>
                  <a:schemeClr val="tx1"/>
                </a:solidFill>
                <a:latin typeface="Calibri" pitchFamily="34" charset="0"/>
                <a:ea typeface="宋体" charset="-122"/>
              </a:defRPr>
            </a:lvl8pPr>
            <a:lvl9pPr marL="3886200" indent="-228600" defTabSz="685800" eaLnBrk="0" fontAlgn="base" hangingPunct="0">
              <a:spcBef>
                <a:spcPct val="0"/>
              </a:spcBef>
              <a:spcAft>
                <a:spcPct val="0"/>
              </a:spcAft>
              <a:defRPr sz="1300">
                <a:solidFill>
                  <a:schemeClr val="tx1"/>
                </a:solidFill>
                <a:latin typeface="Calibri" pitchFamily="34" charset="0"/>
                <a:ea typeface="宋体" charset="-122"/>
              </a:defRPr>
            </a:lvl9pPr>
          </a:lstStyle>
          <a:p>
            <a:pPr defTabSz="914400"/>
            <a:r>
              <a:rPr lang="zh-CN" altLang="en-US" sz="2800" b="1" dirty="0">
                <a:solidFill>
                  <a:prstClr val="white"/>
                </a:solidFill>
                <a:latin typeface="Helvetica" pitchFamily="34" charset="0"/>
                <a:ea typeface="SimSun-ExtB" pitchFamily="49" charset="-122"/>
                <a:cs typeface="Arial" charset="0"/>
              </a:rPr>
              <a:t>资源展示</a:t>
            </a:r>
            <a:endParaRPr lang="zh-CN" altLang="en-US" sz="2800" b="1" dirty="0">
              <a:solidFill>
                <a:prstClr val="white"/>
              </a:solidFill>
              <a:latin typeface="Helvetica" pitchFamily="34" charset="0"/>
              <a:ea typeface="SimSun-ExtB" pitchFamily="49" charset="-122"/>
              <a:cs typeface="Arial" charset="0"/>
            </a:endParaRPr>
          </a:p>
        </p:txBody>
      </p:sp>
      <p:sp>
        <p:nvSpPr>
          <p:cNvPr id="1048627" name="矩形 26"/>
          <p:cNvSpPr/>
          <p:nvPr/>
        </p:nvSpPr>
        <p:spPr bwMode="auto">
          <a:xfrm>
            <a:off x="209351" y="316813"/>
            <a:ext cx="340030" cy="312447"/>
          </a:xfrm>
          <a:prstGeom prst="rect">
            <a:avLst/>
          </a:prstGeom>
          <a:solidFill>
            <a:srgbClr val="F9C25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endParaRPr lang="zh-CN" altLang="en-US" sz="2400" dirty="0">
              <a:solidFill>
                <a:srgbClr val="F9C255"/>
              </a:solidFill>
              <a:latin typeface="等线" charset="-122"/>
              <a:ea typeface="等线" charset="-122"/>
            </a:endParaRPr>
          </a:p>
        </p:txBody>
      </p:sp>
      <p:pic>
        <p:nvPicPr>
          <p:cNvPr id="2097156" name="图片 16" descr="C:\Users\Charlieboom-\Desktop\资源.png资源"/>
          <p:cNvPicPr>
            <a:picLocks noChangeAspect="1"/>
          </p:cNvPicPr>
          <p:nvPr/>
        </p:nvPicPr>
        <p:blipFill>
          <a:blip r:embed="rId1"/>
          <a:srcRect/>
          <a:stretch>
            <a:fillRect/>
          </a:stretch>
        </p:blipFill>
        <p:spPr>
          <a:xfrm>
            <a:off x="513089" y="2158700"/>
            <a:ext cx="2382210" cy="4235941"/>
          </a:xfrm>
          <a:prstGeom prst="rect">
            <a:avLst/>
          </a:prstGeom>
        </p:spPr>
      </p:pic>
      <p:pic>
        <p:nvPicPr>
          <p:cNvPr id="2097157" name="图片 17" descr="C:\Users\Charlieboom-\Desktop\图书.png图书"/>
          <p:cNvPicPr>
            <a:picLocks noChangeAspect="1"/>
          </p:cNvPicPr>
          <p:nvPr/>
        </p:nvPicPr>
        <p:blipFill>
          <a:blip r:embed="rId2"/>
          <a:srcRect/>
          <a:stretch>
            <a:fillRect/>
          </a:stretch>
        </p:blipFill>
        <p:spPr>
          <a:xfrm>
            <a:off x="1132570" y="1704189"/>
            <a:ext cx="2504114" cy="4451911"/>
          </a:xfrm>
          <a:prstGeom prst="rect">
            <a:avLst/>
          </a:prstGeom>
        </p:spPr>
      </p:pic>
      <p:pic>
        <p:nvPicPr>
          <p:cNvPr id="2097158" name="图片 18" descr="C:\Users\Charlieboom-\Desktop\期刊.png期刊"/>
          <p:cNvPicPr>
            <a:picLocks noChangeAspect="1"/>
          </p:cNvPicPr>
          <p:nvPr/>
        </p:nvPicPr>
        <p:blipFill>
          <a:blip r:embed="rId3"/>
          <a:srcRect/>
          <a:stretch>
            <a:fillRect/>
          </a:stretch>
        </p:blipFill>
        <p:spPr>
          <a:xfrm>
            <a:off x="2019828" y="1316349"/>
            <a:ext cx="2351734" cy="4181140"/>
          </a:xfrm>
          <a:prstGeom prst="rect">
            <a:avLst/>
          </a:prstGeom>
        </p:spPr>
      </p:pic>
      <p:pic>
        <p:nvPicPr>
          <p:cNvPr id="2097159" name="图片 21" descr="C:\Users\Charlieboom-\Desktop\1.png1"/>
          <p:cNvPicPr>
            <a:picLocks noChangeAspect="1"/>
          </p:cNvPicPr>
          <p:nvPr/>
        </p:nvPicPr>
        <p:blipFill>
          <a:blip r:embed="rId4"/>
          <a:srcRect/>
          <a:stretch>
            <a:fillRect/>
          </a:stretch>
        </p:blipFill>
        <p:spPr>
          <a:xfrm>
            <a:off x="7649304" y="1316349"/>
            <a:ext cx="2173957" cy="3865720"/>
          </a:xfrm>
          <a:prstGeom prst="rect">
            <a:avLst/>
          </a:prstGeom>
        </p:spPr>
      </p:pic>
      <p:grpSp>
        <p:nvGrpSpPr>
          <p:cNvPr id="42" name="组合 22"/>
          <p:cNvGrpSpPr/>
          <p:nvPr/>
        </p:nvGrpSpPr>
        <p:grpSpPr>
          <a:xfrm>
            <a:off x="3941010" y="447933"/>
            <a:ext cx="4308393" cy="584374"/>
            <a:chOff x="4058225" y="457936"/>
            <a:chExt cx="4308954" cy="584449"/>
          </a:xfrm>
        </p:grpSpPr>
        <p:grpSp>
          <p:nvGrpSpPr>
            <p:cNvPr id="43" name="组合 23"/>
            <p:cNvGrpSpPr/>
            <p:nvPr/>
          </p:nvGrpSpPr>
          <p:grpSpPr>
            <a:xfrm>
              <a:off x="4058225" y="457936"/>
              <a:ext cx="4142700" cy="584449"/>
              <a:chOff x="4261425" y="611634"/>
              <a:chExt cx="4142700" cy="584449"/>
            </a:xfrm>
          </p:grpSpPr>
          <p:sp>
            <p:nvSpPr>
              <p:cNvPr id="1048628" name="圆角矩形 16"/>
              <p:cNvSpPr/>
              <p:nvPr/>
            </p:nvSpPr>
            <p:spPr>
              <a:xfrm>
                <a:off x="4261425" y="611634"/>
                <a:ext cx="4142700" cy="584449"/>
              </a:xfrm>
              <a:prstGeom prst="roundRect">
                <a:avLst>
                  <a:gd name="adj" fmla="val 50000"/>
                </a:avLst>
              </a:prstGeom>
              <a:gradFill flip="none" rotWithShape="1">
                <a:gsLst>
                  <a:gs pos="1000">
                    <a:srgbClr val="DEDEDE"/>
                  </a:gs>
                  <a:gs pos="30000">
                    <a:srgbClr val="E0E0E0"/>
                  </a:gs>
                  <a:gs pos="61000">
                    <a:srgbClr val="F6F6F6"/>
                  </a:gs>
                  <a:gs pos="100000">
                    <a:schemeClr val="bg1"/>
                  </a:gs>
                </a:gsLst>
                <a:lin ang="18900000" scaled="1"/>
              </a:gradFill>
              <a:ln w="19050">
                <a:noFill/>
              </a:ln>
              <a:effectLst>
                <a:outerShdw blurRad="3175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endParaRPr lang="zh-CN" altLang="en-US">
                  <a:solidFill>
                    <a:srgbClr val="92D050"/>
                  </a:solidFill>
                  <a:latin typeface="微软雅黑" charset="-122"/>
                  <a:ea typeface="微软雅黑" charset="-122"/>
                </a:endParaRPr>
              </a:p>
            </p:txBody>
          </p:sp>
          <p:sp>
            <p:nvSpPr>
              <p:cNvPr id="1048629" name="圆角矩形 17"/>
              <p:cNvSpPr/>
              <p:nvPr/>
            </p:nvSpPr>
            <p:spPr>
              <a:xfrm>
                <a:off x="4282860" y="627605"/>
                <a:ext cx="4088103" cy="551953"/>
              </a:xfrm>
              <a:prstGeom prst="roundRect">
                <a:avLst>
                  <a:gd name="adj" fmla="val 50000"/>
                </a:avLst>
              </a:prstGeom>
              <a:gradFill flip="none" rotWithShape="1">
                <a:gsLst>
                  <a:gs pos="0">
                    <a:schemeClr val="bg1">
                      <a:lumMod val="89000"/>
                    </a:schemeClr>
                  </a:gs>
                  <a:gs pos="67000">
                    <a:srgbClr val="F9F9F9"/>
                  </a:gs>
                </a:gsLst>
                <a:lin ang="81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endParaRPr lang="zh-CN" altLang="en-US">
                  <a:solidFill>
                    <a:srgbClr val="92D050"/>
                  </a:solidFill>
                  <a:latin typeface="微软雅黑" charset="-122"/>
                  <a:ea typeface="微软雅黑" charset="-122"/>
                </a:endParaRPr>
              </a:p>
            </p:txBody>
          </p:sp>
        </p:grpSp>
        <p:sp>
          <p:nvSpPr>
            <p:cNvPr id="1048630" name="TextBox 5"/>
            <p:cNvSpPr txBox="1"/>
            <p:nvPr/>
          </p:nvSpPr>
          <p:spPr>
            <a:xfrm>
              <a:off x="5325448" y="509360"/>
              <a:ext cx="3041731" cy="461664"/>
            </a:xfrm>
            <a:prstGeom prst="rect">
              <a:avLst/>
            </a:prstGeom>
            <a:noFill/>
          </p:spPr>
          <p:txBody>
            <a:bodyPr wrap="square" rtlCol="0">
              <a:spAutoFit/>
            </a:bodyPr>
            <a:lstStyle/>
            <a:p>
              <a:pPr defTabSz="685800"/>
              <a:endParaRPr lang="zh-CN" altLang="en-US" sz="2400" b="1" dirty="0">
                <a:solidFill>
                  <a:srgbClr val="92D050"/>
                </a:solidFill>
                <a:latin typeface="微软雅黑" charset="-122"/>
                <a:ea typeface="微软雅黑" charset="-122"/>
              </a:endParaRPr>
            </a:p>
          </p:txBody>
        </p:sp>
      </p:grpSp>
      <p:sp>
        <p:nvSpPr>
          <p:cNvPr id="1048631" name="TextBox 5"/>
          <p:cNvSpPr txBox="1"/>
          <p:nvPr/>
        </p:nvSpPr>
        <p:spPr>
          <a:xfrm>
            <a:off x="4253726" y="542097"/>
            <a:ext cx="3505002" cy="461605"/>
          </a:xfrm>
          <a:prstGeom prst="rect">
            <a:avLst/>
          </a:prstGeom>
          <a:noFill/>
        </p:spPr>
        <p:txBody>
          <a:bodyPr wrap="square" rtlCol="0">
            <a:spAutoFit/>
          </a:bodyPr>
          <a:lstStyle/>
          <a:p>
            <a:pPr algn="ctr" defTabSz="685800"/>
            <a:r>
              <a:rPr lang="zh-CN" altLang="en-US" sz="2400" b="1" dirty="0">
                <a:solidFill>
                  <a:srgbClr val="F8AC14"/>
                </a:solidFill>
                <a:latin typeface="微软雅黑" charset="-122"/>
                <a:ea typeface="微软雅黑" charset="-122"/>
              </a:rPr>
              <a:t>资源</a:t>
            </a:r>
            <a:endParaRPr lang="zh-CN" altLang="en-US" sz="2400" b="1" dirty="0">
              <a:solidFill>
                <a:srgbClr val="F8AC14"/>
              </a:solidFill>
              <a:latin typeface="微软雅黑" charset="-122"/>
              <a:ea typeface="微软雅黑" charset="-122"/>
            </a:endParaRPr>
          </a:p>
        </p:txBody>
      </p:sp>
      <p:pic>
        <p:nvPicPr>
          <p:cNvPr id="2097160" name="图片 32" descr="C:\Users\Charlieboom-\Desktop\2.png2"/>
          <p:cNvPicPr>
            <a:picLocks noChangeAspect="1"/>
          </p:cNvPicPr>
          <p:nvPr/>
        </p:nvPicPr>
        <p:blipFill rotWithShape="1">
          <a:blip r:embed="rId5"/>
          <a:srcRect/>
          <a:stretch>
            <a:fillRect/>
          </a:stretch>
        </p:blipFill>
        <p:spPr>
          <a:xfrm>
            <a:off x="8406362" y="1843279"/>
            <a:ext cx="2085068" cy="3707917"/>
          </a:xfrm>
          <a:prstGeom prst="rect">
            <a:avLst/>
          </a:prstGeom>
        </p:spPr>
      </p:pic>
      <p:pic>
        <p:nvPicPr>
          <p:cNvPr id="2097161" name="图片 3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23914" y="2528922"/>
            <a:ext cx="1932860" cy="3865720"/>
          </a:xfrm>
          <a:prstGeom prst="rect">
            <a:avLst/>
          </a:prstGeom>
        </p:spPr>
      </p:pic>
      <p:pic>
        <p:nvPicPr>
          <p:cNvPr id="17" name="图片 16"/>
          <p:cNvPicPr>
            <a:picLocks noChangeAspect="1"/>
          </p:cNvPicPr>
          <p:nvPr/>
        </p:nvPicPr>
        <p:blipFill rotWithShape="1">
          <a:blip r:embed="rId7" cstate="print">
            <a:extLst>
              <a:ext uri="{28A0092B-C50C-407E-A947-70E740481C1C}">
                <a14:useLocalDpi xmlns:a14="http://schemas.microsoft.com/office/drawing/2010/main" val="0"/>
              </a:ext>
            </a:extLst>
          </a:blip>
          <a:srcRect t="4851"/>
          <a:stretch>
            <a:fillRect/>
          </a:stretch>
        </p:blipFill>
        <p:spPr>
          <a:xfrm>
            <a:off x="4554184" y="1248992"/>
            <a:ext cx="2740655" cy="5215431"/>
          </a:xfrm>
          <a:prstGeom prst="rect">
            <a:avLst/>
          </a:prstGeom>
          <a:ln>
            <a:noFill/>
          </a:ln>
          <a:effectLst>
            <a:outerShdw blurRad="190500" algn="tl" rotWithShape="0">
              <a:srgbClr val="000000">
                <a:alpha val="70000"/>
              </a:srgbClr>
            </a:outerShdw>
          </a:effectLst>
        </p:spPr>
      </p:pic>
    </p:spTree>
    <p:custDataLst>
      <p:tags r:id="rId8"/>
    </p:custDataLst>
  </p:cSld>
  <p:clrMapOvr>
    <a:masterClrMapping/>
  </p:clrMapOvr>
  <mc:AlternateContent xmlns:mc="http://schemas.openxmlformats.org/markup-compatibility/2006">
    <mc:Choice xmlns:p14="http://schemas.microsoft.com/office/powerpoint/2010/main" Requires="p14">
      <p:transition spd="slow" p14:dur="1250" advClick="0" advTm="0">
        <p14:pan dir="u"/>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048626"/>
                                        </p:tgtEl>
                                        <p:attrNameLst>
                                          <p:attrName>style.visibility</p:attrName>
                                        </p:attrNameLst>
                                      </p:cBhvr>
                                      <p:to>
                                        <p:strVal val="visible"/>
                                      </p:to>
                                    </p:set>
                                    <p:anim calcmode="lin" valueType="num">
                                      <p:cBhvr>
                                        <p:cTn id="7" dur="500" fill="hold"/>
                                        <p:tgtEl>
                                          <p:spTgt spid="104862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048626"/>
                                        </p:tgtEl>
                                        <p:attrNameLst>
                                          <p:attrName>ppt_y</p:attrName>
                                        </p:attrNameLst>
                                      </p:cBhvr>
                                      <p:tavLst>
                                        <p:tav tm="0">
                                          <p:val>
                                            <p:strVal val="#ppt_y"/>
                                          </p:val>
                                        </p:tav>
                                        <p:tav tm="100000">
                                          <p:val>
                                            <p:strVal val="#ppt_y"/>
                                          </p:val>
                                        </p:tav>
                                      </p:tavLst>
                                    </p:anim>
                                    <p:anim calcmode="lin" valueType="num">
                                      <p:cBhvr>
                                        <p:cTn id="9" dur="500" fill="hold"/>
                                        <p:tgtEl>
                                          <p:spTgt spid="104862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04862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048626"/>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2097156"/>
                                        </p:tgtEl>
                                        <p:attrNameLst>
                                          <p:attrName>style.visibility</p:attrName>
                                        </p:attrNameLst>
                                      </p:cBhvr>
                                      <p:to>
                                        <p:strVal val="visible"/>
                                      </p:to>
                                    </p:set>
                                    <p:anim calcmode="lin" valueType="num">
                                      <p:cBhvr additive="base">
                                        <p:cTn id="16" dur="500" fill="hold"/>
                                        <p:tgtEl>
                                          <p:spTgt spid="2097156"/>
                                        </p:tgtEl>
                                        <p:attrNameLst>
                                          <p:attrName>ppt_x</p:attrName>
                                        </p:attrNameLst>
                                      </p:cBhvr>
                                      <p:tavLst>
                                        <p:tav tm="0">
                                          <p:val>
                                            <p:strVal val="#ppt_x"/>
                                          </p:val>
                                        </p:tav>
                                        <p:tav tm="100000">
                                          <p:val>
                                            <p:strVal val="#ppt_x"/>
                                          </p:val>
                                        </p:tav>
                                      </p:tavLst>
                                    </p:anim>
                                    <p:anim calcmode="lin" valueType="num">
                                      <p:cBhvr additive="base">
                                        <p:cTn id="17" dur="500" fill="hold"/>
                                        <p:tgtEl>
                                          <p:spTgt spid="209715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097157"/>
                                        </p:tgtEl>
                                        <p:attrNameLst>
                                          <p:attrName>style.visibility</p:attrName>
                                        </p:attrNameLst>
                                      </p:cBhvr>
                                      <p:to>
                                        <p:strVal val="visible"/>
                                      </p:to>
                                    </p:set>
                                    <p:anim calcmode="lin" valueType="num">
                                      <p:cBhvr additive="base">
                                        <p:cTn id="22" dur="500" fill="hold"/>
                                        <p:tgtEl>
                                          <p:spTgt spid="2097157"/>
                                        </p:tgtEl>
                                        <p:attrNameLst>
                                          <p:attrName>ppt_x</p:attrName>
                                        </p:attrNameLst>
                                      </p:cBhvr>
                                      <p:tavLst>
                                        <p:tav tm="0">
                                          <p:val>
                                            <p:strVal val="#ppt_x"/>
                                          </p:val>
                                        </p:tav>
                                        <p:tav tm="100000">
                                          <p:val>
                                            <p:strVal val="#ppt_x"/>
                                          </p:val>
                                        </p:tav>
                                      </p:tavLst>
                                    </p:anim>
                                    <p:anim calcmode="lin" valueType="num">
                                      <p:cBhvr additive="base">
                                        <p:cTn id="23" dur="500" fill="hold"/>
                                        <p:tgtEl>
                                          <p:spTgt spid="209715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2097158"/>
                                        </p:tgtEl>
                                        <p:attrNameLst>
                                          <p:attrName>style.visibility</p:attrName>
                                        </p:attrNameLst>
                                      </p:cBhvr>
                                      <p:to>
                                        <p:strVal val="visible"/>
                                      </p:to>
                                    </p:set>
                                    <p:anim calcmode="lin" valueType="num">
                                      <p:cBhvr additive="base">
                                        <p:cTn id="28" dur="500" fill="hold"/>
                                        <p:tgtEl>
                                          <p:spTgt spid="2097158"/>
                                        </p:tgtEl>
                                        <p:attrNameLst>
                                          <p:attrName>ppt_x</p:attrName>
                                        </p:attrNameLst>
                                      </p:cBhvr>
                                      <p:tavLst>
                                        <p:tav tm="0">
                                          <p:val>
                                            <p:strVal val="#ppt_x"/>
                                          </p:val>
                                        </p:tav>
                                        <p:tav tm="100000">
                                          <p:val>
                                            <p:strVal val="#ppt_x"/>
                                          </p:val>
                                        </p:tav>
                                      </p:tavLst>
                                    </p:anim>
                                    <p:anim calcmode="lin" valueType="num">
                                      <p:cBhvr additive="base">
                                        <p:cTn id="29" dur="500" fill="hold"/>
                                        <p:tgtEl>
                                          <p:spTgt spid="2097158"/>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8" presetClass="entr" presetSubtype="12" fill="hold" nodeType="clickEffect">
                                  <p:stCondLst>
                                    <p:cond delay="0"/>
                                  </p:stCondLst>
                                  <p:childTnLst>
                                    <p:set>
                                      <p:cBhvr>
                                        <p:cTn id="33" dur="1" fill="hold">
                                          <p:stCondLst>
                                            <p:cond delay="0"/>
                                          </p:stCondLst>
                                        </p:cTn>
                                        <p:tgtEl>
                                          <p:spTgt spid="2097159"/>
                                        </p:tgtEl>
                                        <p:attrNameLst>
                                          <p:attrName>style.visibility</p:attrName>
                                        </p:attrNameLst>
                                      </p:cBhvr>
                                      <p:to>
                                        <p:strVal val="visible"/>
                                      </p:to>
                                    </p:set>
                                    <p:animEffect transition="in" filter="strips(downLeft)">
                                      <p:cBhvr>
                                        <p:cTn id="34" dur="500"/>
                                        <p:tgtEl>
                                          <p:spTgt spid="2097159"/>
                                        </p:tgtEl>
                                      </p:cBhvr>
                                    </p:animEffect>
                                  </p:childTnLst>
                                </p:cTn>
                              </p:par>
                            </p:childTnLst>
                          </p:cTn>
                        </p:par>
                      </p:childTnLst>
                    </p:cTn>
                  </p:par>
                  <p:par>
                    <p:cTn id="35" fill="hold">
                      <p:stCondLst>
                        <p:cond delay="indefinite"/>
                      </p:stCondLst>
                      <p:childTnLst>
                        <p:par>
                          <p:cTn id="36" fill="hold">
                            <p:stCondLst>
                              <p:cond delay="0"/>
                            </p:stCondLst>
                            <p:childTnLst>
                              <p:par>
                                <p:cTn id="37" presetID="18" presetClass="entr" presetSubtype="12" fill="hold" nodeType="clickEffect">
                                  <p:stCondLst>
                                    <p:cond delay="0"/>
                                  </p:stCondLst>
                                  <p:childTnLst>
                                    <p:set>
                                      <p:cBhvr>
                                        <p:cTn id="38" dur="1" fill="hold">
                                          <p:stCondLst>
                                            <p:cond delay="0"/>
                                          </p:stCondLst>
                                        </p:cTn>
                                        <p:tgtEl>
                                          <p:spTgt spid="2097160"/>
                                        </p:tgtEl>
                                        <p:attrNameLst>
                                          <p:attrName>style.visibility</p:attrName>
                                        </p:attrNameLst>
                                      </p:cBhvr>
                                      <p:to>
                                        <p:strVal val="visible"/>
                                      </p:to>
                                    </p:set>
                                    <p:animEffect transition="in" filter="strips(downLeft)">
                                      <p:cBhvr>
                                        <p:cTn id="39" dur="500"/>
                                        <p:tgtEl>
                                          <p:spTgt spid="2097160"/>
                                        </p:tgtEl>
                                      </p:cBhvr>
                                    </p:animEffect>
                                  </p:childTnLst>
                                </p:cTn>
                              </p:par>
                            </p:childTnLst>
                          </p:cTn>
                        </p:par>
                      </p:childTnLst>
                    </p:cTn>
                  </p:par>
                  <p:par>
                    <p:cTn id="40" fill="hold">
                      <p:stCondLst>
                        <p:cond delay="indefinite"/>
                      </p:stCondLst>
                      <p:childTnLst>
                        <p:par>
                          <p:cTn id="41" fill="hold">
                            <p:stCondLst>
                              <p:cond delay="0"/>
                            </p:stCondLst>
                            <p:childTnLst>
                              <p:par>
                                <p:cTn id="42" presetID="18" presetClass="entr" presetSubtype="12" fill="hold" nodeType="clickEffect">
                                  <p:stCondLst>
                                    <p:cond delay="0"/>
                                  </p:stCondLst>
                                  <p:childTnLst>
                                    <p:set>
                                      <p:cBhvr>
                                        <p:cTn id="43" dur="1" fill="hold">
                                          <p:stCondLst>
                                            <p:cond delay="0"/>
                                          </p:stCondLst>
                                        </p:cTn>
                                        <p:tgtEl>
                                          <p:spTgt spid="2097161"/>
                                        </p:tgtEl>
                                        <p:attrNameLst>
                                          <p:attrName>style.visibility</p:attrName>
                                        </p:attrNameLst>
                                      </p:cBhvr>
                                      <p:to>
                                        <p:strVal val="visible"/>
                                      </p:to>
                                    </p:set>
                                    <p:animEffect transition="in" filter="strips(downLeft)">
                                      <p:cBhvr>
                                        <p:cTn id="44" dur="500"/>
                                        <p:tgtEl>
                                          <p:spTgt spid="20971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2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6"/>
          <p:cNvPicPr>
            <a:picLocks noChangeAspect="1"/>
          </p:cNvPicPr>
          <p:nvPr/>
        </p:nvPicPr>
        <p:blipFill rotWithShape="1">
          <a:blip r:embed="rId1" cstate="print">
            <a:extLst>
              <a:ext uri="{28A0092B-C50C-407E-A947-70E740481C1C}">
                <a14:useLocalDpi xmlns:a14="http://schemas.microsoft.com/office/drawing/2010/main" val="0"/>
              </a:ext>
            </a:extLst>
          </a:blip>
          <a:srcRect t="4851"/>
          <a:stretch>
            <a:fillRect/>
          </a:stretch>
        </p:blipFill>
        <p:spPr>
          <a:xfrm>
            <a:off x="5100957" y="1319709"/>
            <a:ext cx="2740655" cy="5215431"/>
          </a:xfrm>
          <a:prstGeom prst="rect">
            <a:avLst/>
          </a:prstGeom>
          <a:ln>
            <a:noFill/>
          </a:ln>
          <a:effectLst>
            <a:outerShdw blurRad="190500" algn="tl" rotWithShape="0">
              <a:srgbClr val="000000">
                <a:alpha val="70000"/>
              </a:srgbClr>
            </a:outerShdw>
          </a:effectLst>
        </p:spPr>
      </p:pic>
      <p:pic>
        <p:nvPicPr>
          <p:cNvPr id="2097164" name="图片 48" descr="C:\Users\Charlieboom-\Desktop\微信图片_20180802085913.png微信图片_20180802085913"/>
          <p:cNvPicPr>
            <a:picLocks noChangeAspect="1"/>
          </p:cNvPicPr>
          <p:nvPr/>
        </p:nvPicPr>
        <p:blipFill>
          <a:blip r:embed="rId2"/>
          <a:srcRect/>
          <a:stretch>
            <a:fillRect/>
          </a:stretch>
        </p:blipFill>
        <p:spPr>
          <a:xfrm>
            <a:off x="6440253" y="1321533"/>
            <a:ext cx="2922312" cy="5195804"/>
          </a:xfrm>
          <a:prstGeom prst="rect">
            <a:avLst/>
          </a:prstGeom>
          <a:ln>
            <a:noFill/>
          </a:ln>
          <a:effectLst>
            <a:outerShdw blurRad="190500" algn="tl" rotWithShape="0">
              <a:srgbClr val="000000">
                <a:alpha val="70000"/>
              </a:srgbClr>
            </a:outerShdw>
          </a:effectLst>
        </p:spPr>
      </p:pic>
      <p:grpSp>
        <p:nvGrpSpPr>
          <p:cNvPr id="47" name="组合 31"/>
          <p:cNvGrpSpPr/>
          <p:nvPr/>
        </p:nvGrpSpPr>
        <p:grpSpPr>
          <a:xfrm>
            <a:off x="1337535" y="2560006"/>
            <a:ext cx="3377758" cy="3377754"/>
            <a:chOff x="2728823" y="2285211"/>
            <a:chExt cx="2700000" cy="2700000"/>
          </a:xfrm>
        </p:grpSpPr>
        <p:sp>
          <p:nvSpPr>
            <p:cNvPr id="1048635" name="椭圆 32"/>
            <p:cNvSpPr/>
            <p:nvPr/>
          </p:nvSpPr>
          <p:spPr>
            <a:xfrm>
              <a:off x="2728823" y="2285211"/>
              <a:ext cx="2700000" cy="270000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636" name="椭圆 34"/>
            <p:cNvSpPr/>
            <p:nvPr/>
          </p:nvSpPr>
          <p:spPr>
            <a:xfrm>
              <a:off x="2818823" y="2375211"/>
              <a:ext cx="2520000" cy="2520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637" name="椭圆 35"/>
            <p:cNvSpPr/>
            <p:nvPr/>
          </p:nvSpPr>
          <p:spPr>
            <a:xfrm>
              <a:off x="3034412" y="2590800"/>
              <a:ext cx="2088822" cy="208882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638" name="椭圆 36"/>
            <p:cNvSpPr/>
            <p:nvPr/>
          </p:nvSpPr>
          <p:spPr>
            <a:xfrm>
              <a:off x="3311326" y="2867714"/>
              <a:ext cx="1534994" cy="1534994"/>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639" name="椭圆 37"/>
            <p:cNvSpPr/>
            <p:nvPr/>
          </p:nvSpPr>
          <p:spPr>
            <a:xfrm>
              <a:off x="3567812" y="3124200"/>
              <a:ext cx="1022022" cy="102202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640" name="椭圆 38"/>
            <p:cNvSpPr/>
            <p:nvPr/>
          </p:nvSpPr>
          <p:spPr>
            <a:xfrm>
              <a:off x="3821866" y="3378254"/>
              <a:ext cx="513914" cy="513914"/>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8" name="组合 39"/>
          <p:cNvGrpSpPr/>
          <p:nvPr/>
        </p:nvGrpSpPr>
        <p:grpSpPr>
          <a:xfrm rot="2700000">
            <a:off x="-2854140" y="-1246741"/>
            <a:ext cx="2418134" cy="459548"/>
            <a:chOff x="4933951" y="3094038"/>
            <a:chExt cx="2263775" cy="430213"/>
          </a:xfrm>
        </p:grpSpPr>
        <p:sp>
          <p:nvSpPr>
            <p:cNvPr id="1048641" name="Freeform 11"/>
            <p:cNvSpPr/>
            <p:nvPr/>
          </p:nvSpPr>
          <p:spPr bwMode="auto">
            <a:xfrm>
              <a:off x="4933951" y="3094038"/>
              <a:ext cx="904875" cy="430213"/>
            </a:xfrm>
            <a:custGeom>
              <a:avLst/>
              <a:gdLst>
                <a:gd name="T0" fmla="*/ 0 w 570"/>
                <a:gd name="T1" fmla="*/ 271 h 271"/>
                <a:gd name="T2" fmla="*/ 142 w 570"/>
                <a:gd name="T3" fmla="*/ 134 h 271"/>
                <a:gd name="T4" fmla="*/ 0 w 570"/>
                <a:gd name="T5" fmla="*/ 0 h 271"/>
                <a:gd name="T6" fmla="*/ 214 w 570"/>
                <a:gd name="T7" fmla="*/ 0 h 271"/>
                <a:gd name="T8" fmla="*/ 429 w 570"/>
                <a:gd name="T9" fmla="*/ 0 h 271"/>
                <a:gd name="T10" fmla="*/ 570 w 570"/>
                <a:gd name="T11" fmla="*/ 134 h 271"/>
                <a:gd name="T12" fmla="*/ 429 w 570"/>
                <a:gd name="T13" fmla="*/ 271 h 271"/>
                <a:gd name="T14" fmla="*/ 214 w 570"/>
                <a:gd name="T15" fmla="*/ 271 h 271"/>
                <a:gd name="T16" fmla="*/ 0 w 570"/>
                <a:gd name="T17" fmla="*/ 271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0" h="271">
                  <a:moveTo>
                    <a:pt x="0" y="271"/>
                  </a:moveTo>
                  <a:lnTo>
                    <a:pt x="142" y="134"/>
                  </a:lnTo>
                  <a:lnTo>
                    <a:pt x="0" y="0"/>
                  </a:lnTo>
                  <a:lnTo>
                    <a:pt x="214" y="0"/>
                  </a:lnTo>
                  <a:lnTo>
                    <a:pt x="429" y="0"/>
                  </a:lnTo>
                  <a:lnTo>
                    <a:pt x="570" y="134"/>
                  </a:lnTo>
                  <a:lnTo>
                    <a:pt x="429" y="271"/>
                  </a:lnTo>
                  <a:lnTo>
                    <a:pt x="214" y="271"/>
                  </a:lnTo>
                  <a:lnTo>
                    <a:pt x="0" y="271"/>
                  </a:lnTo>
                  <a:close/>
                </a:path>
              </a:pathLst>
            </a:custGeom>
            <a:solidFill>
              <a:schemeClr val="accent3"/>
            </a:solidFill>
            <a:ln>
              <a:noFill/>
            </a:ln>
          </p:spPr>
          <p:txBody>
            <a:bodyPr vert="horz" wrap="square" lIns="91428" tIns="45714" rIns="91428" bIns="45714" numCol="1" anchor="t" anchorCtr="0" compatLnSpc="1"/>
            <a:lstStyle/>
            <a:p>
              <a:endParaRPr lang="zh-CN" altLang="en-US"/>
            </a:p>
          </p:txBody>
        </p:sp>
        <p:sp>
          <p:nvSpPr>
            <p:cNvPr id="1048642" name="Freeform 12"/>
            <p:cNvSpPr/>
            <p:nvPr/>
          </p:nvSpPr>
          <p:spPr bwMode="auto">
            <a:xfrm>
              <a:off x="5033963" y="3260725"/>
              <a:ext cx="1795463" cy="93663"/>
            </a:xfrm>
            <a:custGeom>
              <a:avLst/>
              <a:gdLst>
                <a:gd name="T0" fmla="*/ 1131 w 1131"/>
                <a:gd name="T1" fmla="*/ 29 h 59"/>
                <a:gd name="T2" fmla="*/ 1131 w 1131"/>
                <a:gd name="T3" fmla="*/ 0 h 59"/>
                <a:gd name="T4" fmla="*/ 0 w 1131"/>
                <a:gd name="T5" fmla="*/ 0 h 59"/>
                <a:gd name="T6" fmla="*/ 0 w 1131"/>
                <a:gd name="T7" fmla="*/ 29 h 59"/>
                <a:gd name="T8" fmla="*/ 0 w 1131"/>
                <a:gd name="T9" fmla="*/ 59 h 59"/>
                <a:gd name="T10" fmla="*/ 1131 w 1131"/>
                <a:gd name="T11" fmla="*/ 59 h 59"/>
                <a:gd name="T12" fmla="*/ 1131 w 1131"/>
                <a:gd name="T13" fmla="*/ 29 h 59"/>
              </a:gdLst>
              <a:ahLst/>
              <a:cxnLst>
                <a:cxn ang="0">
                  <a:pos x="T0" y="T1"/>
                </a:cxn>
                <a:cxn ang="0">
                  <a:pos x="T2" y="T3"/>
                </a:cxn>
                <a:cxn ang="0">
                  <a:pos x="T4" y="T5"/>
                </a:cxn>
                <a:cxn ang="0">
                  <a:pos x="T6" y="T7"/>
                </a:cxn>
                <a:cxn ang="0">
                  <a:pos x="T8" y="T9"/>
                </a:cxn>
                <a:cxn ang="0">
                  <a:pos x="T10" y="T11"/>
                </a:cxn>
                <a:cxn ang="0">
                  <a:pos x="T12" y="T13"/>
                </a:cxn>
              </a:cxnLst>
              <a:rect l="0" t="0" r="r" b="b"/>
              <a:pathLst>
                <a:path w="1131" h="59">
                  <a:moveTo>
                    <a:pt x="1131" y="29"/>
                  </a:moveTo>
                  <a:lnTo>
                    <a:pt x="1131" y="0"/>
                  </a:lnTo>
                  <a:lnTo>
                    <a:pt x="0" y="0"/>
                  </a:lnTo>
                  <a:lnTo>
                    <a:pt x="0" y="29"/>
                  </a:lnTo>
                  <a:lnTo>
                    <a:pt x="0" y="59"/>
                  </a:lnTo>
                  <a:lnTo>
                    <a:pt x="1131" y="59"/>
                  </a:lnTo>
                  <a:lnTo>
                    <a:pt x="1131" y="29"/>
                  </a:lnTo>
                  <a:close/>
                </a:path>
              </a:pathLst>
            </a:custGeom>
            <a:solidFill>
              <a:schemeClr val="tx1">
                <a:lumMod val="65000"/>
                <a:lumOff val="35000"/>
              </a:schemeClr>
            </a:solidFill>
            <a:ln>
              <a:noFill/>
            </a:ln>
          </p:spPr>
          <p:txBody>
            <a:bodyPr vert="horz" wrap="square" lIns="91428" tIns="45714" rIns="91428" bIns="45714" numCol="1" anchor="t" anchorCtr="0" compatLnSpc="1"/>
            <a:lstStyle/>
            <a:p>
              <a:endParaRPr lang="zh-CN" altLang="en-US"/>
            </a:p>
          </p:txBody>
        </p:sp>
        <p:sp>
          <p:nvSpPr>
            <p:cNvPr id="1048643" name="Rectangle 13"/>
            <p:cNvSpPr>
              <a:spLocks noChangeArrowheads="1"/>
            </p:cNvSpPr>
            <p:nvPr/>
          </p:nvSpPr>
          <p:spPr bwMode="auto">
            <a:xfrm>
              <a:off x="5033963" y="3306763"/>
              <a:ext cx="1795463" cy="47625"/>
            </a:xfrm>
            <a:prstGeom prst="rect">
              <a:avLst/>
            </a:prstGeom>
            <a:solidFill>
              <a:schemeClr val="tx1">
                <a:lumMod val="85000"/>
                <a:lumOff val="15000"/>
              </a:schemeClr>
            </a:solidFill>
            <a:ln>
              <a:noFill/>
            </a:ln>
          </p:spPr>
          <p:txBody>
            <a:bodyPr vert="horz" wrap="square" lIns="91428" tIns="45714" rIns="91428" bIns="45714" numCol="1" anchor="t" anchorCtr="0" compatLnSpc="1"/>
            <a:lstStyle/>
            <a:p>
              <a:endParaRPr lang="zh-CN" altLang="en-US"/>
            </a:p>
          </p:txBody>
        </p:sp>
        <p:sp>
          <p:nvSpPr>
            <p:cNvPr id="1048644" name="Freeform 14"/>
            <p:cNvSpPr/>
            <p:nvPr/>
          </p:nvSpPr>
          <p:spPr bwMode="auto">
            <a:xfrm>
              <a:off x="6713538" y="3198813"/>
              <a:ext cx="484188" cy="217488"/>
            </a:xfrm>
            <a:custGeom>
              <a:avLst/>
              <a:gdLst>
                <a:gd name="T0" fmla="*/ 305 w 305"/>
                <a:gd name="T1" fmla="*/ 68 h 137"/>
                <a:gd name="T2" fmla="*/ 305 w 305"/>
                <a:gd name="T3" fmla="*/ 68 h 137"/>
                <a:gd name="T4" fmla="*/ 0 w 305"/>
                <a:gd name="T5" fmla="*/ 0 h 137"/>
                <a:gd name="T6" fmla="*/ 59 w 305"/>
                <a:gd name="T7" fmla="*/ 68 h 137"/>
                <a:gd name="T8" fmla="*/ 59 w 305"/>
                <a:gd name="T9" fmla="*/ 68 h 137"/>
                <a:gd name="T10" fmla="*/ 0 w 305"/>
                <a:gd name="T11" fmla="*/ 137 h 137"/>
                <a:gd name="T12" fmla="*/ 305 w 305"/>
                <a:gd name="T13" fmla="*/ 68 h 137"/>
              </a:gdLst>
              <a:ahLst/>
              <a:cxnLst>
                <a:cxn ang="0">
                  <a:pos x="T0" y="T1"/>
                </a:cxn>
                <a:cxn ang="0">
                  <a:pos x="T2" y="T3"/>
                </a:cxn>
                <a:cxn ang="0">
                  <a:pos x="T4" y="T5"/>
                </a:cxn>
                <a:cxn ang="0">
                  <a:pos x="T6" y="T7"/>
                </a:cxn>
                <a:cxn ang="0">
                  <a:pos x="T8" y="T9"/>
                </a:cxn>
                <a:cxn ang="0">
                  <a:pos x="T10" y="T11"/>
                </a:cxn>
                <a:cxn ang="0">
                  <a:pos x="T12" y="T13"/>
                </a:cxn>
              </a:cxnLst>
              <a:rect l="0" t="0" r="r" b="b"/>
              <a:pathLst>
                <a:path w="305" h="137">
                  <a:moveTo>
                    <a:pt x="305" y="68"/>
                  </a:moveTo>
                  <a:lnTo>
                    <a:pt x="305" y="68"/>
                  </a:lnTo>
                  <a:lnTo>
                    <a:pt x="0" y="0"/>
                  </a:lnTo>
                  <a:lnTo>
                    <a:pt x="59" y="68"/>
                  </a:lnTo>
                  <a:lnTo>
                    <a:pt x="59" y="68"/>
                  </a:lnTo>
                  <a:lnTo>
                    <a:pt x="0" y="137"/>
                  </a:lnTo>
                  <a:lnTo>
                    <a:pt x="305" y="68"/>
                  </a:lnTo>
                  <a:close/>
                </a:path>
              </a:pathLst>
            </a:custGeom>
            <a:solidFill>
              <a:schemeClr val="bg1">
                <a:lumMod val="85000"/>
              </a:schemeClr>
            </a:solidFill>
            <a:ln>
              <a:noFill/>
            </a:ln>
          </p:spPr>
          <p:txBody>
            <a:bodyPr vert="horz" wrap="square" lIns="91428" tIns="45714" rIns="91428" bIns="45714" numCol="1" anchor="t" anchorCtr="0" compatLnSpc="1"/>
            <a:lstStyle/>
            <a:p>
              <a:endParaRPr lang="zh-CN" altLang="en-US"/>
            </a:p>
          </p:txBody>
        </p:sp>
        <p:sp>
          <p:nvSpPr>
            <p:cNvPr id="1048645" name="Freeform 15"/>
            <p:cNvSpPr/>
            <p:nvPr/>
          </p:nvSpPr>
          <p:spPr bwMode="auto">
            <a:xfrm>
              <a:off x="6713538" y="3306763"/>
              <a:ext cx="484188" cy="109538"/>
            </a:xfrm>
            <a:custGeom>
              <a:avLst/>
              <a:gdLst>
                <a:gd name="T0" fmla="*/ 0 w 305"/>
                <a:gd name="T1" fmla="*/ 69 h 69"/>
                <a:gd name="T2" fmla="*/ 305 w 305"/>
                <a:gd name="T3" fmla="*/ 0 h 69"/>
                <a:gd name="T4" fmla="*/ 305 w 305"/>
                <a:gd name="T5" fmla="*/ 0 h 69"/>
                <a:gd name="T6" fmla="*/ 59 w 305"/>
                <a:gd name="T7" fmla="*/ 0 h 69"/>
                <a:gd name="T8" fmla="*/ 59 w 305"/>
                <a:gd name="T9" fmla="*/ 0 h 69"/>
                <a:gd name="T10" fmla="*/ 0 w 305"/>
                <a:gd name="T11" fmla="*/ 69 h 69"/>
              </a:gdLst>
              <a:ahLst/>
              <a:cxnLst>
                <a:cxn ang="0">
                  <a:pos x="T0" y="T1"/>
                </a:cxn>
                <a:cxn ang="0">
                  <a:pos x="T2" y="T3"/>
                </a:cxn>
                <a:cxn ang="0">
                  <a:pos x="T4" y="T5"/>
                </a:cxn>
                <a:cxn ang="0">
                  <a:pos x="T6" y="T7"/>
                </a:cxn>
                <a:cxn ang="0">
                  <a:pos x="T8" y="T9"/>
                </a:cxn>
                <a:cxn ang="0">
                  <a:pos x="T10" y="T11"/>
                </a:cxn>
              </a:cxnLst>
              <a:rect l="0" t="0" r="r" b="b"/>
              <a:pathLst>
                <a:path w="305" h="69">
                  <a:moveTo>
                    <a:pt x="0" y="69"/>
                  </a:moveTo>
                  <a:lnTo>
                    <a:pt x="305" y="0"/>
                  </a:lnTo>
                  <a:lnTo>
                    <a:pt x="305" y="0"/>
                  </a:lnTo>
                  <a:lnTo>
                    <a:pt x="59" y="0"/>
                  </a:lnTo>
                  <a:lnTo>
                    <a:pt x="59" y="0"/>
                  </a:lnTo>
                  <a:lnTo>
                    <a:pt x="0" y="69"/>
                  </a:lnTo>
                  <a:close/>
                </a:path>
              </a:pathLst>
            </a:custGeom>
            <a:solidFill>
              <a:schemeClr val="bg1">
                <a:lumMod val="65000"/>
              </a:schemeClr>
            </a:solidFill>
            <a:ln>
              <a:noFill/>
            </a:ln>
          </p:spPr>
          <p:txBody>
            <a:bodyPr vert="horz" wrap="square" lIns="91428" tIns="45714" rIns="91428" bIns="45714" numCol="1" anchor="t" anchorCtr="0" compatLnSpc="1"/>
            <a:lstStyle/>
            <a:p>
              <a:endParaRPr lang="zh-CN" altLang="en-US"/>
            </a:p>
          </p:txBody>
        </p:sp>
      </p:grpSp>
      <p:sp>
        <p:nvSpPr>
          <p:cNvPr id="1048646" name="文本框 66"/>
          <p:cNvSpPr txBox="1">
            <a:spLocks noChangeArrowheads="1"/>
          </p:cNvSpPr>
          <p:nvPr/>
        </p:nvSpPr>
        <p:spPr bwMode="auto">
          <a:xfrm>
            <a:off x="581650" y="231248"/>
            <a:ext cx="3404921" cy="523152"/>
          </a:xfrm>
          <a:prstGeom prst="rect">
            <a:avLst/>
          </a:prstGeom>
          <a:noFill/>
          <a:ln>
            <a:noFill/>
          </a:ln>
        </p:spPr>
        <p:txBody>
          <a:bodyPr wrap="square">
            <a:spAutoFit/>
          </a:bodyPr>
          <a:lstStyle>
            <a:lvl1pPr>
              <a:defRPr sz="1300">
                <a:solidFill>
                  <a:schemeClr val="tx1"/>
                </a:solidFill>
                <a:latin typeface="Calibri" pitchFamily="34" charset="0"/>
                <a:ea typeface="宋体" charset="-122"/>
              </a:defRPr>
            </a:lvl1pPr>
            <a:lvl2pPr marL="742950" indent="-285750">
              <a:defRPr sz="1300">
                <a:solidFill>
                  <a:schemeClr val="tx1"/>
                </a:solidFill>
                <a:latin typeface="Calibri" pitchFamily="34" charset="0"/>
                <a:ea typeface="宋体" charset="-122"/>
              </a:defRPr>
            </a:lvl2pPr>
            <a:lvl3pPr marL="1143000" indent="-228600">
              <a:defRPr sz="1300">
                <a:solidFill>
                  <a:schemeClr val="tx1"/>
                </a:solidFill>
                <a:latin typeface="Calibri" pitchFamily="34" charset="0"/>
                <a:ea typeface="宋体" charset="-122"/>
              </a:defRPr>
            </a:lvl3pPr>
            <a:lvl4pPr marL="1600200" indent="-228600">
              <a:defRPr sz="1300">
                <a:solidFill>
                  <a:schemeClr val="tx1"/>
                </a:solidFill>
                <a:latin typeface="Calibri" pitchFamily="34" charset="0"/>
                <a:ea typeface="宋体" charset="-122"/>
              </a:defRPr>
            </a:lvl4pPr>
            <a:lvl5pPr marL="2057400" indent="-228600">
              <a:defRPr sz="1300">
                <a:solidFill>
                  <a:schemeClr val="tx1"/>
                </a:solidFill>
                <a:latin typeface="Calibri" pitchFamily="34" charset="0"/>
                <a:ea typeface="宋体" charset="-122"/>
              </a:defRPr>
            </a:lvl5pPr>
            <a:lvl6pPr marL="2514600" indent="-228600" defTabSz="685800" eaLnBrk="0" fontAlgn="base" hangingPunct="0">
              <a:spcBef>
                <a:spcPct val="0"/>
              </a:spcBef>
              <a:spcAft>
                <a:spcPct val="0"/>
              </a:spcAft>
              <a:defRPr sz="1300">
                <a:solidFill>
                  <a:schemeClr val="tx1"/>
                </a:solidFill>
                <a:latin typeface="Calibri" pitchFamily="34" charset="0"/>
                <a:ea typeface="宋体" charset="-122"/>
              </a:defRPr>
            </a:lvl6pPr>
            <a:lvl7pPr marL="2971800" indent="-228600" defTabSz="685800" eaLnBrk="0" fontAlgn="base" hangingPunct="0">
              <a:spcBef>
                <a:spcPct val="0"/>
              </a:spcBef>
              <a:spcAft>
                <a:spcPct val="0"/>
              </a:spcAft>
              <a:defRPr sz="1300">
                <a:solidFill>
                  <a:schemeClr val="tx1"/>
                </a:solidFill>
                <a:latin typeface="Calibri" pitchFamily="34" charset="0"/>
                <a:ea typeface="宋体" charset="-122"/>
              </a:defRPr>
            </a:lvl7pPr>
            <a:lvl8pPr marL="3429000" indent="-228600" defTabSz="685800" eaLnBrk="0" fontAlgn="base" hangingPunct="0">
              <a:spcBef>
                <a:spcPct val="0"/>
              </a:spcBef>
              <a:spcAft>
                <a:spcPct val="0"/>
              </a:spcAft>
              <a:defRPr sz="1300">
                <a:solidFill>
                  <a:schemeClr val="tx1"/>
                </a:solidFill>
                <a:latin typeface="Calibri" pitchFamily="34" charset="0"/>
                <a:ea typeface="宋体" charset="-122"/>
              </a:defRPr>
            </a:lvl8pPr>
            <a:lvl9pPr marL="3886200" indent="-228600" defTabSz="685800" eaLnBrk="0" fontAlgn="base" hangingPunct="0">
              <a:spcBef>
                <a:spcPct val="0"/>
              </a:spcBef>
              <a:spcAft>
                <a:spcPct val="0"/>
              </a:spcAft>
              <a:defRPr sz="1300">
                <a:solidFill>
                  <a:schemeClr val="tx1"/>
                </a:solidFill>
                <a:latin typeface="Calibri" pitchFamily="34" charset="0"/>
                <a:ea typeface="宋体" charset="-122"/>
              </a:defRPr>
            </a:lvl9pPr>
          </a:lstStyle>
          <a:p>
            <a:pPr eaLnBrk="1" hangingPunct="1"/>
            <a:r>
              <a:rPr lang="zh-CN" altLang="en-US" sz="2800" b="1" dirty="0">
                <a:latin typeface="Helvetica" pitchFamily="34" charset="0"/>
                <a:ea typeface="SimSun-ExtB" pitchFamily="49" charset="-122"/>
                <a:cs typeface="Arial" charset="0"/>
              </a:rPr>
              <a:t>功能展示</a:t>
            </a:r>
            <a:endParaRPr lang="zh-CN" altLang="en-US" sz="2800" b="1" dirty="0">
              <a:latin typeface="Helvetica" pitchFamily="34" charset="0"/>
              <a:ea typeface="SimSun-ExtB" pitchFamily="49" charset="-122"/>
              <a:cs typeface="Arial" charset="0"/>
            </a:endParaRPr>
          </a:p>
        </p:txBody>
      </p:sp>
      <p:sp>
        <p:nvSpPr>
          <p:cNvPr id="1048647" name="矩形 26"/>
          <p:cNvSpPr/>
          <p:nvPr/>
        </p:nvSpPr>
        <p:spPr bwMode="auto">
          <a:xfrm>
            <a:off x="209351" y="316813"/>
            <a:ext cx="340030" cy="312447"/>
          </a:xfrm>
          <a:prstGeom prst="rect">
            <a:avLst/>
          </a:prstGeom>
          <a:solidFill>
            <a:srgbClr val="F9C25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dirty="0">
              <a:solidFill>
                <a:srgbClr val="F9C255"/>
              </a:solidFill>
            </a:endParaRPr>
          </a:p>
        </p:txBody>
      </p:sp>
      <p:grpSp>
        <p:nvGrpSpPr>
          <p:cNvPr id="49" name="组合 27"/>
          <p:cNvGrpSpPr/>
          <p:nvPr/>
        </p:nvGrpSpPr>
        <p:grpSpPr>
          <a:xfrm>
            <a:off x="1687586" y="1694283"/>
            <a:ext cx="2701074" cy="732074"/>
            <a:chOff x="4058225" y="457936"/>
            <a:chExt cx="4308954" cy="584449"/>
          </a:xfrm>
        </p:grpSpPr>
        <p:grpSp>
          <p:nvGrpSpPr>
            <p:cNvPr id="50" name="组合 28"/>
            <p:cNvGrpSpPr/>
            <p:nvPr/>
          </p:nvGrpSpPr>
          <p:grpSpPr>
            <a:xfrm>
              <a:off x="4058225" y="457936"/>
              <a:ext cx="4142700" cy="584449"/>
              <a:chOff x="4261425" y="611634"/>
              <a:chExt cx="4142700" cy="584449"/>
            </a:xfrm>
          </p:grpSpPr>
          <p:sp>
            <p:nvSpPr>
              <p:cNvPr id="1048648" name="圆角矩形 16"/>
              <p:cNvSpPr/>
              <p:nvPr/>
            </p:nvSpPr>
            <p:spPr>
              <a:xfrm>
                <a:off x="4261425" y="611634"/>
                <a:ext cx="4142700" cy="584449"/>
              </a:xfrm>
              <a:prstGeom prst="roundRect">
                <a:avLst>
                  <a:gd name="adj" fmla="val 50000"/>
                </a:avLst>
              </a:prstGeom>
              <a:gradFill flip="none" rotWithShape="1">
                <a:gsLst>
                  <a:gs pos="1000">
                    <a:srgbClr val="DEDEDE"/>
                  </a:gs>
                  <a:gs pos="30000">
                    <a:srgbClr val="E0E0E0"/>
                  </a:gs>
                  <a:gs pos="61000">
                    <a:srgbClr val="F6F6F6"/>
                  </a:gs>
                  <a:gs pos="100000">
                    <a:schemeClr val="bg1"/>
                  </a:gs>
                </a:gsLst>
                <a:lin ang="18900000" scaled="1"/>
              </a:gradFill>
              <a:ln w="19050">
                <a:noFill/>
              </a:ln>
              <a:effectLst>
                <a:outerShdw blurRad="3175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endParaRPr lang="zh-CN" altLang="en-US">
                  <a:solidFill>
                    <a:srgbClr val="92D050"/>
                  </a:solidFill>
                  <a:latin typeface="微软雅黑" charset="-122"/>
                  <a:ea typeface="微软雅黑" charset="-122"/>
                </a:endParaRPr>
              </a:p>
            </p:txBody>
          </p:sp>
          <p:sp>
            <p:nvSpPr>
              <p:cNvPr id="1048649" name="圆角矩形 17"/>
              <p:cNvSpPr/>
              <p:nvPr/>
            </p:nvSpPr>
            <p:spPr>
              <a:xfrm>
                <a:off x="4282860" y="627605"/>
                <a:ext cx="4088103" cy="551953"/>
              </a:xfrm>
              <a:prstGeom prst="roundRect">
                <a:avLst>
                  <a:gd name="adj" fmla="val 50000"/>
                </a:avLst>
              </a:prstGeom>
              <a:gradFill flip="none" rotWithShape="1">
                <a:gsLst>
                  <a:gs pos="0">
                    <a:schemeClr val="bg1">
                      <a:lumMod val="89000"/>
                    </a:schemeClr>
                  </a:gs>
                  <a:gs pos="67000">
                    <a:srgbClr val="F9F9F9"/>
                  </a:gs>
                </a:gsLst>
                <a:lin ang="81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endParaRPr lang="zh-CN" altLang="en-US">
                  <a:solidFill>
                    <a:srgbClr val="92D050"/>
                  </a:solidFill>
                  <a:latin typeface="微软雅黑" charset="-122"/>
                  <a:ea typeface="微软雅黑" charset="-122"/>
                </a:endParaRPr>
              </a:p>
            </p:txBody>
          </p:sp>
        </p:grpSp>
        <p:sp>
          <p:nvSpPr>
            <p:cNvPr id="1048650" name="TextBox 5"/>
            <p:cNvSpPr txBox="1"/>
            <p:nvPr/>
          </p:nvSpPr>
          <p:spPr>
            <a:xfrm>
              <a:off x="5325448" y="509360"/>
              <a:ext cx="3041731" cy="368521"/>
            </a:xfrm>
            <a:prstGeom prst="rect">
              <a:avLst/>
            </a:prstGeom>
            <a:noFill/>
          </p:spPr>
          <p:txBody>
            <a:bodyPr wrap="square" rtlCol="0">
              <a:spAutoFit/>
            </a:bodyPr>
            <a:lstStyle/>
            <a:p>
              <a:pPr defTabSz="685800"/>
              <a:endParaRPr lang="zh-CN" altLang="en-US" sz="2400" b="1" dirty="0">
                <a:solidFill>
                  <a:srgbClr val="92D050"/>
                </a:solidFill>
                <a:latin typeface="微软雅黑" charset="-122"/>
                <a:ea typeface="微软雅黑" charset="-122"/>
              </a:endParaRPr>
            </a:p>
          </p:txBody>
        </p:sp>
      </p:grpSp>
      <p:sp>
        <p:nvSpPr>
          <p:cNvPr id="1048651" name="矩形 1"/>
          <p:cNvSpPr/>
          <p:nvPr/>
        </p:nvSpPr>
        <p:spPr>
          <a:xfrm>
            <a:off x="1989337" y="1560633"/>
            <a:ext cx="2265108" cy="830494"/>
          </a:xfrm>
          <a:prstGeom prst="rect">
            <a:avLst/>
          </a:prstGeom>
          <a:noFill/>
          <a:ln w="9525">
            <a:noFill/>
          </a:ln>
        </p:spPr>
        <p:txBody>
          <a:bodyPr wrap="square" lIns="69279" tIns="34629" rIns="69279" bIns="34629">
            <a:spAutoFit/>
          </a:bodyPr>
          <a:lstStyle>
            <a:lvl1pPr marL="190500" indent="-190500" algn="l" rtl="0" eaLnBrk="0" fontAlgn="base" hangingPunct="0">
              <a:spcBef>
                <a:spcPct val="20000"/>
              </a:spcBef>
              <a:spcAft>
                <a:spcPct val="0"/>
              </a:spcAft>
              <a:buFont typeface="Arial" charset="0"/>
              <a:buChar char="•"/>
              <a:defRPr>
                <a:solidFill>
                  <a:schemeClr val="tx1"/>
                </a:solidFill>
                <a:latin typeface="+mn-lt"/>
                <a:ea typeface="+mn-ea"/>
                <a:cs typeface="+mn-cs"/>
                <a:sym typeface="Calibri" pitchFamily="34" charset="0"/>
              </a:defRPr>
            </a:lvl1pPr>
            <a:lvl2pPr marL="414655" indent="-158750" algn="l" rtl="0" eaLnBrk="0" fontAlgn="base" hangingPunct="0">
              <a:spcBef>
                <a:spcPct val="20000"/>
              </a:spcBef>
              <a:spcAft>
                <a:spcPct val="0"/>
              </a:spcAft>
              <a:buFont typeface="Arial" charset="0"/>
              <a:buChar char="–"/>
              <a:defRPr sz="1500">
                <a:solidFill>
                  <a:schemeClr val="tx1"/>
                </a:solidFill>
                <a:latin typeface="+mn-lt"/>
                <a:ea typeface="+mn-ea"/>
                <a:sym typeface="Calibri" pitchFamily="34" charset="0"/>
              </a:defRPr>
            </a:lvl2pPr>
            <a:lvl3pPr marL="638175" indent="-127000" algn="l" rtl="0" eaLnBrk="0" fontAlgn="base" hangingPunct="0">
              <a:spcBef>
                <a:spcPct val="20000"/>
              </a:spcBef>
              <a:spcAft>
                <a:spcPct val="0"/>
              </a:spcAft>
              <a:buFont typeface="Arial" charset="0"/>
              <a:buChar char="•"/>
              <a:defRPr>
                <a:solidFill>
                  <a:schemeClr val="tx1"/>
                </a:solidFill>
                <a:latin typeface="+mn-lt"/>
                <a:ea typeface="+mn-ea"/>
                <a:sym typeface="Calibri" pitchFamily="34" charset="0"/>
              </a:defRPr>
            </a:lvl3pPr>
            <a:lvl4pPr marL="895350" indent="-127000" algn="l" rtl="0" eaLnBrk="0" fontAlgn="base" hangingPunct="0">
              <a:spcBef>
                <a:spcPct val="20000"/>
              </a:spcBef>
              <a:spcAft>
                <a:spcPct val="0"/>
              </a:spcAft>
              <a:buFont typeface="Arial" charset="0"/>
              <a:buChar char="–"/>
              <a:defRPr sz="1100">
                <a:solidFill>
                  <a:schemeClr val="tx1"/>
                </a:solidFill>
                <a:latin typeface="+mn-lt"/>
                <a:ea typeface="+mn-ea"/>
                <a:sym typeface="Calibri" pitchFamily="34" charset="0"/>
              </a:defRPr>
            </a:lvl4pPr>
            <a:lvl5pPr marL="1152525" indent="-127000" algn="l" rtl="0" eaLnBrk="0" fontAlgn="base" hangingPunct="0">
              <a:spcBef>
                <a:spcPct val="20000"/>
              </a:spcBef>
              <a:spcAft>
                <a:spcPct val="0"/>
              </a:spcAft>
              <a:buFont typeface="Arial" charset="0"/>
              <a:buChar char="»"/>
              <a:defRPr sz="1100">
                <a:solidFill>
                  <a:schemeClr val="tx1"/>
                </a:solidFill>
                <a:latin typeface="+mn-lt"/>
                <a:ea typeface="+mn-ea"/>
                <a:sym typeface="Calibri" pitchFamily="34" charset="0"/>
              </a:defRPr>
            </a:lvl5pPr>
          </a:lstStyle>
          <a:p>
            <a:pPr marL="0" indent="0" eaLnBrk="1" hangingPunct="1">
              <a:lnSpc>
                <a:spcPct val="150000"/>
              </a:lnSpc>
              <a:spcBef>
                <a:spcPct val="0"/>
              </a:spcBef>
              <a:buNone/>
            </a:pPr>
            <a:r>
              <a:rPr lang="zh-CN" altLang="en-US" sz="3735" dirty="0">
                <a:solidFill>
                  <a:srgbClr val="F8AC14"/>
                </a:solidFill>
                <a:latin typeface="微软雅黑" charset="-122"/>
                <a:ea typeface="微软雅黑" charset="-122"/>
                <a:sym typeface="微软雅黑" charset="-122"/>
              </a:rPr>
              <a:t>社交功能</a:t>
            </a:r>
            <a:endParaRPr lang="zh-CN" altLang="zh-CN" sz="3735" dirty="0">
              <a:solidFill>
                <a:srgbClr val="F8AC14"/>
              </a:solidFill>
              <a:latin typeface="微软雅黑" charset="-122"/>
              <a:ea typeface="微软雅黑" charset="-122"/>
              <a:sym typeface="微软雅黑" charset="-122"/>
            </a:endParaRPr>
          </a:p>
        </p:txBody>
      </p:sp>
      <p:pic>
        <p:nvPicPr>
          <p:cNvPr id="2097165" name="图片 45" descr="C:\Users\Charlieboom-\Desktop\微信图片_20180802085917.png微信图片_20180802085917"/>
          <p:cNvPicPr>
            <a:picLocks noChangeAspect="1"/>
          </p:cNvPicPr>
          <p:nvPr/>
        </p:nvPicPr>
        <p:blipFill>
          <a:blip r:embed="rId3"/>
          <a:srcRect/>
          <a:stretch>
            <a:fillRect/>
          </a:stretch>
        </p:blipFill>
        <p:spPr>
          <a:xfrm>
            <a:off x="7665691" y="1322021"/>
            <a:ext cx="2923159" cy="5195316"/>
          </a:xfrm>
          <a:prstGeom prst="rect">
            <a:avLst/>
          </a:prstGeom>
          <a:ln>
            <a:noFill/>
          </a:ln>
          <a:effectLst>
            <a:outerShdw blurRad="190500" algn="tl" rotWithShape="0">
              <a:srgbClr val="000000">
                <a:alpha val="70000"/>
              </a:srgbClr>
            </a:outerShdw>
          </a:effectLst>
        </p:spPr>
      </p:pic>
      <p:pic>
        <p:nvPicPr>
          <p:cNvPr id="2097166" name="图片 46" descr="C:\Users\Charlieboom-\Desktop\微信图片_20180802085920.png微信图片_20180802085920"/>
          <p:cNvPicPr>
            <a:picLocks noChangeAspect="1"/>
          </p:cNvPicPr>
          <p:nvPr/>
        </p:nvPicPr>
        <p:blipFill>
          <a:blip r:embed="rId4"/>
          <a:srcRect/>
          <a:stretch>
            <a:fillRect/>
          </a:stretch>
        </p:blipFill>
        <p:spPr>
          <a:xfrm>
            <a:off x="8972880" y="1322021"/>
            <a:ext cx="2923159" cy="5197010"/>
          </a:xfrm>
          <a:prstGeom prst="rect">
            <a:avLst/>
          </a:prstGeom>
          <a:ln>
            <a:noFill/>
          </a:ln>
          <a:effectLst>
            <a:outerShdw blurRad="190500" algn="tl" rotWithShape="0">
              <a:srgbClr val="000000">
                <a:alpha val="70000"/>
              </a:srgbClr>
            </a:outerShdw>
          </a:effectLst>
        </p:spPr>
      </p:pic>
    </p:spTree>
    <p:custDataLst>
      <p:tags r:id="rId5"/>
    </p:custDataLst>
  </p:cSld>
  <p:clrMapOvr>
    <a:masterClrMapping/>
  </p:clrMapOvr>
  <mc:AlternateContent xmlns:mc="http://schemas.openxmlformats.org/markup-compatibility/2006">
    <mc:Choice xmlns:p14="http://schemas.microsoft.com/office/powerpoint/2010/main" Requires="p14">
      <p:transition spd="slow" p14:dur="1250" advClick="0" advTm="0">
        <p14:pan dir="u"/>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1000"/>
                                        <p:tgtEl>
                                          <p:spTgt spid="47"/>
                                        </p:tgtEl>
                                      </p:cBhvr>
                                    </p:animEffect>
                                    <p:anim calcmode="lin" valueType="num">
                                      <p:cBhvr>
                                        <p:cTn id="8" dur="1000" fill="hold"/>
                                        <p:tgtEl>
                                          <p:spTgt spid="47"/>
                                        </p:tgtEl>
                                        <p:attrNameLst>
                                          <p:attrName>ppt_x</p:attrName>
                                        </p:attrNameLst>
                                      </p:cBhvr>
                                      <p:tavLst>
                                        <p:tav tm="0">
                                          <p:val>
                                            <p:strVal val="#ppt_x"/>
                                          </p:val>
                                        </p:tav>
                                        <p:tav tm="100000">
                                          <p:val>
                                            <p:strVal val="#ppt_x"/>
                                          </p:val>
                                        </p:tav>
                                      </p:tavLst>
                                    </p:anim>
                                    <p:anim calcmode="lin" valueType="num">
                                      <p:cBhvr>
                                        <p:cTn id="9" dur="900" decel="100000" fill="hold"/>
                                        <p:tgtEl>
                                          <p:spTgt spid="4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7"/>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9"/>
                                        </p:tgtEl>
                                        <p:attrNameLst>
                                          <p:attrName>style.visibility</p:attrName>
                                        </p:attrNameLst>
                                      </p:cBhvr>
                                      <p:to>
                                        <p:strVal val="visible"/>
                                      </p:to>
                                    </p:set>
                                    <p:anim calcmode="lin" valueType="num">
                                      <p:cBhvr additive="base">
                                        <p:cTn id="15" dur="500" fill="hold"/>
                                        <p:tgtEl>
                                          <p:spTgt spid="49"/>
                                        </p:tgtEl>
                                        <p:attrNameLst>
                                          <p:attrName>ppt_x</p:attrName>
                                        </p:attrNameLst>
                                      </p:cBhvr>
                                      <p:tavLst>
                                        <p:tav tm="0">
                                          <p:val>
                                            <p:strVal val="#ppt_x"/>
                                          </p:val>
                                        </p:tav>
                                        <p:tav tm="100000">
                                          <p:val>
                                            <p:strVal val="#ppt_x"/>
                                          </p:val>
                                        </p:tav>
                                      </p:tavLst>
                                    </p:anim>
                                    <p:anim calcmode="lin" valueType="num">
                                      <p:cBhvr additive="base">
                                        <p:cTn id="16" dur="500" fill="hold"/>
                                        <p:tgtEl>
                                          <p:spTgt spid="49"/>
                                        </p:tgtEl>
                                        <p:attrNameLst>
                                          <p:attrName>ppt_y</p:attrName>
                                        </p:attrNameLst>
                                      </p:cBhvr>
                                      <p:tavLst>
                                        <p:tav tm="0">
                                          <p:val>
                                            <p:strVal val="1+#ppt_h/2"/>
                                          </p:val>
                                        </p:tav>
                                        <p:tav tm="100000">
                                          <p:val>
                                            <p:strVal val="#ppt_y"/>
                                          </p:val>
                                        </p:tav>
                                      </p:tavLst>
                                    </p:anim>
                                  </p:childTnLst>
                                </p:cTn>
                              </p:par>
                              <p:par>
                                <p:cTn id="17" presetID="3" presetClass="entr" presetSubtype="10" fill="hold" grpId="0" nodeType="withEffect">
                                  <p:stCondLst>
                                    <p:cond delay="0"/>
                                  </p:stCondLst>
                                  <p:childTnLst>
                                    <p:set>
                                      <p:cBhvr>
                                        <p:cTn id="18" dur="1" fill="hold">
                                          <p:stCondLst>
                                            <p:cond delay="0"/>
                                          </p:stCondLst>
                                        </p:cTn>
                                        <p:tgtEl>
                                          <p:spTgt spid="1048651"/>
                                        </p:tgtEl>
                                        <p:attrNameLst>
                                          <p:attrName>style.visibility</p:attrName>
                                        </p:attrNameLst>
                                      </p:cBhvr>
                                      <p:to>
                                        <p:strVal val="visible"/>
                                      </p:to>
                                    </p:set>
                                    <p:animEffect transition="in" filter="blinds(horizontal)">
                                      <p:cBhvr>
                                        <p:cTn id="19" dur="500"/>
                                        <p:tgtEl>
                                          <p:spTgt spid="1048651"/>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path" presetSubtype="0" accel="50000" decel="50000" fill="hold" nodeType="clickEffect">
                                  <p:stCondLst>
                                    <p:cond delay="0"/>
                                  </p:stCondLst>
                                  <p:childTnLst>
                                    <p:animMotion origin="layout" path="M -4.16667E-6 -3.7037E-7 L 0.32071 0.64838 " pathEditMode="relative" rAng="0" ptsTypes="AA">
                                      <p:cBhvr>
                                        <p:cTn id="23" dur="300" fill="hold"/>
                                        <p:tgtEl>
                                          <p:spTgt spid="48"/>
                                        </p:tgtEl>
                                        <p:attrNameLst>
                                          <p:attrName>ppt_x</p:attrName>
                                          <p:attrName>ppt_y</p:attrName>
                                        </p:attrNameLst>
                                      </p:cBhvr>
                                      <p:rCtr x="16029" y="32407"/>
                                    </p:animMotion>
                                  </p:childTnLst>
                                </p:cTn>
                              </p:par>
                            </p:childTnLst>
                          </p:cTn>
                        </p:par>
                      </p:childTnLst>
                    </p:cTn>
                  </p:par>
                  <p:par>
                    <p:cTn id="24" fill="hold">
                      <p:stCondLst>
                        <p:cond delay="indefinite"/>
                      </p:stCondLst>
                      <p:childTnLst>
                        <p:par>
                          <p:cTn id="25" fill="hold">
                            <p:stCondLst>
                              <p:cond delay="0"/>
                            </p:stCondLst>
                            <p:childTnLst>
                              <p:par>
                                <p:cTn id="26" presetID="41" presetClass="entr" presetSubtype="0" fill="hold" grpId="0" nodeType="clickEffect">
                                  <p:stCondLst>
                                    <p:cond delay="0"/>
                                  </p:stCondLst>
                                  <p:iterate type="lt">
                                    <p:tmPct val="10000"/>
                                  </p:iterate>
                                  <p:childTnLst>
                                    <p:set>
                                      <p:cBhvr>
                                        <p:cTn id="27" dur="1" fill="hold">
                                          <p:stCondLst>
                                            <p:cond delay="0"/>
                                          </p:stCondLst>
                                        </p:cTn>
                                        <p:tgtEl>
                                          <p:spTgt spid="1048646"/>
                                        </p:tgtEl>
                                        <p:attrNameLst>
                                          <p:attrName>style.visibility</p:attrName>
                                        </p:attrNameLst>
                                      </p:cBhvr>
                                      <p:to>
                                        <p:strVal val="visible"/>
                                      </p:to>
                                    </p:set>
                                    <p:anim calcmode="lin" valueType="num">
                                      <p:cBhvr>
                                        <p:cTn id="28" dur="500" fill="hold"/>
                                        <p:tgtEl>
                                          <p:spTgt spid="1048646"/>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1048646"/>
                                        </p:tgtEl>
                                        <p:attrNameLst>
                                          <p:attrName>ppt_y</p:attrName>
                                        </p:attrNameLst>
                                      </p:cBhvr>
                                      <p:tavLst>
                                        <p:tav tm="0">
                                          <p:val>
                                            <p:strVal val="#ppt_y"/>
                                          </p:val>
                                        </p:tav>
                                        <p:tav tm="100000">
                                          <p:val>
                                            <p:strVal val="#ppt_y"/>
                                          </p:val>
                                        </p:tav>
                                      </p:tavLst>
                                    </p:anim>
                                    <p:anim calcmode="lin" valueType="num">
                                      <p:cBhvr>
                                        <p:cTn id="30" dur="500" fill="hold"/>
                                        <p:tgtEl>
                                          <p:spTgt spid="1048646"/>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1048646"/>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1048646"/>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097164"/>
                                        </p:tgtEl>
                                        <p:attrNameLst>
                                          <p:attrName>style.visibility</p:attrName>
                                        </p:attrNameLst>
                                      </p:cBhvr>
                                      <p:to>
                                        <p:strVal val="visible"/>
                                      </p:to>
                                    </p:set>
                                    <p:anim calcmode="lin" valueType="num">
                                      <p:cBhvr additive="base">
                                        <p:cTn id="37" dur="500" fill="hold"/>
                                        <p:tgtEl>
                                          <p:spTgt spid="2097164"/>
                                        </p:tgtEl>
                                        <p:attrNameLst>
                                          <p:attrName>ppt_x</p:attrName>
                                        </p:attrNameLst>
                                      </p:cBhvr>
                                      <p:tavLst>
                                        <p:tav tm="0">
                                          <p:val>
                                            <p:strVal val="#ppt_x"/>
                                          </p:val>
                                        </p:tav>
                                        <p:tav tm="100000">
                                          <p:val>
                                            <p:strVal val="#ppt_x"/>
                                          </p:val>
                                        </p:tav>
                                      </p:tavLst>
                                    </p:anim>
                                    <p:anim calcmode="lin" valueType="num">
                                      <p:cBhvr additive="base">
                                        <p:cTn id="38" dur="500" fill="hold"/>
                                        <p:tgtEl>
                                          <p:spTgt spid="209716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2097165"/>
                                        </p:tgtEl>
                                        <p:attrNameLst>
                                          <p:attrName>style.visibility</p:attrName>
                                        </p:attrNameLst>
                                      </p:cBhvr>
                                      <p:to>
                                        <p:strVal val="visible"/>
                                      </p:to>
                                    </p:set>
                                    <p:animEffect transition="in" filter="barn(inVertical)">
                                      <p:cBhvr>
                                        <p:cTn id="43" dur="500"/>
                                        <p:tgtEl>
                                          <p:spTgt spid="2097165"/>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2097166"/>
                                        </p:tgtEl>
                                        <p:attrNameLst>
                                          <p:attrName>style.visibility</p:attrName>
                                        </p:attrNameLst>
                                      </p:cBhvr>
                                      <p:to>
                                        <p:strVal val="visible"/>
                                      </p:to>
                                    </p:set>
                                    <p:animEffect transition="in" filter="barn(inVertical)">
                                      <p:cBhvr>
                                        <p:cTn id="48" dur="500"/>
                                        <p:tgtEl>
                                          <p:spTgt spid="20971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46" grpId="0"/>
      <p:bldP spid="1048651"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 name="组合 31"/>
          <p:cNvGrpSpPr/>
          <p:nvPr/>
        </p:nvGrpSpPr>
        <p:grpSpPr>
          <a:xfrm>
            <a:off x="1337535" y="2560006"/>
            <a:ext cx="3377758" cy="3377754"/>
            <a:chOff x="2728823" y="2285211"/>
            <a:chExt cx="2700000" cy="2700000"/>
          </a:xfrm>
        </p:grpSpPr>
        <p:sp>
          <p:nvSpPr>
            <p:cNvPr id="1048655" name="椭圆 32"/>
            <p:cNvSpPr/>
            <p:nvPr/>
          </p:nvSpPr>
          <p:spPr>
            <a:xfrm>
              <a:off x="2728823" y="2285211"/>
              <a:ext cx="2700000" cy="270000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latin typeface="等线" charset="-122"/>
                <a:ea typeface="等线" charset="-122"/>
              </a:endParaRPr>
            </a:p>
          </p:txBody>
        </p:sp>
        <p:sp>
          <p:nvSpPr>
            <p:cNvPr id="1048656" name="椭圆 34"/>
            <p:cNvSpPr/>
            <p:nvPr/>
          </p:nvSpPr>
          <p:spPr>
            <a:xfrm>
              <a:off x="2818823" y="2375211"/>
              <a:ext cx="2520000" cy="2520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latin typeface="等线" charset="-122"/>
                <a:ea typeface="等线" charset="-122"/>
              </a:endParaRPr>
            </a:p>
          </p:txBody>
        </p:sp>
        <p:sp>
          <p:nvSpPr>
            <p:cNvPr id="1048657" name="椭圆 35"/>
            <p:cNvSpPr/>
            <p:nvPr/>
          </p:nvSpPr>
          <p:spPr>
            <a:xfrm>
              <a:off x="3034412" y="2590800"/>
              <a:ext cx="2088822" cy="208882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latin typeface="等线" charset="-122"/>
                <a:ea typeface="等线" charset="-122"/>
              </a:endParaRPr>
            </a:p>
          </p:txBody>
        </p:sp>
        <p:sp>
          <p:nvSpPr>
            <p:cNvPr id="1048658" name="椭圆 36"/>
            <p:cNvSpPr/>
            <p:nvPr/>
          </p:nvSpPr>
          <p:spPr>
            <a:xfrm>
              <a:off x="3311326" y="2867714"/>
              <a:ext cx="1534994" cy="1534994"/>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latin typeface="等线" charset="-122"/>
                <a:ea typeface="等线" charset="-122"/>
              </a:endParaRPr>
            </a:p>
          </p:txBody>
        </p:sp>
        <p:sp>
          <p:nvSpPr>
            <p:cNvPr id="1048659" name="椭圆 37"/>
            <p:cNvSpPr/>
            <p:nvPr/>
          </p:nvSpPr>
          <p:spPr>
            <a:xfrm>
              <a:off x="3567812" y="3124200"/>
              <a:ext cx="1022022" cy="102202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latin typeface="等线" charset="-122"/>
                <a:ea typeface="等线" charset="-122"/>
              </a:endParaRPr>
            </a:p>
          </p:txBody>
        </p:sp>
        <p:sp>
          <p:nvSpPr>
            <p:cNvPr id="1048660" name="椭圆 38"/>
            <p:cNvSpPr/>
            <p:nvPr/>
          </p:nvSpPr>
          <p:spPr>
            <a:xfrm>
              <a:off x="3821866" y="3378254"/>
              <a:ext cx="513914" cy="513914"/>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latin typeface="等线" charset="-122"/>
                <a:ea typeface="等线" charset="-122"/>
              </a:endParaRPr>
            </a:p>
          </p:txBody>
        </p:sp>
      </p:grpSp>
      <p:grpSp>
        <p:nvGrpSpPr>
          <p:cNvPr id="55" name="组合 39"/>
          <p:cNvGrpSpPr/>
          <p:nvPr/>
        </p:nvGrpSpPr>
        <p:grpSpPr>
          <a:xfrm rot="2700000">
            <a:off x="-2854140" y="-1246741"/>
            <a:ext cx="2418134" cy="459548"/>
            <a:chOff x="4933951" y="3094038"/>
            <a:chExt cx="2263775" cy="430213"/>
          </a:xfrm>
        </p:grpSpPr>
        <p:sp>
          <p:nvSpPr>
            <p:cNvPr id="1048661" name="Freeform 11"/>
            <p:cNvSpPr/>
            <p:nvPr/>
          </p:nvSpPr>
          <p:spPr bwMode="auto">
            <a:xfrm>
              <a:off x="4933951" y="3094038"/>
              <a:ext cx="904875" cy="430213"/>
            </a:xfrm>
            <a:custGeom>
              <a:avLst/>
              <a:gdLst>
                <a:gd name="T0" fmla="*/ 0 w 570"/>
                <a:gd name="T1" fmla="*/ 271 h 271"/>
                <a:gd name="T2" fmla="*/ 142 w 570"/>
                <a:gd name="T3" fmla="*/ 134 h 271"/>
                <a:gd name="T4" fmla="*/ 0 w 570"/>
                <a:gd name="T5" fmla="*/ 0 h 271"/>
                <a:gd name="T6" fmla="*/ 214 w 570"/>
                <a:gd name="T7" fmla="*/ 0 h 271"/>
                <a:gd name="T8" fmla="*/ 429 w 570"/>
                <a:gd name="T9" fmla="*/ 0 h 271"/>
                <a:gd name="T10" fmla="*/ 570 w 570"/>
                <a:gd name="T11" fmla="*/ 134 h 271"/>
                <a:gd name="T12" fmla="*/ 429 w 570"/>
                <a:gd name="T13" fmla="*/ 271 h 271"/>
                <a:gd name="T14" fmla="*/ 214 w 570"/>
                <a:gd name="T15" fmla="*/ 271 h 271"/>
                <a:gd name="T16" fmla="*/ 0 w 570"/>
                <a:gd name="T17" fmla="*/ 271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0" h="271">
                  <a:moveTo>
                    <a:pt x="0" y="271"/>
                  </a:moveTo>
                  <a:lnTo>
                    <a:pt x="142" y="134"/>
                  </a:lnTo>
                  <a:lnTo>
                    <a:pt x="0" y="0"/>
                  </a:lnTo>
                  <a:lnTo>
                    <a:pt x="214" y="0"/>
                  </a:lnTo>
                  <a:lnTo>
                    <a:pt x="429" y="0"/>
                  </a:lnTo>
                  <a:lnTo>
                    <a:pt x="570" y="134"/>
                  </a:lnTo>
                  <a:lnTo>
                    <a:pt x="429" y="271"/>
                  </a:lnTo>
                  <a:lnTo>
                    <a:pt x="214" y="271"/>
                  </a:lnTo>
                  <a:lnTo>
                    <a:pt x="0" y="271"/>
                  </a:lnTo>
                  <a:close/>
                </a:path>
              </a:pathLst>
            </a:custGeom>
            <a:solidFill>
              <a:schemeClr val="accent3"/>
            </a:solidFill>
            <a:ln>
              <a:noFill/>
            </a:ln>
          </p:spPr>
          <p:txBody>
            <a:bodyPr vert="horz" wrap="square" lIns="91428" tIns="45714" rIns="91428" bIns="45714" numCol="1" anchor="t" anchorCtr="0" compatLnSpc="1"/>
            <a:lstStyle/>
            <a:p>
              <a:pPr defTabSz="914400"/>
              <a:endParaRPr lang="zh-CN" altLang="en-US">
                <a:solidFill>
                  <a:prstClr val="black"/>
                </a:solidFill>
                <a:latin typeface="等线" charset="-122"/>
                <a:ea typeface="等线" charset="-122"/>
              </a:endParaRPr>
            </a:p>
          </p:txBody>
        </p:sp>
        <p:sp>
          <p:nvSpPr>
            <p:cNvPr id="1048662" name="Freeform 12"/>
            <p:cNvSpPr/>
            <p:nvPr/>
          </p:nvSpPr>
          <p:spPr bwMode="auto">
            <a:xfrm>
              <a:off x="5033963" y="3260725"/>
              <a:ext cx="1795463" cy="93663"/>
            </a:xfrm>
            <a:custGeom>
              <a:avLst/>
              <a:gdLst>
                <a:gd name="T0" fmla="*/ 1131 w 1131"/>
                <a:gd name="T1" fmla="*/ 29 h 59"/>
                <a:gd name="T2" fmla="*/ 1131 w 1131"/>
                <a:gd name="T3" fmla="*/ 0 h 59"/>
                <a:gd name="T4" fmla="*/ 0 w 1131"/>
                <a:gd name="T5" fmla="*/ 0 h 59"/>
                <a:gd name="T6" fmla="*/ 0 w 1131"/>
                <a:gd name="T7" fmla="*/ 29 h 59"/>
                <a:gd name="T8" fmla="*/ 0 w 1131"/>
                <a:gd name="T9" fmla="*/ 59 h 59"/>
                <a:gd name="T10" fmla="*/ 1131 w 1131"/>
                <a:gd name="T11" fmla="*/ 59 h 59"/>
                <a:gd name="T12" fmla="*/ 1131 w 1131"/>
                <a:gd name="T13" fmla="*/ 29 h 59"/>
              </a:gdLst>
              <a:ahLst/>
              <a:cxnLst>
                <a:cxn ang="0">
                  <a:pos x="T0" y="T1"/>
                </a:cxn>
                <a:cxn ang="0">
                  <a:pos x="T2" y="T3"/>
                </a:cxn>
                <a:cxn ang="0">
                  <a:pos x="T4" y="T5"/>
                </a:cxn>
                <a:cxn ang="0">
                  <a:pos x="T6" y="T7"/>
                </a:cxn>
                <a:cxn ang="0">
                  <a:pos x="T8" y="T9"/>
                </a:cxn>
                <a:cxn ang="0">
                  <a:pos x="T10" y="T11"/>
                </a:cxn>
                <a:cxn ang="0">
                  <a:pos x="T12" y="T13"/>
                </a:cxn>
              </a:cxnLst>
              <a:rect l="0" t="0" r="r" b="b"/>
              <a:pathLst>
                <a:path w="1131" h="59">
                  <a:moveTo>
                    <a:pt x="1131" y="29"/>
                  </a:moveTo>
                  <a:lnTo>
                    <a:pt x="1131" y="0"/>
                  </a:lnTo>
                  <a:lnTo>
                    <a:pt x="0" y="0"/>
                  </a:lnTo>
                  <a:lnTo>
                    <a:pt x="0" y="29"/>
                  </a:lnTo>
                  <a:lnTo>
                    <a:pt x="0" y="59"/>
                  </a:lnTo>
                  <a:lnTo>
                    <a:pt x="1131" y="59"/>
                  </a:lnTo>
                  <a:lnTo>
                    <a:pt x="1131" y="29"/>
                  </a:lnTo>
                  <a:close/>
                </a:path>
              </a:pathLst>
            </a:custGeom>
            <a:solidFill>
              <a:schemeClr val="tx1">
                <a:lumMod val="65000"/>
                <a:lumOff val="35000"/>
              </a:schemeClr>
            </a:solidFill>
            <a:ln>
              <a:noFill/>
            </a:ln>
          </p:spPr>
          <p:txBody>
            <a:bodyPr vert="horz" wrap="square" lIns="91428" tIns="45714" rIns="91428" bIns="45714" numCol="1" anchor="t" anchorCtr="0" compatLnSpc="1"/>
            <a:lstStyle/>
            <a:p>
              <a:pPr defTabSz="914400"/>
              <a:endParaRPr lang="zh-CN" altLang="en-US">
                <a:solidFill>
                  <a:prstClr val="black"/>
                </a:solidFill>
                <a:latin typeface="等线" charset="-122"/>
                <a:ea typeface="等线" charset="-122"/>
              </a:endParaRPr>
            </a:p>
          </p:txBody>
        </p:sp>
        <p:sp>
          <p:nvSpPr>
            <p:cNvPr id="1048663" name="Rectangle 13"/>
            <p:cNvSpPr>
              <a:spLocks noChangeArrowheads="1"/>
            </p:cNvSpPr>
            <p:nvPr/>
          </p:nvSpPr>
          <p:spPr bwMode="auto">
            <a:xfrm>
              <a:off x="5033963" y="3306763"/>
              <a:ext cx="1795463" cy="47625"/>
            </a:xfrm>
            <a:prstGeom prst="rect">
              <a:avLst/>
            </a:prstGeom>
            <a:solidFill>
              <a:schemeClr val="tx1">
                <a:lumMod val="85000"/>
                <a:lumOff val="15000"/>
              </a:schemeClr>
            </a:solidFill>
            <a:ln>
              <a:noFill/>
            </a:ln>
          </p:spPr>
          <p:txBody>
            <a:bodyPr vert="horz" wrap="square" lIns="91428" tIns="45714" rIns="91428" bIns="45714" numCol="1" anchor="t" anchorCtr="0" compatLnSpc="1"/>
            <a:lstStyle/>
            <a:p>
              <a:pPr defTabSz="914400"/>
              <a:endParaRPr lang="zh-CN" altLang="en-US">
                <a:solidFill>
                  <a:prstClr val="black"/>
                </a:solidFill>
                <a:latin typeface="等线" charset="-122"/>
                <a:ea typeface="等线" charset="-122"/>
              </a:endParaRPr>
            </a:p>
          </p:txBody>
        </p:sp>
        <p:sp>
          <p:nvSpPr>
            <p:cNvPr id="1048664" name="Freeform 14"/>
            <p:cNvSpPr/>
            <p:nvPr/>
          </p:nvSpPr>
          <p:spPr bwMode="auto">
            <a:xfrm>
              <a:off x="6713538" y="3198813"/>
              <a:ext cx="484188" cy="217488"/>
            </a:xfrm>
            <a:custGeom>
              <a:avLst/>
              <a:gdLst>
                <a:gd name="T0" fmla="*/ 305 w 305"/>
                <a:gd name="T1" fmla="*/ 68 h 137"/>
                <a:gd name="T2" fmla="*/ 305 w 305"/>
                <a:gd name="T3" fmla="*/ 68 h 137"/>
                <a:gd name="T4" fmla="*/ 0 w 305"/>
                <a:gd name="T5" fmla="*/ 0 h 137"/>
                <a:gd name="T6" fmla="*/ 59 w 305"/>
                <a:gd name="T7" fmla="*/ 68 h 137"/>
                <a:gd name="T8" fmla="*/ 59 w 305"/>
                <a:gd name="T9" fmla="*/ 68 h 137"/>
                <a:gd name="T10" fmla="*/ 0 w 305"/>
                <a:gd name="T11" fmla="*/ 137 h 137"/>
                <a:gd name="T12" fmla="*/ 305 w 305"/>
                <a:gd name="T13" fmla="*/ 68 h 137"/>
              </a:gdLst>
              <a:ahLst/>
              <a:cxnLst>
                <a:cxn ang="0">
                  <a:pos x="T0" y="T1"/>
                </a:cxn>
                <a:cxn ang="0">
                  <a:pos x="T2" y="T3"/>
                </a:cxn>
                <a:cxn ang="0">
                  <a:pos x="T4" y="T5"/>
                </a:cxn>
                <a:cxn ang="0">
                  <a:pos x="T6" y="T7"/>
                </a:cxn>
                <a:cxn ang="0">
                  <a:pos x="T8" y="T9"/>
                </a:cxn>
                <a:cxn ang="0">
                  <a:pos x="T10" y="T11"/>
                </a:cxn>
                <a:cxn ang="0">
                  <a:pos x="T12" y="T13"/>
                </a:cxn>
              </a:cxnLst>
              <a:rect l="0" t="0" r="r" b="b"/>
              <a:pathLst>
                <a:path w="305" h="137">
                  <a:moveTo>
                    <a:pt x="305" y="68"/>
                  </a:moveTo>
                  <a:lnTo>
                    <a:pt x="305" y="68"/>
                  </a:lnTo>
                  <a:lnTo>
                    <a:pt x="0" y="0"/>
                  </a:lnTo>
                  <a:lnTo>
                    <a:pt x="59" y="68"/>
                  </a:lnTo>
                  <a:lnTo>
                    <a:pt x="59" y="68"/>
                  </a:lnTo>
                  <a:lnTo>
                    <a:pt x="0" y="137"/>
                  </a:lnTo>
                  <a:lnTo>
                    <a:pt x="305" y="68"/>
                  </a:lnTo>
                  <a:close/>
                </a:path>
              </a:pathLst>
            </a:custGeom>
            <a:solidFill>
              <a:schemeClr val="bg1">
                <a:lumMod val="85000"/>
              </a:schemeClr>
            </a:solidFill>
            <a:ln>
              <a:noFill/>
            </a:ln>
          </p:spPr>
          <p:txBody>
            <a:bodyPr vert="horz" wrap="square" lIns="91428" tIns="45714" rIns="91428" bIns="45714" numCol="1" anchor="t" anchorCtr="0" compatLnSpc="1"/>
            <a:lstStyle/>
            <a:p>
              <a:pPr defTabSz="914400"/>
              <a:endParaRPr lang="zh-CN" altLang="en-US">
                <a:solidFill>
                  <a:prstClr val="black"/>
                </a:solidFill>
                <a:latin typeface="等线" charset="-122"/>
                <a:ea typeface="等线" charset="-122"/>
              </a:endParaRPr>
            </a:p>
          </p:txBody>
        </p:sp>
        <p:sp>
          <p:nvSpPr>
            <p:cNvPr id="1048665" name="Freeform 15"/>
            <p:cNvSpPr/>
            <p:nvPr/>
          </p:nvSpPr>
          <p:spPr bwMode="auto">
            <a:xfrm>
              <a:off x="6713538" y="3306763"/>
              <a:ext cx="484188" cy="109538"/>
            </a:xfrm>
            <a:custGeom>
              <a:avLst/>
              <a:gdLst>
                <a:gd name="T0" fmla="*/ 0 w 305"/>
                <a:gd name="T1" fmla="*/ 69 h 69"/>
                <a:gd name="T2" fmla="*/ 305 w 305"/>
                <a:gd name="T3" fmla="*/ 0 h 69"/>
                <a:gd name="T4" fmla="*/ 305 w 305"/>
                <a:gd name="T5" fmla="*/ 0 h 69"/>
                <a:gd name="T6" fmla="*/ 59 w 305"/>
                <a:gd name="T7" fmla="*/ 0 h 69"/>
                <a:gd name="T8" fmla="*/ 59 w 305"/>
                <a:gd name="T9" fmla="*/ 0 h 69"/>
                <a:gd name="T10" fmla="*/ 0 w 305"/>
                <a:gd name="T11" fmla="*/ 69 h 69"/>
              </a:gdLst>
              <a:ahLst/>
              <a:cxnLst>
                <a:cxn ang="0">
                  <a:pos x="T0" y="T1"/>
                </a:cxn>
                <a:cxn ang="0">
                  <a:pos x="T2" y="T3"/>
                </a:cxn>
                <a:cxn ang="0">
                  <a:pos x="T4" y="T5"/>
                </a:cxn>
                <a:cxn ang="0">
                  <a:pos x="T6" y="T7"/>
                </a:cxn>
                <a:cxn ang="0">
                  <a:pos x="T8" y="T9"/>
                </a:cxn>
                <a:cxn ang="0">
                  <a:pos x="T10" y="T11"/>
                </a:cxn>
              </a:cxnLst>
              <a:rect l="0" t="0" r="r" b="b"/>
              <a:pathLst>
                <a:path w="305" h="69">
                  <a:moveTo>
                    <a:pt x="0" y="69"/>
                  </a:moveTo>
                  <a:lnTo>
                    <a:pt x="305" y="0"/>
                  </a:lnTo>
                  <a:lnTo>
                    <a:pt x="305" y="0"/>
                  </a:lnTo>
                  <a:lnTo>
                    <a:pt x="59" y="0"/>
                  </a:lnTo>
                  <a:lnTo>
                    <a:pt x="59" y="0"/>
                  </a:lnTo>
                  <a:lnTo>
                    <a:pt x="0" y="69"/>
                  </a:lnTo>
                  <a:close/>
                </a:path>
              </a:pathLst>
            </a:custGeom>
            <a:solidFill>
              <a:schemeClr val="bg1">
                <a:lumMod val="65000"/>
              </a:schemeClr>
            </a:solidFill>
            <a:ln>
              <a:noFill/>
            </a:ln>
          </p:spPr>
          <p:txBody>
            <a:bodyPr vert="horz" wrap="square" lIns="91428" tIns="45714" rIns="91428" bIns="45714" numCol="1" anchor="t" anchorCtr="0" compatLnSpc="1"/>
            <a:lstStyle/>
            <a:p>
              <a:pPr defTabSz="914400"/>
              <a:endParaRPr lang="zh-CN" altLang="en-US">
                <a:solidFill>
                  <a:prstClr val="black"/>
                </a:solidFill>
                <a:latin typeface="等线" charset="-122"/>
                <a:ea typeface="等线" charset="-122"/>
              </a:endParaRPr>
            </a:p>
          </p:txBody>
        </p:sp>
      </p:grpSp>
      <p:sp>
        <p:nvSpPr>
          <p:cNvPr id="1048666" name="文本框 66"/>
          <p:cNvSpPr txBox="1">
            <a:spLocks noChangeArrowheads="1"/>
          </p:cNvSpPr>
          <p:nvPr/>
        </p:nvSpPr>
        <p:spPr bwMode="auto">
          <a:xfrm>
            <a:off x="581649" y="231248"/>
            <a:ext cx="4661968" cy="523152"/>
          </a:xfrm>
          <a:prstGeom prst="rect">
            <a:avLst/>
          </a:prstGeom>
          <a:noFill/>
          <a:ln>
            <a:noFill/>
          </a:ln>
        </p:spPr>
        <p:txBody>
          <a:bodyPr>
            <a:spAutoFit/>
          </a:bodyPr>
          <a:lstStyle>
            <a:lvl1pPr>
              <a:defRPr sz="1300">
                <a:solidFill>
                  <a:schemeClr val="tx1"/>
                </a:solidFill>
                <a:latin typeface="Calibri" pitchFamily="34" charset="0"/>
                <a:ea typeface="宋体" charset="-122"/>
              </a:defRPr>
            </a:lvl1pPr>
            <a:lvl2pPr marL="742950" indent="-285750">
              <a:defRPr sz="1300">
                <a:solidFill>
                  <a:schemeClr val="tx1"/>
                </a:solidFill>
                <a:latin typeface="Calibri" pitchFamily="34" charset="0"/>
                <a:ea typeface="宋体" charset="-122"/>
              </a:defRPr>
            </a:lvl2pPr>
            <a:lvl3pPr marL="1143000" indent="-228600">
              <a:defRPr sz="1300">
                <a:solidFill>
                  <a:schemeClr val="tx1"/>
                </a:solidFill>
                <a:latin typeface="Calibri" pitchFamily="34" charset="0"/>
                <a:ea typeface="宋体" charset="-122"/>
              </a:defRPr>
            </a:lvl3pPr>
            <a:lvl4pPr marL="1600200" indent="-228600">
              <a:defRPr sz="1300">
                <a:solidFill>
                  <a:schemeClr val="tx1"/>
                </a:solidFill>
                <a:latin typeface="Calibri" pitchFamily="34" charset="0"/>
                <a:ea typeface="宋体" charset="-122"/>
              </a:defRPr>
            </a:lvl4pPr>
            <a:lvl5pPr marL="2057400" indent="-228600">
              <a:defRPr sz="1300">
                <a:solidFill>
                  <a:schemeClr val="tx1"/>
                </a:solidFill>
                <a:latin typeface="Calibri" pitchFamily="34" charset="0"/>
                <a:ea typeface="宋体" charset="-122"/>
              </a:defRPr>
            </a:lvl5pPr>
            <a:lvl6pPr marL="2514600" indent="-228600" defTabSz="685800" eaLnBrk="0" fontAlgn="base" hangingPunct="0">
              <a:spcBef>
                <a:spcPct val="0"/>
              </a:spcBef>
              <a:spcAft>
                <a:spcPct val="0"/>
              </a:spcAft>
              <a:defRPr sz="1300">
                <a:solidFill>
                  <a:schemeClr val="tx1"/>
                </a:solidFill>
                <a:latin typeface="Calibri" pitchFamily="34" charset="0"/>
                <a:ea typeface="宋体" charset="-122"/>
              </a:defRPr>
            </a:lvl6pPr>
            <a:lvl7pPr marL="2971800" indent="-228600" defTabSz="685800" eaLnBrk="0" fontAlgn="base" hangingPunct="0">
              <a:spcBef>
                <a:spcPct val="0"/>
              </a:spcBef>
              <a:spcAft>
                <a:spcPct val="0"/>
              </a:spcAft>
              <a:defRPr sz="1300">
                <a:solidFill>
                  <a:schemeClr val="tx1"/>
                </a:solidFill>
                <a:latin typeface="Calibri" pitchFamily="34" charset="0"/>
                <a:ea typeface="宋体" charset="-122"/>
              </a:defRPr>
            </a:lvl7pPr>
            <a:lvl8pPr marL="3429000" indent="-228600" defTabSz="685800" eaLnBrk="0" fontAlgn="base" hangingPunct="0">
              <a:spcBef>
                <a:spcPct val="0"/>
              </a:spcBef>
              <a:spcAft>
                <a:spcPct val="0"/>
              </a:spcAft>
              <a:defRPr sz="1300">
                <a:solidFill>
                  <a:schemeClr val="tx1"/>
                </a:solidFill>
                <a:latin typeface="Calibri" pitchFamily="34" charset="0"/>
                <a:ea typeface="宋体" charset="-122"/>
              </a:defRPr>
            </a:lvl8pPr>
            <a:lvl9pPr marL="3886200" indent="-228600" defTabSz="685800" eaLnBrk="0" fontAlgn="base" hangingPunct="0">
              <a:spcBef>
                <a:spcPct val="0"/>
              </a:spcBef>
              <a:spcAft>
                <a:spcPct val="0"/>
              </a:spcAft>
              <a:defRPr sz="1300">
                <a:solidFill>
                  <a:schemeClr val="tx1"/>
                </a:solidFill>
                <a:latin typeface="Calibri" pitchFamily="34" charset="0"/>
                <a:ea typeface="宋体" charset="-122"/>
              </a:defRPr>
            </a:lvl9pPr>
          </a:lstStyle>
          <a:p>
            <a:pPr defTabSz="914400"/>
            <a:r>
              <a:rPr lang="zh-CN" altLang="en-US" sz="2800" b="1" dirty="0">
                <a:latin typeface="Helvetica" pitchFamily="34" charset="0"/>
                <a:ea typeface="SimSun-ExtB" pitchFamily="49" charset="-122"/>
                <a:cs typeface="Arial" charset="0"/>
              </a:rPr>
              <a:t>功能展示</a:t>
            </a:r>
            <a:endParaRPr lang="zh-CN" altLang="en-US" sz="2800" b="1" dirty="0">
              <a:latin typeface="Helvetica" pitchFamily="34" charset="0"/>
              <a:ea typeface="SimSun-ExtB" pitchFamily="49" charset="-122"/>
              <a:cs typeface="Arial" charset="0"/>
            </a:endParaRPr>
          </a:p>
        </p:txBody>
      </p:sp>
      <p:sp>
        <p:nvSpPr>
          <p:cNvPr id="1048667" name="矩形 26"/>
          <p:cNvSpPr/>
          <p:nvPr/>
        </p:nvSpPr>
        <p:spPr bwMode="auto">
          <a:xfrm>
            <a:off x="209351" y="316813"/>
            <a:ext cx="340030" cy="312447"/>
          </a:xfrm>
          <a:prstGeom prst="rect">
            <a:avLst/>
          </a:prstGeom>
          <a:solidFill>
            <a:srgbClr val="F9C25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endParaRPr lang="zh-CN" altLang="en-US" sz="2400" dirty="0">
              <a:solidFill>
                <a:srgbClr val="F9C255"/>
              </a:solidFill>
              <a:latin typeface="等线" charset="-122"/>
              <a:ea typeface="等线" charset="-122"/>
            </a:endParaRPr>
          </a:p>
        </p:txBody>
      </p:sp>
      <p:grpSp>
        <p:nvGrpSpPr>
          <p:cNvPr id="56" name="组合 27"/>
          <p:cNvGrpSpPr/>
          <p:nvPr/>
        </p:nvGrpSpPr>
        <p:grpSpPr>
          <a:xfrm>
            <a:off x="1687586" y="1694283"/>
            <a:ext cx="2701074" cy="732074"/>
            <a:chOff x="4058225" y="457936"/>
            <a:chExt cx="4308954" cy="584449"/>
          </a:xfrm>
        </p:grpSpPr>
        <p:grpSp>
          <p:nvGrpSpPr>
            <p:cNvPr id="57" name="组合 28"/>
            <p:cNvGrpSpPr/>
            <p:nvPr/>
          </p:nvGrpSpPr>
          <p:grpSpPr>
            <a:xfrm>
              <a:off x="4058225" y="457936"/>
              <a:ext cx="4142700" cy="584449"/>
              <a:chOff x="4261425" y="611634"/>
              <a:chExt cx="4142700" cy="584449"/>
            </a:xfrm>
          </p:grpSpPr>
          <p:sp>
            <p:nvSpPr>
              <p:cNvPr id="1048668" name="圆角矩形 16"/>
              <p:cNvSpPr/>
              <p:nvPr/>
            </p:nvSpPr>
            <p:spPr>
              <a:xfrm>
                <a:off x="4261425" y="611634"/>
                <a:ext cx="4142700" cy="584449"/>
              </a:xfrm>
              <a:prstGeom prst="roundRect">
                <a:avLst>
                  <a:gd name="adj" fmla="val 50000"/>
                </a:avLst>
              </a:prstGeom>
              <a:gradFill flip="none" rotWithShape="1">
                <a:gsLst>
                  <a:gs pos="1000">
                    <a:srgbClr val="DEDEDE"/>
                  </a:gs>
                  <a:gs pos="30000">
                    <a:srgbClr val="E0E0E0"/>
                  </a:gs>
                  <a:gs pos="61000">
                    <a:srgbClr val="F6F6F6"/>
                  </a:gs>
                  <a:gs pos="100000">
                    <a:schemeClr val="bg1"/>
                  </a:gs>
                </a:gsLst>
                <a:lin ang="18900000" scaled="1"/>
              </a:gradFill>
              <a:ln w="19050">
                <a:noFill/>
              </a:ln>
              <a:effectLst>
                <a:outerShdw blurRad="3175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endParaRPr lang="zh-CN" altLang="en-US">
                  <a:solidFill>
                    <a:srgbClr val="92D050"/>
                  </a:solidFill>
                  <a:latin typeface="微软雅黑" charset="-122"/>
                  <a:ea typeface="微软雅黑" charset="-122"/>
                </a:endParaRPr>
              </a:p>
            </p:txBody>
          </p:sp>
          <p:sp>
            <p:nvSpPr>
              <p:cNvPr id="1048669" name="圆角矩形 17"/>
              <p:cNvSpPr/>
              <p:nvPr/>
            </p:nvSpPr>
            <p:spPr>
              <a:xfrm>
                <a:off x="4282860" y="627605"/>
                <a:ext cx="4088103" cy="551953"/>
              </a:xfrm>
              <a:prstGeom prst="roundRect">
                <a:avLst>
                  <a:gd name="adj" fmla="val 50000"/>
                </a:avLst>
              </a:prstGeom>
              <a:gradFill flip="none" rotWithShape="1">
                <a:gsLst>
                  <a:gs pos="0">
                    <a:schemeClr val="bg1">
                      <a:lumMod val="89000"/>
                    </a:schemeClr>
                  </a:gs>
                  <a:gs pos="67000">
                    <a:srgbClr val="F9F9F9"/>
                  </a:gs>
                </a:gsLst>
                <a:lin ang="81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endParaRPr lang="zh-CN" altLang="en-US">
                  <a:solidFill>
                    <a:srgbClr val="92D050"/>
                  </a:solidFill>
                  <a:latin typeface="微软雅黑" charset="-122"/>
                  <a:ea typeface="微软雅黑" charset="-122"/>
                </a:endParaRPr>
              </a:p>
            </p:txBody>
          </p:sp>
        </p:grpSp>
        <p:sp>
          <p:nvSpPr>
            <p:cNvPr id="1048670" name="TextBox 5"/>
            <p:cNvSpPr txBox="1"/>
            <p:nvPr/>
          </p:nvSpPr>
          <p:spPr>
            <a:xfrm>
              <a:off x="5325448" y="509360"/>
              <a:ext cx="3041731" cy="368521"/>
            </a:xfrm>
            <a:prstGeom prst="rect">
              <a:avLst/>
            </a:prstGeom>
            <a:noFill/>
          </p:spPr>
          <p:txBody>
            <a:bodyPr wrap="square" rtlCol="0">
              <a:spAutoFit/>
            </a:bodyPr>
            <a:lstStyle/>
            <a:p>
              <a:pPr defTabSz="685800"/>
              <a:endParaRPr lang="zh-CN" altLang="en-US" sz="2400" b="1" dirty="0">
                <a:solidFill>
                  <a:srgbClr val="92D050"/>
                </a:solidFill>
                <a:latin typeface="微软雅黑" charset="-122"/>
                <a:ea typeface="微软雅黑" charset="-122"/>
              </a:endParaRPr>
            </a:p>
          </p:txBody>
        </p:sp>
      </p:grpSp>
      <p:sp>
        <p:nvSpPr>
          <p:cNvPr id="1048671" name="矩形 1"/>
          <p:cNvSpPr/>
          <p:nvPr/>
        </p:nvSpPr>
        <p:spPr>
          <a:xfrm>
            <a:off x="1989337" y="1560633"/>
            <a:ext cx="2265108" cy="830494"/>
          </a:xfrm>
          <a:prstGeom prst="rect">
            <a:avLst/>
          </a:prstGeom>
          <a:noFill/>
          <a:ln w="9525">
            <a:noFill/>
          </a:ln>
        </p:spPr>
        <p:txBody>
          <a:bodyPr wrap="square" lIns="69279" tIns="34629" rIns="69279" bIns="34629">
            <a:spAutoFit/>
          </a:bodyPr>
          <a:lstStyle>
            <a:lvl1pPr marL="190500" indent="-190500" algn="l" rtl="0" eaLnBrk="0" fontAlgn="base" hangingPunct="0">
              <a:spcBef>
                <a:spcPct val="20000"/>
              </a:spcBef>
              <a:spcAft>
                <a:spcPct val="0"/>
              </a:spcAft>
              <a:buFont typeface="Arial" charset="0"/>
              <a:buChar char="•"/>
              <a:defRPr>
                <a:solidFill>
                  <a:schemeClr val="tx1"/>
                </a:solidFill>
                <a:latin typeface="+mn-lt"/>
                <a:ea typeface="+mn-ea"/>
                <a:cs typeface="+mn-cs"/>
                <a:sym typeface="Calibri" pitchFamily="34" charset="0"/>
              </a:defRPr>
            </a:lvl1pPr>
            <a:lvl2pPr marL="414655" indent="-158750" algn="l" rtl="0" eaLnBrk="0" fontAlgn="base" hangingPunct="0">
              <a:spcBef>
                <a:spcPct val="20000"/>
              </a:spcBef>
              <a:spcAft>
                <a:spcPct val="0"/>
              </a:spcAft>
              <a:buFont typeface="Arial" charset="0"/>
              <a:buChar char="–"/>
              <a:defRPr sz="1500">
                <a:solidFill>
                  <a:schemeClr val="tx1"/>
                </a:solidFill>
                <a:latin typeface="+mn-lt"/>
                <a:ea typeface="+mn-ea"/>
                <a:sym typeface="Calibri" pitchFamily="34" charset="0"/>
              </a:defRPr>
            </a:lvl2pPr>
            <a:lvl3pPr marL="638175" indent="-127000" algn="l" rtl="0" eaLnBrk="0" fontAlgn="base" hangingPunct="0">
              <a:spcBef>
                <a:spcPct val="20000"/>
              </a:spcBef>
              <a:spcAft>
                <a:spcPct val="0"/>
              </a:spcAft>
              <a:buFont typeface="Arial" charset="0"/>
              <a:buChar char="•"/>
              <a:defRPr>
                <a:solidFill>
                  <a:schemeClr val="tx1"/>
                </a:solidFill>
                <a:latin typeface="+mn-lt"/>
                <a:ea typeface="+mn-ea"/>
                <a:sym typeface="Calibri" pitchFamily="34" charset="0"/>
              </a:defRPr>
            </a:lvl3pPr>
            <a:lvl4pPr marL="895350" indent="-127000" algn="l" rtl="0" eaLnBrk="0" fontAlgn="base" hangingPunct="0">
              <a:spcBef>
                <a:spcPct val="20000"/>
              </a:spcBef>
              <a:spcAft>
                <a:spcPct val="0"/>
              </a:spcAft>
              <a:buFont typeface="Arial" charset="0"/>
              <a:buChar char="–"/>
              <a:defRPr sz="1100">
                <a:solidFill>
                  <a:schemeClr val="tx1"/>
                </a:solidFill>
                <a:latin typeface="+mn-lt"/>
                <a:ea typeface="+mn-ea"/>
                <a:sym typeface="Calibri" pitchFamily="34" charset="0"/>
              </a:defRPr>
            </a:lvl4pPr>
            <a:lvl5pPr marL="1152525" indent="-127000" algn="l" rtl="0" eaLnBrk="0" fontAlgn="base" hangingPunct="0">
              <a:spcBef>
                <a:spcPct val="20000"/>
              </a:spcBef>
              <a:spcAft>
                <a:spcPct val="0"/>
              </a:spcAft>
              <a:buFont typeface="Arial" charset="0"/>
              <a:buChar char="»"/>
              <a:defRPr sz="1100">
                <a:solidFill>
                  <a:schemeClr val="tx1"/>
                </a:solidFill>
                <a:latin typeface="+mn-lt"/>
                <a:ea typeface="+mn-ea"/>
                <a:sym typeface="Calibri" pitchFamily="34" charset="0"/>
              </a:defRPr>
            </a:lvl5pPr>
          </a:lstStyle>
          <a:p>
            <a:pPr marL="0" indent="0" defTabSz="914400" eaLnBrk="1" hangingPunct="1">
              <a:lnSpc>
                <a:spcPct val="150000"/>
              </a:lnSpc>
              <a:spcBef>
                <a:spcPct val="0"/>
              </a:spcBef>
              <a:buNone/>
            </a:pPr>
            <a:r>
              <a:rPr lang="zh-CN" altLang="en-US" sz="3735" dirty="0">
                <a:solidFill>
                  <a:srgbClr val="F8AC14"/>
                </a:solidFill>
                <a:latin typeface="微软雅黑" charset="-122"/>
                <a:ea typeface="微软雅黑" charset="-122"/>
                <a:sym typeface="微软雅黑" charset="-122"/>
              </a:rPr>
              <a:t>笔记功能</a:t>
            </a:r>
            <a:endParaRPr lang="zh-CN" altLang="zh-CN" sz="3735" dirty="0">
              <a:solidFill>
                <a:srgbClr val="F8AC14"/>
              </a:solidFill>
              <a:latin typeface="微软雅黑" charset="-122"/>
              <a:ea typeface="微软雅黑" charset="-122"/>
              <a:sym typeface="微软雅黑" charset="-122"/>
            </a:endParaRPr>
          </a:p>
        </p:txBody>
      </p:sp>
      <p:pic>
        <p:nvPicPr>
          <p:cNvPr id="2097167" name="图片 44"/>
          <p:cNvPicPr>
            <a:picLocks noChangeAspect="1"/>
          </p:cNvPicPr>
          <p:nvPr/>
        </p:nvPicPr>
        <p:blipFill rotWithShape="1">
          <a:blip r:embed="rId1"/>
          <a:srcRect l="16686" r="10517"/>
          <a:stretch>
            <a:fillRect/>
          </a:stretch>
        </p:blipFill>
        <p:spPr>
          <a:xfrm>
            <a:off x="5736227" y="316814"/>
            <a:ext cx="5183902" cy="4994647"/>
          </a:xfrm>
          <a:prstGeom prst="rect">
            <a:avLst/>
          </a:prstGeom>
          <a:ln>
            <a:noFill/>
          </a:ln>
          <a:effectLst>
            <a:outerShdw blurRad="190500" algn="tl" rotWithShape="0">
              <a:srgbClr val="000000">
                <a:alpha val="70000"/>
              </a:srgbClr>
            </a:outerShdw>
          </a:effectLst>
        </p:spPr>
      </p:pic>
      <p:pic>
        <p:nvPicPr>
          <p:cNvPr id="2097168" name="图片 47"/>
          <p:cNvPicPr>
            <a:picLocks noChangeAspect="1"/>
          </p:cNvPicPr>
          <p:nvPr/>
        </p:nvPicPr>
        <p:blipFill rotWithShape="1">
          <a:blip r:embed="rId2"/>
          <a:srcRect l="15878" r="10423"/>
          <a:stretch>
            <a:fillRect/>
          </a:stretch>
        </p:blipFill>
        <p:spPr>
          <a:xfrm>
            <a:off x="6565272" y="1694283"/>
            <a:ext cx="5248130" cy="4994647"/>
          </a:xfrm>
          <a:prstGeom prst="rect">
            <a:avLst/>
          </a:prstGeom>
          <a:ln>
            <a:noFill/>
          </a:ln>
          <a:effectLst>
            <a:outerShdw blurRad="190500" algn="tl" rotWithShape="0">
              <a:srgbClr val="000000">
                <a:alpha val="70000"/>
              </a:srgbClr>
            </a:outerShdw>
          </a:effectLst>
        </p:spPr>
      </p:pic>
    </p:spTree>
    <p:custDataLst>
      <p:tags r:id="rId3"/>
    </p:custDataLst>
  </p:cSld>
  <p:clrMapOvr>
    <a:masterClrMapping/>
  </p:clrMapOvr>
  <mc:AlternateContent xmlns:mc="http://schemas.openxmlformats.org/markup-compatibility/2006">
    <mc:Choice xmlns:p14="http://schemas.microsoft.com/office/powerpoint/2010/main" Requires="p14">
      <p:transition spd="slow" p14:dur="1250" advClick="0" advTm="0">
        <p14:pan dir="u"/>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1000"/>
                                        <p:tgtEl>
                                          <p:spTgt spid="54"/>
                                        </p:tgtEl>
                                      </p:cBhvr>
                                    </p:animEffect>
                                    <p:anim calcmode="lin" valueType="num">
                                      <p:cBhvr>
                                        <p:cTn id="8" dur="1000" fill="hold"/>
                                        <p:tgtEl>
                                          <p:spTgt spid="54"/>
                                        </p:tgtEl>
                                        <p:attrNameLst>
                                          <p:attrName>ppt_x</p:attrName>
                                        </p:attrNameLst>
                                      </p:cBhvr>
                                      <p:tavLst>
                                        <p:tav tm="0">
                                          <p:val>
                                            <p:strVal val="#ppt_x"/>
                                          </p:val>
                                        </p:tav>
                                        <p:tav tm="100000">
                                          <p:val>
                                            <p:strVal val="#ppt_x"/>
                                          </p:val>
                                        </p:tav>
                                      </p:tavLst>
                                    </p:anim>
                                    <p:anim calcmode="lin" valueType="num">
                                      <p:cBhvr>
                                        <p:cTn id="9" dur="900" decel="100000" fill="hold"/>
                                        <p:tgtEl>
                                          <p:spTgt spid="5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56"/>
                                        </p:tgtEl>
                                        <p:attrNameLst>
                                          <p:attrName>style.visibility</p:attrName>
                                        </p:attrNameLst>
                                      </p:cBhvr>
                                      <p:to>
                                        <p:strVal val="visible"/>
                                      </p:to>
                                    </p:set>
                                    <p:anim calcmode="lin" valueType="num">
                                      <p:cBhvr additive="base">
                                        <p:cTn id="15" dur="500" fill="hold"/>
                                        <p:tgtEl>
                                          <p:spTgt spid="56"/>
                                        </p:tgtEl>
                                        <p:attrNameLst>
                                          <p:attrName>ppt_x</p:attrName>
                                        </p:attrNameLst>
                                      </p:cBhvr>
                                      <p:tavLst>
                                        <p:tav tm="0">
                                          <p:val>
                                            <p:strVal val="#ppt_x"/>
                                          </p:val>
                                        </p:tav>
                                        <p:tav tm="100000">
                                          <p:val>
                                            <p:strVal val="#ppt_x"/>
                                          </p:val>
                                        </p:tav>
                                      </p:tavLst>
                                    </p:anim>
                                    <p:anim calcmode="lin" valueType="num">
                                      <p:cBhvr additive="base">
                                        <p:cTn id="16" dur="500" fill="hold"/>
                                        <p:tgtEl>
                                          <p:spTgt spid="56"/>
                                        </p:tgtEl>
                                        <p:attrNameLst>
                                          <p:attrName>ppt_y</p:attrName>
                                        </p:attrNameLst>
                                      </p:cBhvr>
                                      <p:tavLst>
                                        <p:tav tm="0">
                                          <p:val>
                                            <p:strVal val="1+#ppt_h/2"/>
                                          </p:val>
                                        </p:tav>
                                        <p:tav tm="100000">
                                          <p:val>
                                            <p:strVal val="#ppt_y"/>
                                          </p:val>
                                        </p:tav>
                                      </p:tavLst>
                                    </p:anim>
                                  </p:childTnLst>
                                </p:cTn>
                              </p:par>
                              <p:par>
                                <p:cTn id="17" presetID="3" presetClass="entr" presetSubtype="10" fill="hold" grpId="0" nodeType="withEffect">
                                  <p:stCondLst>
                                    <p:cond delay="0"/>
                                  </p:stCondLst>
                                  <p:childTnLst>
                                    <p:set>
                                      <p:cBhvr>
                                        <p:cTn id="18" dur="1" fill="hold">
                                          <p:stCondLst>
                                            <p:cond delay="0"/>
                                          </p:stCondLst>
                                        </p:cTn>
                                        <p:tgtEl>
                                          <p:spTgt spid="1048671"/>
                                        </p:tgtEl>
                                        <p:attrNameLst>
                                          <p:attrName>style.visibility</p:attrName>
                                        </p:attrNameLst>
                                      </p:cBhvr>
                                      <p:to>
                                        <p:strVal val="visible"/>
                                      </p:to>
                                    </p:set>
                                    <p:animEffect transition="in" filter="blinds(horizontal)">
                                      <p:cBhvr>
                                        <p:cTn id="19" dur="500"/>
                                        <p:tgtEl>
                                          <p:spTgt spid="1048671"/>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path" presetSubtype="0" accel="50000" decel="50000" fill="hold" nodeType="clickEffect">
                                  <p:stCondLst>
                                    <p:cond delay="0"/>
                                  </p:stCondLst>
                                  <p:childTnLst>
                                    <p:animMotion origin="layout" path="M -4.16667E-6 -3.7037E-7 L 0.32071 0.64838 " pathEditMode="relative" rAng="0" ptsTypes="AA">
                                      <p:cBhvr>
                                        <p:cTn id="23" dur="300" fill="hold"/>
                                        <p:tgtEl>
                                          <p:spTgt spid="55"/>
                                        </p:tgtEl>
                                        <p:attrNameLst>
                                          <p:attrName>ppt_x</p:attrName>
                                          <p:attrName>ppt_y</p:attrName>
                                        </p:attrNameLst>
                                      </p:cBhvr>
                                      <p:rCtr x="16029" y="32407"/>
                                    </p:animMotion>
                                  </p:childTnLst>
                                </p:cTn>
                              </p:par>
                            </p:childTnLst>
                          </p:cTn>
                        </p:par>
                      </p:childTnLst>
                    </p:cTn>
                  </p:par>
                  <p:par>
                    <p:cTn id="24" fill="hold">
                      <p:stCondLst>
                        <p:cond delay="indefinite"/>
                      </p:stCondLst>
                      <p:childTnLst>
                        <p:par>
                          <p:cTn id="25" fill="hold">
                            <p:stCondLst>
                              <p:cond delay="0"/>
                            </p:stCondLst>
                            <p:childTnLst>
                              <p:par>
                                <p:cTn id="26" presetID="41" presetClass="entr" presetSubtype="0" fill="hold" grpId="0" nodeType="clickEffect">
                                  <p:stCondLst>
                                    <p:cond delay="0"/>
                                  </p:stCondLst>
                                  <p:iterate type="lt">
                                    <p:tmPct val="10000"/>
                                  </p:iterate>
                                  <p:childTnLst>
                                    <p:set>
                                      <p:cBhvr>
                                        <p:cTn id="27" dur="1" fill="hold">
                                          <p:stCondLst>
                                            <p:cond delay="0"/>
                                          </p:stCondLst>
                                        </p:cTn>
                                        <p:tgtEl>
                                          <p:spTgt spid="1048666"/>
                                        </p:tgtEl>
                                        <p:attrNameLst>
                                          <p:attrName>style.visibility</p:attrName>
                                        </p:attrNameLst>
                                      </p:cBhvr>
                                      <p:to>
                                        <p:strVal val="visible"/>
                                      </p:to>
                                    </p:set>
                                    <p:anim calcmode="lin" valueType="num">
                                      <p:cBhvr>
                                        <p:cTn id="28" dur="500" fill="hold"/>
                                        <p:tgtEl>
                                          <p:spTgt spid="1048666"/>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1048666"/>
                                        </p:tgtEl>
                                        <p:attrNameLst>
                                          <p:attrName>ppt_y</p:attrName>
                                        </p:attrNameLst>
                                      </p:cBhvr>
                                      <p:tavLst>
                                        <p:tav tm="0">
                                          <p:val>
                                            <p:strVal val="#ppt_y"/>
                                          </p:val>
                                        </p:tav>
                                        <p:tav tm="100000">
                                          <p:val>
                                            <p:strVal val="#ppt_y"/>
                                          </p:val>
                                        </p:tav>
                                      </p:tavLst>
                                    </p:anim>
                                    <p:anim calcmode="lin" valueType="num">
                                      <p:cBhvr>
                                        <p:cTn id="30" dur="500" fill="hold"/>
                                        <p:tgtEl>
                                          <p:spTgt spid="1048666"/>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1048666"/>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1048666"/>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097167"/>
                                        </p:tgtEl>
                                        <p:attrNameLst>
                                          <p:attrName>style.visibility</p:attrName>
                                        </p:attrNameLst>
                                      </p:cBhvr>
                                      <p:to>
                                        <p:strVal val="visible"/>
                                      </p:to>
                                    </p:set>
                                    <p:anim calcmode="lin" valueType="num">
                                      <p:cBhvr additive="base">
                                        <p:cTn id="37" dur="500" fill="hold"/>
                                        <p:tgtEl>
                                          <p:spTgt spid="2097167"/>
                                        </p:tgtEl>
                                        <p:attrNameLst>
                                          <p:attrName>ppt_x</p:attrName>
                                        </p:attrNameLst>
                                      </p:cBhvr>
                                      <p:tavLst>
                                        <p:tav tm="0">
                                          <p:val>
                                            <p:strVal val="#ppt_x"/>
                                          </p:val>
                                        </p:tav>
                                        <p:tav tm="100000">
                                          <p:val>
                                            <p:strVal val="#ppt_x"/>
                                          </p:val>
                                        </p:tav>
                                      </p:tavLst>
                                    </p:anim>
                                    <p:anim calcmode="lin" valueType="num">
                                      <p:cBhvr additive="base">
                                        <p:cTn id="38" dur="500" fill="hold"/>
                                        <p:tgtEl>
                                          <p:spTgt spid="209716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097168"/>
                                        </p:tgtEl>
                                        <p:attrNameLst>
                                          <p:attrName>style.visibility</p:attrName>
                                        </p:attrNameLst>
                                      </p:cBhvr>
                                      <p:to>
                                        <p:strVal val="visible"/>
                                      </p:to>
                                    </p:set>
                                    <p:anim calcmode="lin" valueType="num">
                                      <p:cBhvr additive="base">
                                        <p:cTn id="43" dur="500" fill="hold"/>
                                        <p:tgtEl>
                                          <p:spTgt spid="2097168"/>
                                        </p:tgtEl>
                                        <p:attrNameLst>
                                          <p:attrName>ppt_x</p:attrName>
                                        </p:attrNameLst>
                                      </p:cBhvr>
                                      <p:tavLst>
                                        <p:tav tm="0">
                                          <p:val>
                                            <p:strVal val="#ppt_x"/>
                                          </p:val>
                                        </p:tav>
                                        <p:tav tm="100000">
                                          <p:val>
                                            <p:strVal val="#ppt_x"/>
                                          </p:val>
                                        </p:tav>
                                      </p:tavLst>
                                    </p:anim>
                                    <p:anim calcmode="lin" valueType="num">
                                      <p:cBhvr additive="base">
                                        <p:cTn id="44" dur="500" fill="hold"/>
                                        <p:tgtEl>
                                          <p:spTgt spid="20971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66" grpId="0"/>
      <p:bldP spid="1048671"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 name="组合 31"/>
          <p:cNvGrpSpPr/>
          <p:nvPr/>
        </p:nvGrpSpPr>
        <p:grpSpPr>
          <a:xfrm>
            <a:off x="1337535" y="2560006"/>
            <a:ext cx="3377758" cy="3377754"/>
            <a:chOff x="2728823" y="2285211"/>
            <a:chExt cx="2700000" cy="2700000"/>
          </a:xfrm>
        </p:grpSpPr>
        <p:sp>
          <p:nvSpPr>
            <p:cNvPr id="1048655" name="椭圆 32"/>
            <p:cNvSpPr/>
            <p:nvPr/>
          </p:nvSpPr>
          <p:spPr>
            <a:xfrm>
              <a:off x="2728823" y="2285211"/>
              <a:ext cx="2700000" cy="270000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latin typeface="等线" charset="-122"/>
                <a:ea typeface="等线" charset="-122"/>
              </a:endParaRPr>
            </a:p>
          </p:txBody>
        </p:sp>
        <p:sp>
          <p:nvSpPr>
            <p:cNvPr id="1048656" name="椭圆 34"/>
            <p:cNvSpPr/>
            <p:nvPr/>
          </p:nvSpPr>
          <p:spPr>
            <a:xfrm>
              <a:off x="2818823" y="2375211"/>
              <a:ext cx="2520000" cy="2520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latin typeface="等线" charset="-122"/>
                <a:ea typeface="等线" charset="-122"/>
              </a:endParaRPr>
            </a:p>
          </p:txBody>
        </p:sp>
        <p:sp>
          <p:nvSpPr>
            <p:cNvPr id="1048657" name="椭圆 35"/>
            <p:cNvSpPr/>
            <p:nvPr/>
          </p:nvSpPr>
          <p:spPr>
            <a:xfrm>
              <a:off x="3034412" y="2590800"/>
              <a:ext cx="2088822" cy="208882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latin typeface="等线" charset="-122"/>
                <a:ea typeface="等线" charset="-122"/>
              </a:endParaRPr>
            </a:p>
          </p:txBody>
        </p:sp>
        <p:sp>
          <p:nvSpPr>
            <p:cNvPr id="1048658" name="椭圆 36"/>
            <p:cNvSpPr/>
            <p:nvPr/>
          </p:nvSpPr>
          <p:spPr>
            <a:xfrm>
              <a:off x="3311326" y="2867714"/>
              <a:ext cx="1534994" cy="1534994"/>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latin typeface="等线" charset="-122"/>
                <a:ea typeface="等线" charset="-122"/>
              </a:endParaRPr>
            </a:p>
          </p:txBody>
        </p:sp>
        <p:sp>
          <p:nvSpPr>
            <p:cNvPr id="1048659" name="椭圆 37"/>
            <p:cNvSpPr/>
            <p:nvPr/>
          </p:nvSpPr>
          <p:spPr>
            <a:xfrm>
              <a:off x="3567812" y="3124200"/>
              <a:ext cx="1022022" cy="102202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latin typeface="等线" charset="-122"/>
                <a:ea typeface="等线" charset="-122"/>
              </a:endParaRPr>
            </a:p>
          </p:txBody>
        </p:sp>
        <p:sp>
          <p:nvSpPr>
            <p:cNvPr id="1048660" name="椭圆 38"/>
            <p:cNvSpPr/>
            <p:nvPr/>
          </p:nvSpPr>
          <p:spPr>
            <a:xfrm>
              <a:off x="3821866" y="3378254"/>
              <a:ext cx="513914" cy="513914"/>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latin typeface="等线" charset="-122"/>
                <a:ea typeface="等线" charset="-122"/>
              </a:endParaRPr>
            </a:p>
          </p:txBody>
        </p:sp>
      </p:grpSp>
      <p:grpSp>
        <p:nvGrpSpPr>
          <p:cNvPr id="55" name="组合 39"/>
          <p:cNvGrpSpPr/>
          <p:nvPr/>
        </p:nvGrpSpPr>
        <p:grpSpPr>
          <a:xfrm rot="2700000">
            <a:off x="-2854140" y="-1246741"/>
            <a:ext cx="2418134" cy="459548"/>
            <a:chOff x="4933951" y="3094038"/>
            <a:chExt cx="2263775" cy="430213"/>
          </a:xfrm>
        </p:grpSpPr>
        <p:sp>
          <p:nvSpPr>
            <p:cNvPr id="1048661" name="Freeform 11"/>
            <p:cNvSpPr/>
            <p:nvPr/>
          </p:nvSpPr>
          <p:spPr bwMode="auto">
            <a:xfrm>
              <a:off x="4933951" y="3094038"/>
              <a:ext cx="904875" cy="430213"/>
            </a:xfrm>
            <a:custGeom>
              <a:avLst/>
              <a:gdLst>
                <a:gd name="T0" fmla="*/ 0 w 570"/>
                <a:gd name="T1" fmla="*/ 271 h 271"/>
                <a:gd name="T2" fmla="*/ 142 w 570"/>
                <a:gd name="T3" fmla="*/ 134 h 271"/>
                <a:gd name="T4" fmla="*/ 0 w 570"/>
                <a:gd name="T5" fmla="*/ 0 h 271"/>
                <a:gd name="T6" fmla="*/ 214 w 570"/>
                <a:gd name="T7" fmla="*/ 0 h 271"/>
                <a:gd name="T8" fmla="*/ 429 w 570"/>
                <a:gd name="T9" fmla="*/ 0 h 271"/>
                <a:gd name="T10" fmla="*/ 570 w 570"/>
                <a:gd name="T11" fmla="*/ 134 h 271"/>
                <a:gd name="T12" fmla="*/ 429 w 570"/>
                <a:gd name="T13" fmla="*/ 271 h 271"/>
                <a:gd name="T14" fmla="*/ 214 w 570"/>
                <a:gd name="T15" fmla="*/ 271 h 271"/>
                <a:gd name="T16" fmla="*/ 0 w 570"/>
                <a:gd name="T17" fmla="*/ 271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0" h="271">
                  <a:moveTo>
                    <a:pt x="0" y="271"/>
                  </a:moveTo>
                  <a:lnTo>
                    <a:pt x="142" y="134"/>
                  </a:lnTo>
                  <a:lnTo>
                    <a:pt x="0" y="0"/>
                  </a:lnTo>
                  <a:lnTo>
                    <a:pt x="214" y="0"/>
                  </a:lnTo>
                  <a:lnTo>
                    <a:pt x="429" y="0"/>
                  </a:lnTo>
                  <a:lnTo>
                    <a:pt x="570" y="134"/>
                  </a:lnTo>
                  <a:lnTo>
                    <a:pt x="429" y="271"/>
                  </a:lnTo>
                  <a:lnTo>
                    <a:pt x="214" y="271"/>
                  </a:lnTo>
                  <a:lnTo>
                    <a:pt x="0" y="271"/>
                  </a:lnTo>
                  <a:close/>
                </a:path>
              </a:pathLst>
            </a:custGeom>
            <a:solidFill>
              <a:schemeClr val="accent3"/>
            </a:solidFill>
            <a:ln>
              <a:noFill/>
            </a:ln>
          </p:spPr>
          <p:txBody>
            <a:bodyPr vert="horz" wrap="square" lIns="91428" tIns="45714" rIns="91428" bIns="45714" numCol="1" anchor="t" anchorCtr="0" compatLnSpc="1"/>
            <a:lstStyle/>
            <a:p>
              <a:pPr defTabSz="914400"/>
              <a:endParaRPr lang="zh-CN" altLang="en-US">
                <a:solidFill>
                  <a:prstClr val="black"/>
                </a:solidFill>
                <a:latin typeface="等线" charset="-122"/>
                <a:ea typeface="等线" charset="-122"/>
              </a:endParaRPr>
            </a:p>
          </p:txBody>
        </p:sp>
        <p:sp>
          <p:nvSpPr>
            <p:cNvPr id="1048662" name="Freeform 12"/>
            <p:cNvSpPr/>
            <p:nvPr/>
          </p:nvSpPr>
          <p:spPr bwMode="auto">
            <a:xfrm>
              <a:off x="5033963" y="3260725"/>
              <a:ext cx="1795463" cy="93663"/>
            </a:xfrm>
            <a:custGeom>
              <a:avLst/>
              <a:gdLst>
                <a:gd name="T0" fmla="*/ 1131 w 1131"/>
                <a:gd name="T1" fmla="*/ 29 h 59"/>
                <a:gd name="T2" fmla="*/ 1131 w 1131"/>
                <a:gd name="T3" fmla="*/ 0 h 59"/>
                <a:gd name="T4" fmla="*/ 0 w 1131"/>
                <a:gd name="T5" fmla="*/ 0 h 59"/>
                <a:gd name="T6" fmla="*/ 0 w 1131"/>
                <a:gd name="T7" fmla="*/ 29 h 59"/>
                <a:gd name="T8" fmla="*/ 0 w 1131"/>
                <a:gd name="T9" fmla="*/ 59 h 59"/>
                <a:gd name="T10" fmla="*/ 1131 w 1131"/>
                <a:gd name="T11" fmla="*/ 59 h 59"/>
                <a:gd name="T12" fmla="*/ 1131 w 1131"/>
                <a:gd name="T13" fmla="*/ 29 h 59"/>
              </a:gdLst>
              <a:ahLst/>
              <a:cxnLst>
                <a:cxn ang="0">
                  <a:pos x="T0" y="T1"/>
                </a:cxn>
                <a:cxn ang="0">
                  <a:pos x="T2" y="T3"/>
                </a:cxn>
                <a:cxn ang="0">
                  <a:pos x="T4" y="T5"/>
                </a:cxn>
                <a:cxn ang="0">
                  <a:pos x="T6" y="T7"/>
                </a:cxn>
                <a:cxn ang="0">
                  <a:pos x="T8" y="T9"/>
                </a:cxn>
                <a:cxn ang="0">
                  <a:pos x="T10" y="T11"/>
                </a:cxn>
                <a:cxn ang="0">
                  <a:pos x="T12" y="T13"/>
                </a:cxn>
              </a:cxnLst>
              <a:rect l="0" t="0" r="r" b="b"/>
              <a:pathLst>
                <a:path w="1131" h="59">
                  <a:moveTo>
                    <a:pt x="1131" y="29"/>
                  </a:moveTo>
                  <a:lnTo>
                    <a:pt x="1131" y="0"/>
                  </a:lnTo>
                  <a:lnTo>
                    <a:pt x="0" y="0"/>
                  </a:lnTo>
                  <a:lnTo>
                    <a:pt x="0" y="29"/>
                  </a:lnTo>
                  <a:lnTo>
                    <a:pt x="0" y="59"/>
                  </a:lnTo>
                  <a:lnTo>
                    <a:pt x="1131" y="59"/>
                  </a:lnTo>
                  <a:lnTo>
                    <a:pt x="1131" y="29"/>
                  </a:lnTo>
                  <a:close/>
                </a:path>
              </a:pathLst>
            </a:custGeom>
            <a:solidFill>
              <a:schemeClr val="tx1">
                <a:lumMod val="65000"/>
                <a:lumOff val="35000"/>
              </a:schemeClr>
            </a:solidFill>
            <a:ln>
              <a:noFill/>
            </a:ln>
          </p:spPr>
          <p:txBody>
            <a:bodyPr vert="horz" wrap="square" lIns="91428" tIns="45714" rIns="91428" bIns="45714" numCol="1" anchor="t" anchorCtr="0" compatLnSpc="1"/>
            <a:lstStyle/>
            <a:p>
              <a:pPr defTabSz="914400"/>
              <a:endParaRPr lang="zh-CN" altLang="en-US">
                <a:solidFill>
                  <a:prstClr val="black"/>
                </a:solidFill>
                <a:latin typeface="等线" charset="-122"/>
                <a:ea typeface="等线" charset="-122"/>
              </a:endParaRPr>
            </a:p>
          </p:txBody>
        </p:sp>
        <p:sp>
          <p:nvSpPr>
            <p:cNvPr id="1048663" name="Rectangle 13"/>
            <p:cNvSpPr>
              <a:spLocks noChangeArrowheads="1"/>
            </p:cNvSpPr>
            <p:nvPr/>
          </p:nvSpPr>
          <p:spPr bwMode="auto">
            <a:xfrm>
              <a:off x="5033963" y="3306763"/>
              <a:ext cx="1795463" cy="47625"/>
            </a:xfrm>
            <a:prstGeom prst="rect">
              <a:avLst/>
            </a:prstGeom>
            <a:solidFill>
              <a:schemeClr val="tx1">
                <a:lumMod val="85000"/>
                <a:lumOff val="15000"/>
              </a:schemeClr>
            </a:solidFill>
            <a:ln>
              <a:noFill/>
            </a:ln>
          </p:spPr>
          <p:txBody>
            <a:bodyPr vert="horz" wrap="square" lIns="91428" tIns="45714" rIns="91428" bIns="45714" numCol="1" anchor="t" anchorCtr="0" compatLnSpc="1"/>
            <a:lstStyle/>
            <a:p>
              <a:pPr defTabSz="914400"/>
              <a:endParaRPr lang="zh-CN" altLang="en-US">
                <a:solidFill>
                  <a:prstClr val="black"/>
                </a:solidFill>
                <a:latin typeface="等线" charset="-122"/>
                <a:ea typeface="等线" charset="-122"/>
              </a:endParaRPr>
            </a:p>
          </p:txBody>
        </p:sp>
        <p:sp>
          <p:nvSpPr>
            <p:cNvPr id="1048664" name="Freeform 14"/>
            <p:cNvSpPr/>
            <p:nvPr/>
          </p:nvSpPr>
          <p:spPr bwMode="auto">
            <a:xfrm>
              <a:off x="6713538" y="3198813"/>
              <a:ext cx="484188" cy="217488"/>
            </a:xfrm>
            <a:custGeom>
              <a:avLst/>
              <a:gdLst>
                <a:gd name="T0" fmla="*/ 305 w 305"/>
                <a:gd name="T1" fmla="*/ 68 h 137"/>
                <a:gd name="T2" fmla="*/ 305 w 305"/>
                <a:gd name="T3" fmla="*/ 68 h 137"/>
                <a:gd name="T4" fmla="*/ 0 w 305"/>
                <a:gd name="T5" fmla="*/ 0 h 137"/>
                <a:gd name="T6" fmla="*/ 59 w 305"/>
                <a:gd name="T7" fmla="*/ 68 h 137"/>
                <a:gd name="T8" fmla="*/ 59 w 305"/>
                <a:gd name="T9" fmla="*/ 68 h 137"/>
                <a:gd name="T10" fmla="*/ 0 w 305"/>
                <a:gd name="T11" fmla="*/ 137 h 137"/>
                <a:gd name="T12" fmla="*/ 305 w 305"/>
                <a:gd name="T13" fmla="*/ 68 h 137"/>
              </a:gdLst>
              <a:ahLst/>
              <a:cxnLst>
                <a:cxn ang="0">
                  <a:pos x="T0" y="T1"/>
                </a:cxn>
                <a:cxn ang="0">
                  <a:pos x="T2" y="T3"/>
                </a:cxn>
                <a:cxn ang="0">
                  <a:pos x="T4" y="T5"/>
                </a:cxn>
                <a:cxn ang="0">
                  <a:pos x="T6" y="T7"/>
                </a:cxn>
                <a:cxn ang="0">
                  <a:pos x="T8" y="T9"/>
                </a:cxn>
                <a:cxn ang="0">
                  <a:pos x="T10" y="T11"/>
                </a:cxn>
                <a:cxn ang="0">
                  <a:pos x="T12" y="T13"/>
                </a:cxn>
              </a:cxnLst>
              <a:rect l="0" t="0" r="r" b="b"/>
              <a:pathLst>
                <a:path w="305" h="137">
                  <a:moveTo>
                    <a:pt x="305" y="68"/>
                  </a:moveTo>
                  <a:lnTo>
                    <a:pt x="305" y="68"/>
                  </a:lnTo>
                  <a:lnTo>
                    <a:pt x="0" y="0"/>
                  </a:lnTo>
                  <a:lnTo>
                    <a:pt x="59" y="68"/>
                  </a:lnTo>
                  <a:lnTo>
                    <a:pt x="59" y="68"/>
                  </a:lnTo>
                  <a:lnTo>
                    <a:pt x="0" y="137"/>
                  </a:lnTo>
                  <a:lnTo>
                    <a:pt x="305" y="68"/>
                  </a:lnTo>
                  <a:close/>
                </a:path>
              </a:pathLst>
            </a:custGeom>
            <a:solidFill>
              <a:schemeClr val="bg1">
                <a:lumMod val="85000"/>
              </a:schemeClr>
            </a:solidFill>
            <a:ln>
              <a:noFill/>
            </a:ln>
          </p:spPr>
          <p:txBody>
            <a:bodyPr vert="horz" wrap="square" lIns="91428" tIns="45714" rIns="91428" bIns="45714" numCol="1" anchor="t" anchorCtr="0" compatLnSpc="1"/>
            <a:lstStyle/>
            <a:p>
              <a:pPr defTabSz="914400"/>
              <a:endParaRPr lang="zh-CN" altLang="en-US">
                <a:solidFill>
                  <a:prstClr val="black"/>
                </a:solidFill>
                <a:latin typeface="等线" charset="-122"/>
                <a:ea typeface="等线" charset="-122"/>
              </a:endParaRPr>
            </a:p>
          </p:txBody>
        </p:sp>
        <p:sp>
          <p:nvSpPr>
            <p:cNvPr id="1048665" name="Freeform 15"/>
            <p:cNvSpPr/>
            <p:nvPr/>
          </p:nvSpPr>
          <p:spPr bwMode="auto">
            <a:xfrm>
              <a:off x="6713538" y="3306763"/>
              <a:ext cx="484188" cy="109538"/>
            </a:xfrm>
            <a:custGeom>
              <a:avLst/>
              <a:gdLst>
                <a:gd name="T0" fmla="*/ 0 w 305"/>
                <a:gd name="T1" fmla="*/ 69 h 69"/>
                <a:gd name="T2" fmla="*/ 305 w 305"/>
                <a:gd name="T3" fmla="*/ 0 h 69"/>
                <a:gd name="T4" fmla="*/ 305 w 305"/>
                <a:gd name="T5" fmla="*/ 0 h 69"/>
                <a:gd name="T6" fmla="*/ 59 w 305"/>
                <a:gd name="T7" fmla="*/ 0 h 69"/>
                <a:gd name="T8" fmla="*/ 59 w 305"/>
                <a:gd name="T9" fmla="*/ 0 h 69"/>
                <a:gd name="T10" fmla="*/ 0 w 305"/>
                <a:gd name="T11" fmla="*/ 69 h 69"/>
              </a:gdLst>
              <a:ahLst/>
              <a:cxnLst>
                <a:cxn ang="0">
                  <a:pos x="T0" y="T1"/>
                </a:cxn>
                <a:cxn ang="0">
                  <a:pos x="T2" y="T3"/>
                </a:cxn>
                <a:cxn ang="0">
                  <a:pos x="T4" y="T5"/>
                </a:cxn>
                <a:cxn ang="0">
                  <a:pos x="T6" y="T7"/>
                </a:cxn>
                <a:cxn ang="0">
                  <a:pos x="T8" y="T9"/>
                </a:cxn>
                <a:cxn ang="0">
                  <a:pos x="T10" y="T11"/>
                </a:cxn>
              </a:cxnLst>
              <a:rect l="0" t="0" r="r" b="b"/>
              <a:pathLst>
                <a:path w="305" h="69">
                  <a:moveTo>
                    <a:pt x="0" y="69"/>
                  </a:moveTo>
                  <a:lnTo>
                    <a:pt x="305" y="0"/>
                  </a:lnTo>
                  <a:lnTo>
                    <a:pt x="305" y="0"/>
                  </a:lnTo>
                  <a:lnTo>
                    <a:pt x="59" y="0"/>
                  </a:lnTo>
                  <a:lnTo>
                    <a:pt x="59" y="0"/>
                  </a:lnTo>
                  <a:lnTo>
                    <a:pt x="0" y="69"/>
                  </a:lnTo>
                  <a:close/>
                </a:path>
              </a:pathLst>
            </a:custGeom>
            <a:solidFill>
              <a:schemeClr val="bg1">
                <a:lumMod val="65000"/>
              </a:schemeClr>
            </a:solidFill>
            <a:ln>
              <a:noFill/>
            </a:ln>
          </p:spPr>
          <p:txBody>
            <a:bodyPr vert="horz" wrap="square" lIns="91428" tIns="45714" rIns="91428" bIns="45714" numCol="1" anchor="t" anchorCtr="0" compatLnSpc="1"/>
            <a:lstStyle/>
            <a:p>
              <a:pPr defTabSz="914400"/>
              <a:endParaRPr lang="zh-CN" altLang="en-US">
                <a:solidFill>
                  <a:prstClr val="black"/>
                </a:solidFill>
                <a:latin typeface="等线" charset="-122"/>
                <a:ea typeface="等线" charset="-122"/>
              </a:endParaRPr>
            </a:p>
          </p:txBody>
        </p:sp>
      </p:grpSp>
      <p:sp>
        <p:nvSpPr>
          <p:cNvPr id="1048666" name="文本框 66"/>
          <p:cNvSpPr txBox="1">
            <a:spLocks noChangeArrowheads="1"/>
          </p:cNvSpPr>
          <p:nvPr/>
        </p:nvSpPr>
        <p:spPr bwMode="auto">
          <a:xfrm>
            <a:off x="581649" y="231248"/>
            <a:ext cx="4661968" cy="523152"/>
          </a:xfrm>
          <a:prstGeom prst="rect">
            <a:avLst/>
          </a:prstGeom>
          <a:noFill/>
          <a:ln>
            <a:noFill/>
          </a:ln>
        </p:spPr>
        <p:txBody>
          <a:bodyPr>
            <a:spAutoFit/>
          </a:bodyPr>
          <a:lstStyle>
            <a:lvl1pPr>
              <a:defRPr sz="1300">
                <a:solidFill>
                  <a:schemeClr val="tx1"/>
                </a:solidFill>
                <a:latin typeface="Calibri" pitchFamily="34" charset="0"/>
                <a:ea typeface="宋体" charset="-122"/>
              </a:defRPr>
            </a:lvl1pPr>
            <a:lvl2pPr marL="742950" indent="-285750">
              <a:defRPr sz="1300">
                <a:solidFill>
                  <a:schemeClr val="tx1"/>
                </a:solidFill>
                <a:latin typeface="Calibri" pitchFamily="34" charset="0"/>
                <a:ea typeface="宋体" charset="-122"/>
              </a:defRPr>
            </a:lvl2pPr>
            <a:lvl3pPr marL="1143000" indent="-228600">
              <a:defRPr sz="1300">
                <a:solidFill>
                  <a:schemeClr val="tx1"/>
                </a:solidFill>
                <a:latin typeface="Calibri" pitchFamily="34" charset="0"/>
                <a:ea typeface="宋体" charset="-122"/>
              </a:defRPr>
            </a:lvl3pPr>
            <a:lvl4pPr marL="1600200" indent="-228600">
              <a:defRPr sz="1300">
                <a:solidFill>
                  <a:schemeClr val="tx1"/>
                </a:solidFill>
                <a:latin typeface="Calibri" pitchFamily="34" charset="0"/>
                <a:ea typeface="宋体" charset="-122"/>
              </a:defRPr>
            </a:lvl4pPr>
            <a:lvl5pPr marL="2057400" indent="-228600">
              <a:defRPr sz="1300">
                <a:solidFill>
                  <a:schemeClr val="tx1"/>
                </a:solidFill>
                <a:latin typeface="Calibri" pitchFamily="34" charset="0"/>
                <a:ea typeface="宋体" charset="-122"/>
              </a:defRPr>
            </a:lvl5pPr>
            <a:lvl6pPr marL="2514600" indent="-228600" defTabSz="685800" eaLnBrk="0" fontAlgn="base" hangingPunct="0">
              <a:spcBef>
                <a:spcPct val="0"/>
              </a:spcBef>
              <a:spcAft>
                <a:spcPct val="0"/>
              </a:spcAft>
              <a:defRPr sz="1300">
                <a:solidFill>
                  <a:schemeClr val="tx1"/>
                </a:solidFill>
                <a:latin typeface="Calibri" pitchFamily="34" charset="0"/>
                <a:ea typeface="宋体" charset="-122"/>
              </a:defRPr>
            </a:lvl6pPr>
            <a:lvl7pPr marL="2971800" indent="-228600" defTabSz="685800" eaLnBrk="0" fontAlgn="base" hangingPunct="0">
              <a:spcBef>
                <a:spcPct val="0"/>
              </a:spcBef>
              <a:spcAft>
                <a:spcPct val="0"/>
              </a:spcAft>
              <a:defRPr sz="1300">
                <a:solidFill>
                  <a:schemeClr val="tx1"/>
                </a:solidFill>
                <a:latin typeface="Calibri" pitchFamily="34" charset="0"/>
                <a:ea typeface="宋体" charset="-122"/>
              </a:defRPr>
            </a:lvl7pPr>
            <a:lvl8pPr marL="3429000" indent="-228600" defTabSz="685800" eaLnBrk="0" fontAlgn="base" hangingPunct="0">
              <a:spcBef>
                <a:spcPct val="0"/>
              </a:spcBef>
              <a:spcAft>
                <a:spcPct val="0"/>
              </a:spcAft>
              <a:defRPr sz="1300">
                <a:solidFill>
                  <a:schemeClr val="tx1"/>
                </a:solidFill>
                <a:latin typeface="Calibri" pitchFamily="34" charset="0"/>
                <a:ea typeface="宋体" charset="-122"/>
              </a:defRPr>
            </a:lvl8pPr>
            <a:lvl9pPr marL="3886200" indent="-228600" defTabSz="685800" eaLnBrk="0" fontAlgn="base" hangingPunct="0">
              <a:spcBef>
                <a:spcPct val="0"/>
              </a:spcBef>
              <a:spcAft>
                <a:spcPct val="0"/>
              </a:spcAft>
              <a:defRPr sz="1300">
                <a:solidFill>
                  <a:schemeClr val="tx1"/>
                </a:solidFill>
                <a:latin typeface="Calibri" pitchFamily="34" charset="0"/>
                <a:ea typeface="宋体" charset="-122"/>
              </a:defRPr>
            </a:lvl9pPr>
          </a:lstStyle>
          <a:p>
            <a:pPr defTabSz="914400"/>
            <a:r>
              <a:rPr lang="zh-CN" altLang="en-US" sz="2800" b="1" dirty="0">
                <a:latin typeface="Helvetica" pitchFamily="34" charset="0"/>
                <a:ea typeface="SimSun-ExtB" pitchFamily="49" charset="-122"/>
                <a:cs typeface="Arial" charset="0"/>
              </a:rPr>
              <a:t>功能展示</a:t>
            </a:r>
            <a:endParaRPr lang="zh-CN" altLang="en-US" sz="2800" b="1" dirty="0">
              <a:latin typeface="Helvetica" pitchFamily="34" charset="0"/>
              <a:ea typeface="SimSun-ExtB" pitchFamily="49" charset="-122"/>
              <a:cs typeface="Arial" charset="0"/>
            </a:endParaRPr>
          </a:p>
        </p:txBody>
      </p:sp>
      <p:sp>
        <p:nvSpPr>
          <p:cNvPr id="1048667" name="矩形 26"/>
          <p:cNvSpPr/>
          <p:nvPr/>
        </p:nvSpPr>
        <p:spPr bwMode="auto">
          <a:xfrm>
            <a:off x="209351" y="316813"/>
            <a:ext cx="340030" cy="312447"/>
          </a:xfrm>
          <a:prstGeom prst="rect">
            <a:avLst/>
          </a:prstGeom>
          <a:solidFill>
            <a:srgbClr val="F9C25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endParaRPr lang="zh-CN" altLang="en-US" sz="2400" dirty="0">
              <a:solidFill>
                <a:srgbClr val="F9C255"/>
              </a:solidFill>
              <a:latin typeface="等线" charset="-122"/>
              <a:ea typeface="等线" charset="-122"/>
            </a:endParaRPr>
          </a:p>
        </p:txBody>
      </p:sp>
      <p:grpSp>
        <p:nvGrpSpPr>
          <p:cNvPr id="56" name="组合 27"/>
          <p:cNvGrpSpPr/>
          <p:nvPr/>
        </p:nvGrpSpPr>
        <p:grpSpPr>
          <a:xfrm>
            <a:off x="1687586" y="1694283"/>
            <a:ext cx="2701074" cy="732074"/>
            <a:chOff x="4058225" y="457936"/>
            <a:chExt cx="4308954" cy="584449"/>
          </a:xfrm>
        </p:grpSpPr>
        <p:grpSp>
          <p:nvGrpSpPr>
            <p:cNvPr id="57" name="组合 28"/>
            <p:cNvGrpSpPr/>
            <p:nvPr/>
          </p:nvGrpSpPr>
          <p:grpSpPr>
            <a:xfrm>
              <a:off x="4058225" y="457936"/>
              <a:ext cx="4142700" cy="584449"/>
              <a:chOff x="4261425" y="611634"/>
              <a:chExt cx="4142700" cy="584449"/>
            </a:xfrm>
          </p:grpSpPr>
          <p:sp>
            <p:nvSpPr>
              <p:cNvPr id="1048668" name="圆角矩形 16"/>
              <p:cNvSpPr/>
              <p:nvPr/>
            </p:nvSpPr>
            <p:spPr>
              <a:xfrm>
                <a:off x="4261425" y="611634"/>
                <a:ext cx="4142700" cy="584449"/>
              </a:xfrm>
              <a:prstGeom prst="roundRect">
                <a:avLst>
                  <a:gd name="adj" fmla="val 50000"/>
                </a:avLst>
              </a:prstGeom>
              <a:gradFill flip="none" rotWithShape="1">
                <a:gsLst>
                  <a:gs pos="1000">
                    <a:srgbClr val="DEDEDE"/>
                  </a:gs>
                  <a:gs pos="30000">
                    <a:srgbClr val="E0E0E0"/>
                  </a:gs>
                  <a:gs pos="61000">
                    <a:srgbClr val="F6F6F6"/>
                  </a:gs>
                  <a:gs pos="100000">
                    <a:schemeClr val="bg1"/>
                  </a:gs>
                </a:gsLst>
                <a:lin ang="18900000" scaled="1"/>
              </a:gradFill>
              <a:ln w="19050">
                <a:noFill/>
              </a:ln>
              <a:effectLst>
                <a:outerShdw blurRad="3175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endParaRPr lang="zh-CN" altLang="en-US">
                  <a:solidFill>
                    <a:srgbClr val="92D050"/>
                  </a:solidFill>
                  <a:latin typeface="微软雅黑" charset="-122"/>
                  <a:ea typeface="微软雅黑" charset="-122"/>
                </a:endParaRPr>
              </a:p>
            </p:txBody>
          </p:sp>
          <p:sp>
            <p:nvSpPr>
              <p:cNvPr id="1048669" name="圆角矩形 17"/>
              <p:cNvSpPr/>
              <p:nvPr/>
            </p:nvSpPr>
            <p:spPr>
              <a:xfrm>
                <a:off x="4282860" y="627605"/>
                <a:ext cx="4088103" cy="551953"/>
              </a:xfrm>
              <a:prstGeom prst="roundRect">
                <a:avLst>
                  <a:gd name="adj" fmla="val 50000"/>
                </a:avLst>
              </a:prstGeom>
              <a:gradFill flip="none" rotWithShape="1">
                <a:gsLst>
                  <a:gs pos="0">
                    <a:schemeClr val="bg1">
                      <a:lumMod val="89000"/>
                    </a:schemeClr>
                  </a:gs>
                  <a:gs pos="67000">
                    <a:srgbClr val="F9F9F9"/>
                  </a:gs>
                </a:gsLst>
                <a:lin ang="81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endParaRPr lang="zh-CN" altLang="en-US">
                  <a:solidFill>
                    <a:srgbClr val="92D050"/>
                  </a:solidFill>
                  <a:latin typeface="微软雅黑" charset="-122"/>
                  <a:ea typeface="微软雅黑" charset="-122"/>
                </a:endParaRPr>
              </a:p>
            </p:txBody>
          </p:sp>
        </p:grpSp>
        <p:sp>
          <p:nvSpPr>
            <p:cNvPr id="1048670" name="TextBox 5"/>
            <p:cNvSpPr txBox="1"/>
            <p:nvPr/>
          </p:nvSpPr>
          <p:spPr>
            <a:xfrm>
              <a:off x="5325448" y="509360"/>
              <a:ext cx="3041731" cy="368521"/>
            </a:xfrm>
            <a:prstGeom prst="rect">
              <a:avLst/>
            </a:prstGeom>
            <a:noFill/>
          </p:spPr>
          <p:txBody>
            <a:bodyPr wrap="square" rtlCol="0">
              <a:spAutoFit/>
            </a:bodyPr>
            <a:lstStyle/>
            <a:p>
              <a:pPr defTabSz="685800"/>
              <a:endParaRPr lang="zh-CN" altLang="en-US" sz="2400" b="1" dirty="0">
                <a:solidFill>
                  <a:srgbClr val="92D050"/>
                </a:solidFill>
                <a:latin typeface="微软雅黑" charset="-122"/>
                <a:ea typeface="微软雅黑" charset="-122"/>
              </a:endParaRPr>
            </a:p>
          </p:txBody>
        </p:sp>
      </p:grpSp>
      <p:sp>
        <p:nvSpPr>
          <p:cNvPr id="1048671" name="矩形 1"/>
          <p:cNvSpPr/>
          <p:nvPr/>
        </p:nvSpPr>
        <p:spPr>
          <a:xfrm>
            <a:off x="1989337" y="1560633"/>
            <a:ext cx="2265108" cy="830592"/>
          </a:xfrm>
          <a:prstGeom prst="rect">
            <a:avLst/>
          </a:prstGeom>
          <a:noFill/>
          <a:ln w="9525">
            <a:noFill/>
          </a:ln>
        </p:spPr>
        <p:txBody>
          <a:bodyPr wrap="square" lIns="69279" tIns="34629" rIns="69279" bIns="34629">
            <a:spAutoFit/>
          </a:bodyPr>
          <a:lstStyle>
            <a:lvl1pPr marL="190500" indent="-190500" algn="l" rtl="0" eaLnBrk="0" fontAlgn="base" hangingPunct="0">
              <a:spcBef>
                <a:spcPct val="20000"/>
              </a:spcBef>
              <a:spcAft>
                <a:spcPct val="0"/>
              </a:spcAft>
              <a:buFont typeface="Arial" charset="0"/>
              <a:buChar char="•"/>
              <a:defRPr>
                <a:solidFill>
                  <a:schemeClr val="tx1"/>
                </a:solidFill>
                <a:latin typeface="+mn-lt"/>
                <a:ea typeface="+mn-ea"/>
                <a:cs typeface="+mn-cs"/>
                <a:sym typeface="Calibri" pitchFamily="34" charset="0"/>
              </a:defRPr>
            </a:lvl1pPr>
            <a:lvl2pPr marL="414655" indent="-158750" algn="l" rtl="0" eaLnBrk="0" fontAlgn="base" hangingPunct="0">
              <a:spcBef>
                <a:spcPct val="20000"/>
              </a:spcBef>
              <a:spcAft>
                <a:spcPct val="0"/>
              </a:spcAft>
              <a:buFont typeface="Arial" charset="0"/>
              <a:buChar char="–"/>
              <a:defRPr sz="1500">
                <a:solidFill>
                  <a:schemeClr val="tx1"/>
                </a:solidFill>
                <a:latin typeface="+mn-lt"/>
                <a:ea typeface="+mn-ea"/>
                <a:sym typeface="Calibri" pitchFamily="34" charset="0"/>
              </a:defRPr>
            </a:lvl2pPr>
            <a:lvl3pPr marL="638175" indent="-127000" algn="l" rtl="0" eaLnBrk="0" fontAlgn="base" hangingPunct="0">
              <a:spcBef>
                <a:spcPct val="20000"/>
              </a:spcBef>
              <a:spcAft>
                <a:spcPct val="0"/>
              </a:spcAft>
              <a:buFont typeface="Arial" charset="0"/>
              <a:buChar char="•"/>
              <a:defRPr>
                <a:solidFill>
                  <a:schemeClr val="tx1"/>
                </a:solidFill>
                <a:latin typeface="+mn-lt"/>
                <a:ea typeface="+mn-ea"/>
                <a:sym typeface="Calibri" pitchFamily="34" charset="0"/>
              </a:defRPr>
            </a:lvl3pPr>
            <a:lvl4pPr marL="895350" indent="-127000" algn="l" rtl="0" eaLnBrk="0" fontAlgn="base" hangingPunct="0">
              <a:spcBef>
                <a:spcPct val="20000"/>
              </a:spcBef>
              <a:spcAft>
                <a:spcPct val="0"/>
              </a:spcAft>
              <a:buFont typeface="Arial" charset="0"/>
              <a:buChar char="–"/>
              <a:defRPr sz="1100">
                <a:solidFill>
                  <a:schemeClr val="tx1"/>
                </a:solidFill>
                <a:latin typeface="+mn-lt"/>
                <a:ea typeface="+mn-ea"/>
                <a:sym typeface="Calibri" pitchFamily="34" charset="0"/>
              </a:defRPr>
            </a:lvl4pPr>
            <a:lvl5pPr marL="1152525" indent="-127000" algn="l" rtl="0" eaLnBrk="0" fontAlgn="base" hangingPunct="0">
              <a:spcBef>
                <a:spcPct val="20000"/>
              </a:spcBef>
              <a:spcAft>
                <a:spcPct val="0"/>
              </a:spcAft>
              <a:buFont typeface="Arial" charset="0"/>
              <a:buChar char="»"/>
              <a:defRPr sz="1100">
                <a:solidFill>
                  <a:schemeClr val="tx1"/>
                </a:solidFill>
                <a:latin typeface="+mn-lt"/>
                <a:ea typeface="+mn-ea"/>
                <a:sym typeface="Calibri" pitchFamily="34" charset="0"/>
              </a:defRPr>
            </a:lvl5pPr>
          </a:lstStyle>
          <a:p>
            <a:pPr marL="0" indent="0" defTabSz="914400" eaLnBrk="1" hangingPunct="1">
              <a:lnSpc>
                <a:spcPct val="150000"/>
              </a:lnSpc>
              <a:spcBef>
                <a:spcPct val="0"/>
              </a:spcBef>
              <a:buNone/>
            </a:pPr>
            <a:r>
              <a:rPr lang="zh-CN" altLang="en-US" sz="3735" dirty="0">
                <a:solidFill>
                  <a:srgbClr val="F8AC14"/>
                </a:solidFill>
                <a:latin typeface="微软雅黑" charset="-122"/>
                <a:ea typeface="微软雅黑" charset="-122"/>
                <a:sym typeface="微软雅黑" charset="-122"/>
              </a:rPr>
              <a:t>个人功能</a:t>
            </a:r>
            <a:endParaRPr lang="zh-CN" altLang="zh-CN" sz="3735" dirty="0">
              <a:solidFill>
                <a:srgbClr val="F8AC14"/>
              </a:solidFill>
              <a:latin typeface="微软雅黑" charset="-122"/>
              <a:ea typeface="微软雅黑" charset="-122"/>
              <a:sym typeface="微软雅黑" charset="-122"/>
            </a:endParaRPr>
          </a:p>
        </p:txBody>
      </p:sp>
      <p:pic>
        <p:nvPicPr>
          <p:cNvPr id="3" name="图片 2"/>
          <p:cNvPicPr>
            <a:picLocks noChangeAspect="1"/>
          </p:cNvPicPr>
          <p:nvPr/>
        </p:nvPicPr>
        <p:blipFill rotWithShape="1">
          <a:blip r:embed="rId1" cstate="print">
            <a:extLst>
              <a:ext uri="{28A0092B-C50C-407E-A947-70E740481C1C}">
                <a14:useLocalDpi xmlns:a14="http://schemas.microsoft.com/office/drawing/2010/main" val="0"/>
              </a:ext>
            </a:extLst>
          </a:blip>
          <a:srcRect l="-397" t="3372" r="397" b="-3372"/>
          <a:stretch>
            <a:fillRect/>
          </a:stretch>
        </p:blipFill>
        <p:spPr>
          <a:xfrm>
            <a:off x="4940765" y="742933"/>
            <a:ext cx="2340000" cy="4680000"/>
          </a:xfrm>
          <a:prstGeom prst="rect">
            <a:avLst/>
          </a:prstGeom>
          <a:ln>
            <a:noFill/>
          </a:ln>
          <a:effectLst>
            <a:outerShdw blurRad="292100" dist="139700" dir="2700000" algn="tl" rotWithShape="0">
              <a:srgbClr val="333333">
                <a:alpha val="65000"/>
              </a:srgbClr>
            </a:outerShdw>
          </a:effectLst>
        </p:spPr>
      </p:pic>
      <p:pic>
        <p:nvPicPr>
          <p:cNvPr id="5" name="图片 4"/>
          <p:cNvPicPr>
            <a:picLocks noChangeAspect="1"/>
          </p:cNvPicPr>
          <p:nvPr/>
        </p:nvPicPr>
        <p:blipFill rotWithShape="1">
          <a:blip r:embed="rId2" cstate="print">
            <a:extLst>
              <a:ext uri="{28A0092B-C50C-407E-A947-70E740481C1C}">
                <a14:useLocalDpi xmlns:a14="http://schemas.microsoft.com/office/drawing/2010/main" val="0"/>
              </a:ext>
            </a:extLst>
          </a:blip>
          <a:srcRect t="3372"/>
          <a:stretch>
            <a:fillRect/>
          </a:stretch>
        </p:blipFill>
        <p:spPr>
          <a:xfrm>
            <a:off x="5699452" y="1560633"/>
            <a:ext cx="2340000" cy="4522192"/>
          </a:xfrm>
          <a:prstGeom prst="rect">
            <a:avLst/>
          </a:prstGeom>
          <a:ln>
            <a:noFill/>
          </a:ln>
          <a:effectLst>
            <a:outerShdw blurRad="292100" dist="139700" dir="2700000" algn="tl" rotWithShape="0">
              <a:srgbClr val="333333">
                <a:alpha val="65000"/>
              </a:srgbClr>
            </a:outerShdw>
          </a:effectLst>
        </p:spPr>
      </p:pic>
      <p:pic>
        <p:nvPicPr>
          <p:cNvPr id="7" name="图片 6"/>
          <p:cNvPicPr>
            <a:picLocks noChangeAspect="1"/>
          </p:cNvPicPr>
          <p:nvPr/>
        </p:nvPicPr>
        <p:blipFill rotWithShape="1">
          <a:blip r:embed="rId3" cstate="print">
            <a:extLst>
              <a:ext uri="{28A0092B-C50C-407E-A947-70E740481C1C}">
                <a14:useLocalDpi xmlns:a14="http://schemas.microsoft.com/office/drawing/2010/main" val="0"/>
              </a:ext>
            </a:extLst>
          </a:blip>
          <a:srcRect t="4509"/>
          <a:stretch>
            <a:fillRect/>
          </a:stretch>
        </p:blipFill>
        <p:spPr>
          <a:xfrm>
            <a:off x="7335789" y="740024"/>
            <a:ext cx="2340000" cy="4469013"/>
          </a:xfrm>
          <a:prstGeom prst="rect">
            <a:avLst/>
          </a:prstGeom>
          <a:ln>
            <a:noFill/>
          </a:ln>
          <a:effectLst>
            <a:outerShdw blurRad="292100" dist="139700" dir="2700000" algn="tl" rotWithShape="0">
              <a:srgbClr val="333333">
                <a:alpha val="65000"/>
              </a:srgbClr>
            </a:outerShdw>
          </a:effectLst>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t="3372"/>
          <a:stretch>
            <a:fillRect/>
          </a:stretch>
        </p:blipFill>
        <p:spPr>
          <a:xfrm>
            <a:off x="8130580" y="1595783"/>
            <a:ext cx="2340000" cy="4522193"/>
          </a:xfrm>
          <a:prstGeom prst="rect">
            <a:avLst/>
          </a:prstGeom>
          <a:ln>
            <a:noFill/>
          </a:ln>
          <a:effectLst>
            <a:outerShdw blurRad="292100" dist="139700" dir="2700000" algn="tl" rotWithShape="0">
              <a:srgbClr val="333333">
                <a:alpha val="65000"/>
              </a:srgbClr>
            </a:outerShdw>
          </a:effectLst>
        </p:spPr>
      </p:pic>
      <p:pic>
        <p:nvPicPr>
          <p:cNvPr id="11" name="图片 10"/>
          <p:cNvPicPr>
            <a:picLocks noChangeAspect="1"/>
          </p:cNvPicPr>
          <p:nvPr/>
        </p:nvPicPr>
        <p:blipFill rotWithShape="1">
          <a:blip r:embed="rId5" cstate="print">
            <a:extLst>
              <a:ext uri="{28A0092B-C50C-407E-A947-70E740481C1C}">
                <a14:useLocalDpi xmlns:a14="http://schemas.microsoft.com/office/drawing/2010/main" val="0"/>
              </a:ext>
            </a:extLst>
          </a:blip>
          <a:srcRect t="5222"/>
          <a:stretch>
            <a:fillRect/>
          </a:stretch>
        </p:blipFill>
        <p:spPr>
          <a:xfrm>
            <a:off x="9737450" y="724495"/>
            <a:ext cx="2340000" cy="4435618"/>
          </a:xfrm>
          <a:prstGeom prst="rect">
            <a:avLst/>
          </a:prstGeom>
          <a:ln>
            <a:noFill/>
          </a:ln>
          <a:effectLst>
            <a:outerShdw blurRad="292100" dist="139700" dir="2700000" algn="tl" rotWithShape="0">
              <a:srgbClr val="333333">
                <a:alpha val="65000"/>
              </a:srgbClr>
            </a:outerShdw>
          </a:effectLst>
        </p:spPr>
      </p:pic>
    </p:spTree>
    <p:custDataLst>
      <p:tags r:id="rId6"/>
    </p:custDataLst>
  </p:cSld>
  <p:clrMapOvr>
    <a:masterClrMapping/>
  </p:clrMapOvr>
  <mc:AlternateContent xmlns:mc="http://schemas.openxmlformats.org/markup-compatibility/2006">
    <mc:Choice xmlns:p14="http://schemas.microsoft.com/office/powerpoint/2010/main" Requires="p14">
      <p:transition spd="slow" p14:dur="1250" advClick="0" advTm="0">
        <p14:pan dir="u"/>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1000"/>
                                        <p:tgtEl>
                                          <p:spTgt spid="54"/>
                                        </p:tgtEl>
                                      </p:cBhvr>
                                    </p:animEffect>
                                    <p:anim calcmode="lin" valueType="num">
                                      <p:cBhvr>
                                        <p:cTn id="8" dur="1000" fill="hold"/>
                                        <p:tgtEl>
                                          <p:spTgt spid="54"/>
                                        </p:tgtEl>
                                        <p:attrNameLst>
                                          <p:attrName>ppt_x</p:attrName>
                                        </p:attrNameLst>
                                      </p:cBhvr>
                                      <p:tavLst>
                                        <p:tav tm="0">
                                          <p:val>
                                            <p:strVal val="#ppt_x"/>
                                          </p:val>
                                        </p:tav>
                                        <p:tav tm="100000">
                                          <p:val>
                                            <p:strVal val="#ppt_x"/>
                                          </p:val>
                                        </p:tav>
                                      </p:tavLst>
                                    </p:anim>
                                    <p:anim calcmode="lin" valueType="num">
                                      <p:cBhvr>
                                        <p:cTn id="9" dur="900" decel="100000" fill="hold"/>
                                        <p:tgtEl>
                                          <p:spTgt spid="5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56"/>
                                        </p:tgtEl>
                                        <p:attrNameLst>
                                          <p:attrName>style.visibility</p:attrName>
                                        </p:attrNameLst>
                                      </p:cBhvr>
                                      <p:to>
                                        <p:strVal val="visible"/>
                                      </p:to>
                                    </p:set>
                                    <p:anim calcmode="lin" valueType="num">
                                      <p:cBhvr additive="base">
                                        <p:cTn id="15" dur="500" fill="hold"/>
                                        <p:tgtEl>
                                          <p:spTgt spid="56"/>
                                        </p:tgtEl>
                                        <p:attrNameLst>
                                          <p:attrName>ppt_x</p:attrName>
                                        </p:attrNameLst>
                                      </p:cBhvr>
                                      <p:tavLst>
                                        <p:tav tm="0">
                                          <p:val>
                                            <p:strVal val="#ppt_x"/>
                                          </p:val>
                                        </p:tav>
                                        <p:tav tm="100000">
                                          <p:val>
                                            <p:strVal val="#ppt_x"/>
                                          </p:val>
                                        </p:tav>
                                      </p:tavLst>
                                    </p:anim>
                                    <p:anim calcmode="lin" valueType="num">
                                      <p:cBhvr additive="base">
                                        <p:cTn id="16" dur="500" fill="hold"/>
                                        <p:tgtEl>
                                          <p:spTgt spid="56"/>
                                        </p:tgtEl>
                                        <p:attrNameLst>
                                          <p:attrName>ppt_y</p:attrName>
                                        </p:attrNameLst>
                                      </p:cBhvr>
                                      <p:tavLst>
                                        <p:tav tm="0">
                                          <p:val>
                                            <p:strVal val="1+#ppt_h/2"/>
                                          </p:val>
                                        </p:tav>
                                        <p:tav tm="100000">
                                          <p:val>
                                            <p:strVal val="#ppt_y"/>
                                          </p:val>
                                        </p:tav>
                                      </p:tavLst>
                                    </p:anim>
                                  </p:childTnLst>
                                </p:cTn>
                              </p:par>
                              <p:par>
                                <p:cTn id="17" presetID="3" presetClass="entr" presetSubtype="10" fill="hold" grpId="0" nodeType="withEffect">
                                  <p:stCondLst>
                                    <p:cond delay="0"/>
                                  </p:stCondLst>
                                  <p:childTnLst>
                                    <p:set>
                                      <p:cBhvr>
                                        <p:cTn id="18" dur="1" fill="hold">
                                          <p:stCondLst>
                                            <p:cond delay="0"/>
                                          </p:stCondLst>
                                        </p:cTn>
                                        <p:tgtEl>
                                          <p:spTgt spid="1048671"/>
                                        </p:tgtEl>
                                        <p:attrNameLst>
                                          <p:attrName>style.visibility</p:attrName>
                                        </p:attrNameLst>
                                      </p:cBhvr>
                                      <p:to>
                                        <p:strVal val="visible"/>
                                      </p:to>
                                    </p:set>
                                    <p:animEffect transition="in" filter="blinds(horizontal)">
                                      <p:cBhvr>
                                        <p:cTn id="19" dur="500"/>
                                        <p:tgtEl>
                                          <p:spTgt spid="1048671"/>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path" presetSubtype="0" accel="50000" decel="50000" fill="hold" nodeType="clickEffect">
                                  <p:stCondLst>
                                    <p:cond delay="0"/>
                                  </p:stCondLst>
                                  <p:childTnLst>
                                    <p:animMotion origin="layout" path="M -4.16667E-6 -3.7037E-7 L 0.32071 0.64838 " pathEditMode="relative" rAng="0" ptsTypes="AA">
                                      <p:cBhvr>
                                        <p:cTn id="23" dur="300" fill="hold"/>
                                        <p:tgtEl>
                                          <p:spTgt spid="55"/>
                                        </p:tgtEl>
                                        <p:attrNameLst>
                                          <p:attrName>ppt_x</p:attrName>
                                          <p:attrName>ppt_y</p:attrName>
                                        </p:attrNameLst>
                                      </p:cBhvr>
                                      <p:rCtr x="16029" y="32407"/>
                                    </p:animMotion>
                                  </p:childTnLst>
                                </p:cTn>
                              </p:par>
                            </p:childTnLst>
                          </p:cTn>
                        </p:par>
                      </p:childTnLst>
                    </p:cTn>
                  </p:par>
                  <p:par>
                    <p:cTn id="24" fill="hold">
                      <p:stCondLst>
                        <p:cond delay="indefinite"/>
                      </p:stCondLst>
                      <p:childTnLst>
                        <p:par>
                          <p:cTn id="25" fill="hold">
                            <p:stCondLst>
                              <p:cond delay="0"/>
                            </p:stCondLst>
                            <p:childTnLst>
                              <p:par>
                                <p:cTn id="26" presetID="41" presetClass="entr" presetSubtype="0" fill="hold" grpId="0" nodeType="clickEffect">
                                  <p:stCondLst>
                                    <p:cond delay="0"/>
                                  </p:stCondLst>
                                  <p:iterate type="lt">
                                    <p:tmPct val="10000"/>
                                  </p:iterate>
                                  <p:childTnLst>
                                    <p:set>
                                      <p:cBhvr>
                                        <p:cTn id="27" dur="1" fill="hold">
                                          <p:stCondLst>
                                            <p:cond delay="0"/>
                                          </p:stCondLst>
                                        </p:cTn>
                                        <p:tgtEl>
                                          <p:spTgt spid="1048666"/>
                                        </p:tgtEl>
                                        <p:attrNameLst>
                                          <p:attrName>style.visibility</p:attrName>
                                        </p:attrNameLst>
                                      </p:cBhvr>
                                      <p:to>
                                        <p:strVal val="visible"/>
                                      </p:to>
                                    </p:set>
                                    <p:anim calcmode="lin" valueType="num">
                                      <p:cBhvr>
                                        <p:cTn id="28" dur="500" fill="hold"/>
                                        <p:tgtEl>
                                          <p:spTgt spid="1048666"/>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1048666"/>
                                        </p:tgtEl>
                                        <p:attrNameLst>
                                          <p:attrName>ppt_y</p:attrName>
                                        </p:attrNameLst>
                                      </p:cBhvr>
                                      <p:tavLst>
                                        <p:tav tm="0">
                                          <p:val>
                                            <p:strVal val="#ppt_y"/>
                                          </p:val>
                                        </p:tav>
                                        <p:tav tm="100000">
                                          <p:val>
                                            <p:strVal val="#ppt_y"/>
                                          </p:val>
                                        </p:tav>
                                      </p:tavLst>
                                    </p:anim>
                                    <p:anim calcmode="lin" valueType="num">
                                      <p:cBhvr>
                                        <p:cTn id="30" dur="500" fill="hold"/>
                                        <p:tgtEl>
                                          <p:spTgt spid="1048666"/>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1048666"/>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104866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500"/>
                                        <p:tgtEl>
                                          <p:spTgt spid="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fade">
                                      <p:cBhvr>
                                        <p:cTn id="52" dur="500"/>
                                        <p:tgtEl>
                                          <p:spTgt spid="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fade">
                                      <p:cBhvr>
                                        <p:cTn id="5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66" grpId="0"/>
      <p:bldP spid="1048671"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118565" y="1759418"/>
            <a:ext cx="1105802" cy="815646"/>
            <a:chOff x="-1604504" y="2147667"/>
            <a:chExt cx="3687215" cy="2719712"/>
          </a:xfrm>
        </p:grpSpPr>
        <p:cxnSp>
          <p:nvCxnSpPr>
            <p:cNvPr id="2" name="直接连接符 1"/>
            <p:cNvCxnSpPr/>
            <p:nvPr/>
          </p:nvCxnSpPr>
          <p:spPr>
            <a:xfrm flipH="1">
              <a:off x="-1604504" y="2687623"/>
              <a:ext cx="2592288" cy="2179756"/>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nvCxnSpPr>
          <p:spPr>
            <a:xfrm flipH="1">
              <a:off x="-509577" y="2147667"/>
              <a:ext cx="2592288" cy="2179756"/>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5" name="组合 4"/>
          <p:cNvGrpSpPr/>
          <p:nvPr/>
        </p:nvGrpSpPr>
        <p:grpSpPr>
          <a:xfrm flipH="1" flipV="1">
            <a:off x="1444025" y="4351706"/>
            <a:ext cx="1105802" cy="815646"/>
            <a:chOff x="-1604504" y="2147667"/>
            <a:chExt cx="3687215" cy="2719712"/>
          </a:xfrm>
        </p:grpSpPr>
        <p:cxnSp>
          <p:nvCxnSpPr>
            <p:cNvPr id="6" name="直接连接符 5"/>
            <p:cNvCxnSpPr/>
            <p:nvPr/>
          </p:nvCxnSpPr>
          <p:spPr>
            <a:xfrm flipH="1">
              <a:off x="-1604504" y="2687623"/>
              <a:ext cx="2592288" cy="2179756"/>
            </a:xfrm>
            <a:prstGeom prst="line">
              <a:avLst/>
            </a:prstGeom>
            <a:ln w="762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flipH="1">
              <a:off x="-509577" y="2147667"/>
              <a:ext cx="2592288" cy="217975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9" name="TextBox 8"/>
          <p:cNvSpPr txBox="1"/>
          <p:nvPr/>
        </p:nvSpPr>
        <p:spPr>
          <a:xfrm>
            <a:off x="1566233" y="2268106"/>
            <a:ext cx="538480" cy="2245360"/>
          </a:xfrm>
          <a:prstGeom prst="rect">
            <a:avLst/>
          </a:prstGeom>
          <a:noFill/>
        </p:spPr>
        <p:txBody>
          <a:bodyPr wrap="none" rtlCol="0">
            <a:spAutoFit/>
          </a:bodyPr>
          <a:lstStyle/>
          <a:p>
            <a:pPr>
              <a:lnSpc>
                <a:spcPct val="250000"/>
              </a:lnSpc>
            </a:pPr>
            <a:r>
              <a:rPr lang="zh-CN" sz="2800" dirty="0">
                <a:latin typeface="Arial" charset="0"/>
                <a:ea typeface="微软雅黑" charset="-122"/>
                <a:sym typeface="Arial" charset="0"/>
              </a:rPr>
              <a:t>提</a:t>
            </a:r>
            <a:endParaRPr lang="zh-CN" sz="2800" dirty="0">
              <a:latin typeface="Arial" charset="0"/>
              <a:ea typeface="微软雅黑" charset="-122"/>
              <a:sym typeface="Arial" charset="0"/>
            </a:endParaRPr>
          </a:p>
          <a:p>
            <a:pPr>
              <a:lnSpc>
                <a:spcPct val="250000"/>
              </a:lnSpc>
            </a:pPr>
            <a:r>
              <a:rPr lang="zh-CN" sz="2800" dirty="0">
                <a:latin typeface="Arial" charset="0"/>
                <a:ea typeface="微软雅黑" charset="-122"/>
                <a:sym typeface="Arial" charset="0"/>
              </a:rPr>
              <a:t>问</a:t>
            </a:r>
            <a:endParaRPr lang="zh-CN" sz="2800" dirty="0">
              <a:latin typeface="Arial" charset="0"/>
              <a:ea typeface="微软雅黑" charset="-122"/>
              <a:sym typeface="Arial" charset="0"/>
            </a:endParaRPr>
          </a:p>
        </p:txBody>
      </p:sp>
      <p:grpSp>
        <p:nvGrpSpPr>
          <p:cNvPr id="33" name="组合 32"/>
          <p:cNvGrpSpPr/>
          <p:nvPr/>
        </p:nvGrpSpPr>
        <p:grpSpPr>
          <a:xfrm>
            <a:off x="3552924" y="2556460"/>
            <a:ext cx="3624952" cy="488790"/>
            <a:chOff x="4727054" y="1768670"/>
            <a:chExt cx="3624952" cy="488790"/>
          </a:xfrm>
        </p:grpSpPr>
        <p:sp>
          <p:nvSpPr>
            <p:cNvPr id="13" name="TextBox 12"/>
            <p:cNvSpPr txBox="1"/>
            <p:nvPr/>
          </p:nvSpPr>
          <p:spPr>
            <a:xfrm>
              <a:off x="4822629" y="1828399"/>
              <a:ext cx="323850" cy="398780"/>
            </a:xfrm>
            <a:prstGeom prst="rect">
              <a:avLst/>
            </a:prstGeom>
            <a:noFill/>
          </p:spPr>
          <p:txBody>
            <a:bodyPr wrap="none" rtlCol="0">
              <a:spAutoFit/>
            </a:bodyPr>
            <a:lstStyle/>
            <a:p>
              <a:r>
                <a:rPr lang="en-US" altLang="zh-CN" sz="2000" dirty="0">
                  <a:latin typeface="Arial" charset="0"/>
                  <a:ea typeface="微软雅黑" charset="-122"/>
                  <a:sym typeface="Arial" charset="0"/>
                </a:rPr>
                <a:t>1</a:t>
              </a:r>
              <a:endParaRPr lang="en-US" altLang="zh-CN" sz="2000" dirty="0">
                <a:latin typeface="Arial" charset="0"/>
                <a:ea typeface="微软雅黑" charset="-122"/>
                <a:sym typeface="Arial" charset="0"/>
              </a:endParaRPr>
            </a:p>
          </p:txBody>
        </p:sp>
        <p:grpSp>
          <p:nvGrpSpPr>
            <p:cNvPr id="15" name="组合 14"/>
            <p:cNvGrpSpPr/>
            <p:nvPr/>
          </p:nvGrpSpPr>
          <p:grpSpPr>
            <a:xfrm>
              <a:off x="4727054" y="1768670"/>
              <a:ext cx="504056" cy="488790"/>
              <a:chOff x="4727054" y="1768670"/>
              <a:chExt cx="504056" cy="488790"/>
            </a:xfrm>
          </p:grpSpPr>
          <p:sp>
            <p:nvSpPr>
              <p:cNvPr id="12" name="左中括号 11"/>
              <p:cNvSpPr/>
              <p:nvPr/>
            </p:nvSpPr>
            <p:spPr>
              <a:xfrm>
                <a:off x="4727054" y="1768670"/>
                <a:ext cx="144016" cy="488790"/>
              </a:xfrm>
              <a:prstGeom prst="leftBracket">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Arial" charset="0"/>
                  <a:ea typeface="微软雅黑" charset="-122"/>
                  <a:sym typeface="Arial" charset="0"/>
                </a:endParaRPr>
              </a:p>
            </p:txBody>
          </p:sp>
          <p:sp>
            <p:nvSpPr>
              <p:cNvPr id="14" name="左中括号 13"/>
              <p:cNvSpPr/>
              <p:nvPr/>
            </p:nvSpPr>
            <p:spPr>
              <a:xfrm flipH="1">
                <a:off x="5087094" y="1768670"/>
                <a:ext cx="144016" cy="488790"/>
              </a:xfrm>
              <a:prstGeom prst="leftBracket">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Arial" charset="0"/>
                  <a:ea typeface="微软雅黑" charset="-122"/>
                  <a:sym typeface="Arial" charset="0"/>
                </a:endParaRPr>
              </a:p>
            </p:txBody>
          </p:sp>
        </p:grpSp>
        <p:sp>
          <p:nvSpPr>
            <p:cNvPr id="16" name="TextBox 15"/>
            <p:cNvSpPr txBox="1"/>
            <p:nvPr/>
          </p:nvSpPr>
          <p:spPr>
            <a:xfrm>
              <a:off x="5375126" y="1772816"/>
              <a:ext cx="2976880" cy="398780"/>
            </a:xfrm>
            <a:prstGeom prst="rect">
              <a:avLst/>
            </a:prstGeom>
            <a:noFill/>
          </p:spPr>
          <p:txBody>
            <a:bodyPr wrap="none" rtlCol="0">
              <a:spAutoFit/>
            </a:bodyPr>
            <a:lstStyle/>
            <a:p>
              <a:r>
                <a:rPr lang="zh-CN" altLang="en-US" sz="2000" b="1" dirty="0">
                  <a:latin typeface="Arial" charset="0"/>
                  <a:ea typeface="微软雅黑" charset="-122"/>
                  <a:sym typeface="Arial" charset="0"/>
                </a:rPr>
                <a:t>超星学习通的功能有哪些</a:t>
              </a:r>
              <a:endParaRPr lang="en-US" altLang="zh-CN" sz="2000" b="1" dirty="0">
                <a:latin typeface="Arial" charset="0"/>
                <a:ea typeface="微软雅黑" charset="-122"/>
                <a:sym typeface="Arial" charset="0"/>
              </a:endParaRPr>
            </a:p>
          </p:txBody>
        </p:sp>
      </p:grpSp>
      <p:grpSp>
        <p:nvGrpSpPr>
          <p:cNvPr id="35" name="组合 34"/>
          <p:cNvGrpSpPr/>
          <p:nvPr/>
        </p:nvGrpSpPr>
        <p:grpSpPr>
          <a:xfrm>
            <a:off x="3540262" y="4025151"/>
            <a:ext cx="6094467" cy="488315"/>
            <a:chOff x="4727054" y="4413802"/>
            <a:chExt cx="6094467" cy="488790"/>
          </a:xfrm>
        </p:grpSpPr>
        <p:sp>
          <p:nvSpPr>
            <p:cNvPr id="27" name="TextBox 26"/>
            <p:cNvSpPr txBox="1"/>
            <p:nvPr/>
          </p:nvSpPr>
          <p:spPr>
            <a:xfrm>
              <a:off x="4822629" y="4473531"/>
              <a:ext cx="327334" cy="400499"/>
            </a:xfrm>
            <a:prstGeom prst="rect">
              <a:avLst/>
            </a:prstGeom>
            <a:noFill/>
          </p:spPr>
          <p:txBody>
            <a:bodyPr wrap="none" rtlCol="0">
              <a:spAutoFit/>
            </a:bodyPr>
            <a:lstStyle/>
            <a:p>
              <a:r>
                <a:rPr lang="en-US" altLang="zh-CN" sz="2000" dirty="0">
                  <a:latin typeface="Arial" charset="0"/>
                  <a:ea typeface="微软雅黑" charset="-122"/>
                  <a:sym typeface="Arial" charset="0"/>
                </a:rPr>
                <a:t>2</a:t>
              </a:r>
              <a:endParaRPr lang="en-US" altLang="zh-CN" sz="2000" dirty="0">
                <a:latin typeface="Arial" charset="0"/>
                <a:ea typeface="微软雅黑" charset="-122"/>
                <a:sym typeface="Arial" charset="0"/>
              </a:endParaRPr>
            </a:p>
          </p:txBody>
        </p:sp>
        <p:grpSp>
          <p:nvGrpSpPr>
            <p:cNvPr id="28" name="组合 27"/>
            <p:cNvGrpSpPr/>
            <p:nvPr/>
          </p:nvGrpSpPr>
          <p:grpSpPr>
            <a:xfrm>
              <a:off x="4727054" y="4413802"/>
              <a:ext cx="504056" cy="488790"/>
              <a:chOff x="4727054" y="1768670"/>
              <a:chExt cx="504056" cy="488790"/>
            </a:xfrm>
          </p:grpSpPr>
          <p:sp>
            <p:nvSpPr>
              <p:cNvPr id="29" name="左中括号 28"/>
              <p:cNvSpPr/>
              <p:nvPr/>
            </p:nvSpPr>
            <p:spPr>
              <a:xfrm>
                <a:off x="4727054" y="1768670"/>
                <a:ext cx="144016" cy="488790"/>
              </a:xfrm>
              <a:prstGeom prst="leftBracket">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Arial" charset="0"/>
                  <a:ea typeface="微软雅黑" charset="-122"/>
                  <a:sym typeface="Arial" charset="0"/>
                </a:endParaRPr>
              </a:p>
            </p:txBody>
          </p:sp>
          <p:sp>
            <p:nvSpPr>
              <p:cNvPr id="30" name="左中括号 29"/>
              <p:cNvSpPr/>
              <p:nvPr/>
            </p:nvSpPr>
            <p:spPr>
              <a:xfrm flipH="1">
                <a:off x="5087094" y="1768670"/>
                <a:ext cx="144016" cy="488790"/>
              </a:xfrm>
              <a:prstGeom prst="leftBracket">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Arial" charset="0"/>
                  <a:ea typeface="微软雅黑" charset="-122"/>
                  <a:sym typeface="Arial" charset="0"/>
                </a:endParaRPr>
              </a:p>
            </p:txBody>
          </p:sp>
        </p:grpSp>
        <p:sp>
          <p:nvSpPr>
            <p:cNvPr id="31" name="TextBox 30"/>
            <p:cNvSpPr txBox="1"/>
            <p:nvPr/>
          </p:nvSpPr>
          <p:spPr>
            <a:xfrm>
              <a:off x="5375126" y="4417948"/>
              <a:ext cx="5446395" cy="399168"/>
            </a:xfrm>
            <a:prstGeom prst="rect">
              <a:avLst/>
            </a:prstGeom>
            <a:noFill/>
          </p:spPr>
          <p:txBody>
            <a:bodyPr wrap="none" rtlCol="0">
              <a:spAutoFit/>
            </a:bodyPr>
            <a:lstStyle/>
            <a:p>
              <a:r>
                <a:rPr lang="zh-CN" sz="2000" b="1" dirty="0">
                  <a:latin typeface="Arial" charset="0"/>
                  <a:ea typeface="微软雅黑" charset="-122"/>
                  <a:sym typeface="Arial" charset="0"/>
                </a:rPr>
                <a:t>歌德电子书借阅机有多少本书</a:t>
              </a:r>
              <a:r>
                <a:rPr lang="en-US" altLang="zh-CN" sz="2000" b="1" dirty="0">
                  <a:latin typeface="Arial" charset="0"/>
                  <a:ea typeface="微软雅黑" charset="-122"/>
                  <a:sym typeface="Arial" charset="0"/>
                </a:rPr>
                <a:t>&amp;</a:t>
              </a:r>
              <a:r>
                <a:rPr lang="zh-CN" altLang="en-US" sz="2000" b="1" dirty="0">
                  <a:latin typeface="Arial" charset="0"/>
                  <a:ea typeface="微软雅黑" charset="-122"/>
                  <a:sym typeface="Arial" charset="0"/>
                </a:rPr>
                <a:t>每月更新多少本</a:t>
              </a:r>
              <a:endParaRPr lang="zh-CN" altLang="en-US" sz="2000" b="1" dirty="0">
                <a:latin typeface="Arial" charset="0"/>
                <a:ea typeface="微软雅黑" charset="-122"/>
                <a:sym typeface="Arial" charset="0"/>
              </a:endParaRPr>
            </a:p>
          </p:txBody>
        </p:sp>
      </p:grpSp>
      <p:cxnSp>
        <p:nvCxnSpPr>
          <p:cNvPr id="36" name="直接连接符 35"/>
          <p:cNvCxnSpPr/>
          <p:nvPr/>
        </p:nvCxnSpPr>
        <p:spPr>
          <a:xfrm flipH="1">
            <a:off x="8857297" y="764704"/>
            <a:ext cx="777432" cy="65371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flipH="1">
            <a:off x="7273101" y="3045250"/>
            <a:ext cx="388716" cy="32685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flipH="1">
            <a:off x="8993309" y="5369263"/>
            <a:ext cx="388716" cy="326856"/>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flipH="1">
            <a:off x="10235464" y="3429000"/>
            <a:ext cx="777432" cy="653712"/>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10"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par>
                          <p:cTn id="20" fill="hold">
                            <p:stCondLst>
                              <p:cond delay="500"/>
                            </p:stCondLst>
                            <p:childTnLst>
                              <p:par>
                                <p:cTn id="21" presetID="12" presetClass="entr" presetSubtype="4" fill="hold" nodeType="afterEffect">
                                  <p:stCondLst>
                                    <p:cond delay="0"/>
                                  </p:stCondLst>
                                  <p:childTnLst>
                                    <p:set>
                                      <p:cBhvr>
                                        <p:cTn id="22" dur="1" fill="hold">
                                          <p:stCondLst>
                                            <p:cond delay="0"/>
                                          </p:stCondLst>
                                        </p:cTn>
                                        <p:tgtEl>
                                          <p:spTgt spid="33"/>
                                        </p:tgtEl>
                                        <p:attrNameLst>
                                          <p:attrName>style.visibility</p:attrName>
                                        </p:attrNameLst>
                                      </p:cBhvr>
                                      <p:to>
                                        <p:strVal val="visible"/>
                                      </p:to>
                                    </p:set>
                                    <p:anim calcmode="lin" valueType="num">
                                      <p:cBhvr additive="base">
                                        <p:cTn id="23" dur="500"/>
                                        <p:tgtEl>
                                          <p:spTgt spid="33"/>
                                        </p:tgtEl>
                                        <p:attrNameLst>
                                          <p:attrName>ppt_y</p:attrName>
                                        </p:attrNameLst>
                                      </p:cBhvr>
                                      <p:tavLst>
                                        <p:tav tm="0">
                                          <p:val>
                                            <p:strVal val="#ppt_y+#ppt_h*1.125000"/>
                                          </p:val>
                                        </p:tav>
                                        <p:tav tm="100000">
                                          <p:val>
                                            <p:strVal val="#ppt_y"/>
                                          </p:val>
                                        </p:tav>
                                      </p:tavLst>
                                    </p:anim>
                                    <p:animEffect transition="in" filter="wipe(up)">
                                      <p:cBhvr>
                                        <p:cTn id="24" dur="500"/>
                                        <p:tgtEl>
                                          <p:spTgt spid="33"/>
                                        </p:tgtEl>
                                      </p:cBhvr>
                                    </p:animEffect>
                                  </p:childTnLst>
                                </p:cTn>
                              </p:par>
                            </p:childTnLst>
                          </p:cTn>
                        </p:par>
                        <p:par>
                          <p:cTn id="25" fill="hold">
                            <p:stCondLst>
                              <p:cond delay="1000"/>
                            </p:stCondLst>
                            <p:childTnLst>
                              <p:par>
                                <p:cTn id="26" presetID="12" presetClass="entr" presetSubtype="4" fill="hold" nodeType="afterEffect">
                                  <p:stCondLst>
                                    <p:cond delay="0"/>
                                  </p:stCondLst>
                                  <p:childTnLst>
                                    <p:set>
                                      <p:cBhvr>
                                        <p:cTn id="27" dur="1" fill="hold">
                                          <p:stCondLst>
                                            <p:cond delay="0"/>
                                          </p:stCondLst>
                                        </p:cTn>
                                        <p:tgtEl>
                                          <p:spTgt spid="35"/>
                                        </p:tgtEl>
                                        <p:attrNameLst>
                                          <p:attrName>style.visibility</p:attrName>
                                        </p:attrNameLst>
                                      </p:cBhvr>
                                      <p:to>
                                        <p:strVal val="visible"/>
                                      </p:to>
                                    </p:set>
                                    <p:anim calcmode="lin" valueType="num">
                                      <p:cBhvr additive="base">
                                        <p:cTn id="28" dur="500"/>
                                        <p:tgtEl>
                                          <p:spTgt spid="35"/>
                                        </p:tgtEl>
                                        <p:attrNameLst>
                                          <p:attrName>ppt_y</p:attrName>
                                        </p:attrNameLst>
                                      </p:cBhvr>
                                      <p:tavLst>
                                        <p:tav tm="0">
                                          <p:val>
                                            <p:strVal val="#ppt_y+#ppt_h*1.125000"/>
                                          </p:val>
                                        </p:tav>
                                        <p:tav tm="100000">
                                          <p:val>
                                            <p:strVal val="#ppt_y"/>
                                          </p:val>
                                        </p:tav>
                                      </p:tavLst>
                                    </p:anim>
                                    <p:animEffect transition="in" filter="wipe(up)">
                                      <p:cBhvr>
                                        <p:cTn id="29" dur="500"/>
                                        <p:tgtEl>
                                          <p:spTgt spid="35"/>
                                        </p:tgtEl>
                                      </p:cBhvr>
                                    </p:animEffect>
                                  </p:childTnLst>
                                </p:cTn>
                              </p:par>
                              <p:par>
                                <p:cTn id="30" presetID="31" presetClass="entr" presetSubtype="0" fill="hold" nodeType="withEffect">
                                  <p:stCondLst>
                                    <p:cond delay="0"/>
                                  </p:stCondLst>
                                  <p:childTnLst>
                                    <p:set>
                                      <p:cBhvr>
                                        <p:cTn id="31" dur="1" fill="hold">
                                          <p:stCondLst>
                                            <p:cond delay="0"/>
                                          </p:stCondLst>
                                        </p:cTn>
                                        <p:tgtEl>
                                          <p:spTgt spid="36"/>
                                        </p:tgtEl>
                                        <p:attrNameLst>
                                          <p:attrName>style.visibility</p:attrName>
                                        </p:attrNameLst>
                                      </p:cBhvr>
                                      <p:to>
                                        <p:strVal val="visible"/>
                                      </p:to>
                                    </p:set>
                                    <p:anim calcmode="lin" valueType="num">
                                      <p:cBhvr>
                                        <p:cTn id="32" dur="1000" fill="hold"/>
                                        <p:tgtEl>
                                          <p:spTgt spid="36"/>
                                        </p:tgtEl>
                                        <p:attrNameLst>
                                          <p:attrName>ppt_w</p:attrName>
                                        </p:attrNameLst>
                                      </p:cBhvr>
                                      <p:tavLst>
                                        <p:tav tm="0">
                                          <p:val>
                                            <p:fltVal val="0"/>
                                          </p:val>
                                        </p:tav>
                                        <p:tav tm="100000">
                                          <p:val>
                                            <p:strVal val="#ppt_w"/>
                                          </p:val>
                                        </p:tav>
                                      </p:tavLst>
                                    </p:anim>
                                    <p:anim calcmode="lin" valueType="num">
                                      <p:cBhvr>
                                        <p:cTn id="33" dur="1000" fill="hold"/>
                                        <p:tgtEl>
                                          <p:spTgt spid="36"/>
                                        </p:tgtEl>
                                        <p:attrNameLst>
                                          <p:attrName>ppt_h</p:attrName>
                                        </p:attrNameLst>
                                      </p:cBhvr>
                                      <p:tavLst>
                                        <p:tav tm="0">
                                          <p:val>
                                            <p:fltVal val="0"/>
                                          </p:val>
                                        </p:tav>
                                        <p:tav tm="100000">
                                          <p:val>
                                            <p:strVal val="#ppt_h"/>
                                          </p:val>
                                        </p:tav>
                                      </p:tavLst>
                                    </p:anim>
                                    <p:anim calcmode="lin" valueType="num">
                                      <p:cBhvr>
                                        <p:cTn id="34" dur="1000" fill="hold"/>
                                        <p:tgtEl>
                                          <p:spTgt spid="36"/>
                                        </p:tgtEl>
                                        <p:attrNameLst>
                                          <p:attrName>style.rotation</p:attrName>
                                        </p:attrNameLst>
                                      </p:cBhvr>
                                      <p:tavLst>
                                        <p:tav tm="0">
                                          <p:val>
                                            <p:fltVal val="90"/>
                                          </p:val>
                                        </p:tav>
                                        <p:tav tm="100000">
                                          <p:val>
                                            <p:fltVal val="0"/>
                                          </p:val>
                                        </p:tav>
                                      </p:tavLst>
                                    </p:anim>
                                    <p:animEffect transition="in" filter="fade">
                                      <p:cBhvr>
                                        <p:cTn id="35" dur="1000"/>
                                        <p:tgtEl>
                                          <p:spTgt spid="36"/>
                                        </p:tgtEl>
                                      </p:cBhvr>
                                    </p:animEffect>
                                  </p:childTnLst>
                                </p:cTn>
                              </p:par>
                              <p:par>
                                <p:cTn id="36" presetID="31" presetClass="entr" presetSubtype="0" fill="hold" nodeType="withEffect">
                                  <p:stCondLst>
                                    <p:cond delay="0"/>
                                  </p:stCondLst>
                                  <p:childTnLst>
                                    <p:set>
                                      <p:cBhvr>
                                        <p:cTn id="37" dur="1" fill="hold">
                                          <p:stCondLst>
                                            <p:cond delay="0"/>
                                          </p:stCondLst>
                                        </p:cTn>
                                        <p:tgtEl>
                                          <p:spTgt spid="37"/>
                                        </p:tgtEl>
                                        <p:attrNameLst>
                                          <p:attrName>style.visibility</p:attrName>
                                        </p:attrNameLst>
                                      </p:cBhvr>
                                      <p:to>
                                        <p:strVal val="visible"/>
                                      </p:to>
                                    </p:set>
                                    <p:anim calcmode="lin" valueType="num">
                                      <p:cBhvr>
                                        <p:cTn id="38" dur="1000" fill="hold"/>
                                        <p:tgtEl>
                                          <p:spTgt spid="37"/>
                                        </p:tgtEl>
                                        <p:attrNameLst>
                                          <p:attrName>ppt_w</p:attrName>
                                        </p:attrNameLst>
                                      </p:cBhvr>
                                      <p:tavLst>
                                        <p:tav tm="0">
                                          <p:val>
                                            <p:fltVal val="0"/>
                                          </p:val>
                                        </p:tav>
                                        <p:tav tm="100000">
                                          <p:val>
                                            <p:strVal val="#ppt_w"/>
                                          </p:val>
                                        </p:tav>
                                      </p:tavLst>
                                    </p:anim>
                                    <p:anim calcmode="lin" valueType="num">
                                      <p:cBhvr>
                                        <p:cTn id="39" dur="1000" fill="hold"/>
                                        <p:tgtEl>
                                          <p:spTgt spid="37"/>
                                        </p:tgtEl>
                                        <p:attrNameLst>
                                          <p:attrName>ppt_h</p:attrName>
                                        </p:attrNameLst>
                                      </p:cBhvr>
                                      <p:tavLst>
                                        <p:tav tm="0">
                                          <p:val>
                                            <p:fltVal val="0"/>
                                          </p:val>
                                        </p:tav>
                                        <p:tav tm="100000">
                                          <p:val>
                                            <p:strVal val="#ppt_h"/>
                                          </p:val>
                                        </p:tav>
                                      </p:tavLst>
                                    </p:anim>
                                    <p:anim calcmode="lin" valueType="num">
                                      <p:cBhvr>
                                        <p:cTn id="40" dur="1000" fill="hold"/>
                                        <p:tgtEl>
                                          <p:spTgt spid="37"/>
                                        </p:tgtEl>
                                        <p:attrNameLst>
                                          <p:attrName>style.rotation</p:attrName>
                                        </p:attrNameLst>
                                      </p:cBhvr>
                                      <p:tavLst>
                                        <p:tav tm="0">
                                          <p:val>
                                            <p:fltVal val="90"/>
                                          </p:val>
                                        </p:tav>
                                        <p:tav tm="100000">
                                          <p:val>
                                            <p:fltVal val="0"/>
                                          </p:val>
                                        </p:tav>
                                      </p:tavLst>
                                    </p:anim>
                                    <p:animEffect transition="in" filter="fade">
                                      <p:cBhvr>
                                        <p:cTn id="41" dur="1000"/>
                                        <p:tgtEl>
                                          <p:spTgt spid="37"/>
                                        </p:tgtEl>
                                      </p:cBhvr>
                                    </p:animEffect>
                                  </p:childTnLst>
                                </p:cTn>
                              </p:par>
                              <p:par>
                                <p:cTn id="42" presetID="31" presetClass="entr" presetSubtype="0" fill="hold" nodeType="withEffect">
                                  <p:stCondLst>
                                    <p:cond delay="0"/>
                                  </p:stCondLst>
                                  <p:childTnLst>
                                    <p:set>
                                      <p:cBhvr>
                                        <p:cTn id="43" dur="1" fill="hold">
                                          <p:stCondLst>
                                            <p:cond delay="0"/>
                                          </p:stCondLst>
                                        </p:cTn>
                                        <p:tgtEl>
                                          <p:spTgt spid="40"/>
                                        </p:tgtEl>
                                        <p:attrNameLst>
                                          <p:attrName>style.visibility</p:attrName>
                                        </p:attrNameLst>
                                      </p:cBhvr>
                                      <p:to>
                                        <p:strVal val="visible"/>
                                      </p:to>
                                    </p:set>
                                    <p:anim calcmode="lin" valueType="num">
                                      <p:cBhvr>
                                        <p:cTn id="44" dur="1000" fill="hold"/>
                                        <p:tgtEl>
                                          <p:spTgt spid="40"/>
                                        </p:tgtEl>
                                        <p:attrNameLst>
                                          <p:attrName>ppt_w</p:attrName>
                                        </p:attrNameLst>
                                      </p:cBhvr>
                                      <p:tavLst>
                                        <p:tav tm="0">
                                          <p:val>
                                            <p:fltVal val="0"/>
                                          </p:val>
                                        </p:tav>
                                        <p:tav tm="100000">
                                          <p:val>
                                            <p:strVal val="#ppt_w"/>
                                          </p:val>
                                        </p:tav>
                                      </p:tavLst>
                                    </p:anim>
                                    <p:anim calcmode="lin" valueType="num">
                                      <p:cBhvr>
                                        <p:cTn id="45" dur="1000" fill="hold"/>
                                        <p:tgtEl>
                                          <p:spTgt spid="40"/>
                                        </p:tgtEl>
                                        <p:attrNameLst>
                                          <p:attrName>ppt_h</p:attrName>
                                        </p:attrNameLst>
                                      </p:cBhvr>
                                      <p:tavLst>
                                        <p:tav tm="0">
                                          <p:val>
                                            <p:fltVal val="0"/>
                                          </p:val>
                                        </p:tav>
                                        <p:tav tm="100000">
                                          <p:val>
                                            <p:strVal val="#ppt_h"/>
                                          </p:val>
                                        </p:tav>
                                      </p:tavLst>
                                    </p:anim>
                                    <p:anim calcmode="lin" valueType="num">
                                      <p:cBhvr>
                                        <p:cTn id="46" dur="1000" fill="hold"/>
                                        <p:tgtEl>
                                          <p:spTgt spid="40"/>
                                        </p:tgtEl>
                                        <p:attrNameLst>
                                          <p:attrName>style.rotation</p:attrName>
                                        </p:attrNameLst>
                                      </p:cBhvr>
                                      <p:tavLst>
                                        <p:tav tm="0">
                                          <p:val>
                                            <p:fltVal val="90"/>
                                          </p:val>
                                        </p:tav>
                                        <p:tav tm="100000">
                                          <p:val>
                                            <p:fltVal val="0"/>
                                          </p:val>
                                        </p:tav>
                                      </p:tavLst>
                                    </p:anim>
                                    <p:animEffect transition="in" filter="fade">
                                      <p:cBhvr>
                                        <p:cTn id="47" dur="1000"/>
                                        <p:tgtEl>
                                          <p:spTgt spid="40"/>
                                        </p:tgtEl>
                                      </p:cBhvr>
                                    </p:animEffect>
                                  </p:childTnLst>
                                </p:cTn>
                              </p:par>
                              <p:par>
                                <p:cTn id="48" presetID="31" presetClass="entr" presetSubtype="0" fill="hold" nodeType="withEffect">
                                  <p:stCondLst>
                                    <p:cond delay="0"/>
                                  </p:stCondLst>
                                  <p:childTnLst>
                                    <p:set>
                                      <p:cBhvr>
                                        <p:cTn id="49" dur="1" fill="hold">
                                          <p:stCondLst>
                                            <p:cond delay="0"/>
                                          </p:stCondLst>
                                        </p:cTn>
                                        <p:tgtEl>
                                          <p:spTgt spid="39"/>
                                        </p:tgtEl>
                                        <p:attrNameLst>
                                          <p:attrName>style.visibility</p:attrName>
                                        </p:attrNameLst>
                                      </p:cBhvr>
                                      <p:to>
                                        <p:strVal val="visible"/>
                                      </p:to>
                                    </p:set>
                                    <p:anim calcmode="lin" valueType="num">
                                      <p:cBhvr>
                                        <p:cTn id="50" dur="1000" fill="hold"/>
                                        <p:tgtEl>
                                          <p:spTgt spid="39"/>
                                        </p:tgtEl>
                                        <p:attrNameLst>
                                          <p:attrName>ppt_w</p:attrName>
                                        </p:attrNameLst>
                                      </p:cBhvr>
                                      <p:tavLst>
                                        <p:tav tm="0">
                                          <p:val>
                                            <p:fltVal val="0"/>
                                          </p:val>
                                        </p:tav>
                                        <p:tav tm="100000">
                                          <p:val>
                                            <p:strVal val="#ppt_w"/>
                                          </p:val>
                                        </p:tav>
                                      </p:tavLst>
                                    </p:anim>
                                    <p:anim calcmode="lin" valueType="num">
                                      <p:cBhvr>
                                        <p:cTn id="51" dur="1000" fill="hold"/>
                                        <p:tgtEl>
                                          <p:spTgt spid="39"/>
                                        </p:tgtEl>
                                        <p:attrNameLst>
                                          <p:attrName>ppt_h</p:attrName>
                                        </p:attrNameLst>
                                      </p:cBhvr>
                                      <p:tavLst>
                                        <p:tav tm="0">
                                          <p:val>
                                            <p:fltVal val="0"/>
                                          </p:val>
                                        </p:tav>
                                        <p:tav tm="100000">
                                          <p:val>
                                            <p:strVal val="#ppt_h"/>
                                          </p:val>
                                        </p:tav>
                                      </p:tavLst>
                                    </p:anim>
                                    <p:anim calcmode="lin" valueType="num">
                                      <p:cBhvr>
                                        <p:cTn id="52" dur="1000" fill="hold"/>
                                        <p:tgtEl>
                                          <p:spTgt spid="39"/>
                                        </p:tgtEl>
                                        <p:attrNameLst>
                                          <p:attrName>style.rotation</p:attrName>
                                        </p:attrNameLst>
                                      </p:cBhvr>
                                      <p:tavLst>
                                        <p:tav tm="0">
                                          <p:val>
                                            <p:fltVal val="90"/>
                                          </p:val>
                                        </p:tav>
                                        <p:tav tm="100000">
                                          <p:val>
                                            <p:fltVal val="0"/>
                                          </p:val>
                                        </p:tav>
                                      </p:tavLst>
                                    </p:anim>
                                    <p:animEffect transition="in" filter="fade">
                                      <p:cBhvr>
                                        <p:cTn id="53"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等腰三角形 23"/>
          <p:cNvSpPr/>
          <p:nvPr/>
        </p:nvSpPr>
        <p:spPr>
          <a:xfrm rot="512239">
            <a:off x="3071287" y="4169901"/>
            <a:ext cx="396044" cy="341417"/>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charset="0"/>
              <a:ea typeface="微软雅黑" charset="-122"/>
              <a:sym typeface="Arial" charset="0"/>
            </a:endParaRPr>
          </a:p>
        </p:txBody>
      </p:sp>
      <p:sp>
        <p:nvSpPr>
          <p:cNvPr id="25" name="等腰三角形 24"/>
          <p:cNvSpPr/>
          <p:nvPr/>
        </p:nvSpPr>
        <p:spPr>
          <a:xfrm rot="20371609">
            <a:off x="2826515" y="3999869"/>
            <a:ext cx="198022" cy="170708"/>
          </a:xfrm>
          <a:prstGeom prst="triangl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charset="0"/>
              <a:ea typeface="微软雅黑" charset="-122"/>
              <a:sym typeface="Arial" charset="0"/>
            </a:endParaRPr>
          </a:p>
        </p:txBody>
      </p:sp>
      <p:sp>
        <p:nvSpPr>
          <p:cNvPr id="27" name="等腰三角形 26"/>
          <p:cNvSpPr/>
          <p:nvPr/>
        </p:nvSpPr>
        <p:spPr>
          <a:xfrm rot="3761573">
            <a:off x="8618032" y="4040537"/>
            <a:ext cx="741200" cy="508375"/>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charset="0"/>
              <a:ea typeface="微软雅黑" charset="-122"/>
              <a:sym typeface="Arial" charset="0"/>
            </a:endParaRPr>
          </a:p>
        </p:txBody>
      </p:sp>
      <p:grpSp>
        <p:nvGrpSpPr>
          <p:cNvPr id="2" name="组合 1"/>
          <p:cNvGrpSpPr/>
          <p:nvPr/>
        </p:nvGrpSpPr>
        <p:grpSpPr>
          <a:xfrm>
            <a:off x="-1369554" y="2383887"/>
            <a:ext cx="3687215" cy="2719712"/>
            <a:chOff x="-1604504" y="2147667"/>
            <a:chExt cx="3687215" cy="2719712"/>
          </a:xfrm>
        </p:grpSpPr>
        <p:cxnSp>
          <p:nvCxnSpPr>
            <p:cNvPr id="34" name="直接连接符 33"/>
            <p:cNvCxnSpPr/>
            <p:nvPr/>
          </p:nvCxnSpPr>
          <p:spPr>
            <a:xfrm flipH="1">
              <a:off x="-1604504" y="2687623"/>
              <a:ext cx="2592288" cy="2179756"/>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flipH="1">
              <a:off x="-509577" y="2147667"/>
              <a:ext cx="2592288" cy="2179756"/>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6" name="TextBox 5"/>
          <p:cNvSpPr txBox="1"/>
          <p:nvPr/>
        </p:nvSpPr>
        <p:spPr>
          <a:xfrm>
            <a:off x="4426994" y="2935710"/>
            <a:ext cx="3108544" cy="923330"/>
          </a:xfrm>
          <a:prstGeom prst="rect">
            <a:avLst/>
          </a:prstGeom>
          <a:noFill/>
        </p:spPr>
        <p:txBody>
          <a:bodyPr wrap="none" rtlCol="0">
            <a:spAutoFit/>
          </a:bodyPr>
          <a:lstStyle/>
          <a:p>
            <a:pPr algn="ctr"/>
            <a:r>
              <a:rPr lang="zh-CN" altLang="en-US" sz="5400" spc="300" dirty="0">
                <a:solidFill>
                  <a:schemeClr val="tx1">
                    <a:lumMod val="85000"/>
                    <a:lumOff val="15000"/>
                  </a:schemeClr>
                </a:solidFill>
                <a:latin typeface="Arial" charset="0"/>
                <a:ea typeface="微软雅黑" charset="-122"/>
                <a:sym typeface="Arial" charset="0"/>
              </a:rPr>
              <a:t>谢谢观看</a:t>
            </a:r>
            <a:endParaRPr lang="zh-CN" sz="5400" spc="300" dirty="0">
              <a:solidFill>
                <a:schemeClr val="tx1">
                  <a:lumMod val="85000"/>
                  <a:lumOff val="15000"/>
                </a:schemeClr>
              </a:solidFill>
              <a:latin typeface="Arial" charset="0"/>
              <a:ea typeface="微软雅黑" charset="-122"/>
              <a:sym typeface="Arial" charset="0"/>
            </a:endParaRPr>
          </a:p>
        </p:txBody>
      </p:sp>
      <p:sp>
        <p:nvSpPr>
          <p:cNvPr id="15" name="等腰三角形 14"/>
          <p:cNvSpPr/>
          <p:nvPr/>
        </p:nvSpPr>
        <p:spPr>
          <a:xfrm rot="512239">
            <a:off x="5956079" y="2094470"/>
            <a:ext cx="396044" cy="341417"/>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charset="0"/>
              <a:ea typeface="微软雅黑" charset="-122"/>
              <a:sym typeface="Arial" charset="0"/>
            </a:endParaRPr>
          </a:p>
        </p:txBody>
      </p:sp>
      <p:sp>
        <p:nvSpPr>
          <p:cNvPr id="21" name="等腰三角形 20"/>
          <p:cNvSpPr/>
          <p:nvPr/>
        </p:nvSpPr>
        <p:spPr>
          <a:xfrm rot="20371609">
            <a:off x="6607364" y="2362555"/>
            <a:ext cx="198022" cy="170708"/>
          </a:xfrm>
          <a:prstGeom prst="triangl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charset="0"/>
              <a:ea typeface="微软雅黑" charset="-122"/>
              <a:sym typeface="Arial" charset="0"/>
            </a:endParaRPr>
          </a:p>
        </p:txBody>
      </p:sp>
      <p:sp>
        <p:nvSpPr>
          <p:cNvPr id="22" name="等腰三角形 21"/>
          <p:cNvSpPr/>
          <p:nvPr/>
        </p:nvSpPr>
        <p:spPr>
          <a:xfrm rot="20371609">
            <a:off x="5511338" y="2390798"/>
            <a:ext cx="266490" cy="196271"/>
          </a:xfrm>
          <a:prstGeom prst="triangle">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charset="0"/>
              <a:ea typeface="微软雅黑" charset="-122"/>
              <a:sym typeface="Arial" charset="0"/>
            </a:endParaRPr>
          </a:p>
        </p:txBody>
      </p:sp>
      <p:sp>
        <p:nvSpPr>
          <p:cNvPr id="23" name="等腰三角形 22"/>
          <p:cNvSpPr/>
          <p:nvPr/>
        </p:nvSpPr>
        <p:spPr>
          <a:xfrm rot="3761573">
            <a:off x="4878106" y="1998989"/>
            <a:ext cx="741200" cy="508375"/>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charset="0"/>
              <a:ea typeface="微软雅黑" charset="-122"/>
              <a:sym typeface="Arial" charset="0"/>
            </a:endParaRPr>
          </a:p>
        </p:txBody>
      </p:sp>
      <p:sp>
        <p:nvSpPr>
          <p:cNvPr id="26" name="等腰三角形 25"/>
          <p:cNvSpPr/>
          <p:nvPr/>
        </p:nvSpPr>
        <p:spPr>
          <a:xfrm rot="20371609">
            <a:off x="6598073" y="1979010"/>
            <a:ext cx="266490" cy="196271"/>
          </a:xfrm>
          <a:prstGeom prst="triangle">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charset="0"/>
              <a:ea typeface="微软雅黑" charset="-122"/>
              <a:sym typeface="Arial" charset="0"/>
            </a:endParaRPr>
          </a:p>
        </p:txBody>
      </p:sp>
      <p:grpSp>
        <p:nvGrpSpPr>
          <p:cNvPr id="38" name="组合 37"/>
          <p:cNvGrpSpPr/>
          <p:nvPr/>
        </p:nvGrpSpPr>
        <p:grpSpPr>
          <a:xfrm>
            <a:off x="3348990" y="2785110"/>
            <a:ext cx="368935" cy="1241425"/>
            <a:chOff x="4078982" y="1988841"/>
            <a:chExt cx="360040" cy="2602150"/>
          </a:xfrm>
        </p:grpSpPr>
        <p:sp>
          <p:nvSpPr>
            <p:cNvPr id="36" name="左中括号 35"/>
            <p:cNvSpPr/>
            <p:nvPr/>
          </p:nvSpPr>
          <p:spPr>
            <a:xfrm>
              <a:off x="4173148" y="2080364"/>
              <a:ext cx="265874" cy="2423282"/>
            </a:xfrm>
            <a:prstGeom prst="leftBracket">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Arial" charset="0"/>
                <a:ea typeface="微软雅黑" charset="-122"/>
                <a:sym typeface="Arial" charset="0"/>
              </a:endParaRPr>
            </a:p>
          </p:txBody>
        </p:sp>
        <p:sp>
          <p:nvSpPr>
            <p:cNvPr id="37" name="左中括号 36"/>
            <p:cNvSpPr/>
            <p:nvPr/>
          </p:nvSpPr>
          <p:spPr>
            <a:xfrm>
              <a:off x="4078982" y="1988841"/>
              <a:ext cx="360040" cy="2602150"/>
            </a:xfrm>
            <a:prstGeom prst="leftBracket">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Arial" charset="0"/>
                <a:ea typeface="微软雅黑" charset="-122"/>
                <a:sym typeface="Arial" charset="0"/>
              </a:endParaRPr>
            </a:p>
          </p:txBody>
        </p:sp>
      </p:grpSp>
      <p:grpSp>
        <p:nvGrpSpPr>
          <p:cNvPr id="39" name="组合 38"/>
          <p:cNvGrpSpPr/>
          <p:nvPr/>
        </p:nvGrpSpPr>
        <p:grpSpPr>
          <a:xfrm flipH="1">
            <a:off x="8126730" y="2785110"/>
            <a:ext cx="368935" cy="1241425"/>
            <a:chOff x="4078982" y="1988841"/>
            <a:chExt cx="360040" cy="2602150"/>
          </a:xfrm>
        </p:grpSpPr>
        <p:sp>
          <p:nvSpPr>
            <p:cNvPr id="40" name="左中括号 39"/>
            <p:cNvSpPr/>
            <p:nvPr/>
          </p:nvSpPr>
          <p:spPr>
            <a:xfrm>
              <a:off x="4173148" y="2080364"/>
              <a:ext cx="265874" cy="2423282"/>
            </a:xfrm>
            <a:prstGeom prst="leftBracket">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Arial" charset="0"/>
                <a:ea typeface="微软雅黑" charset="-122"/>
                <a:sym typeface="Arial" charset="0"/>
              </a:endParaRPr>
            </a:p>
          </p:txBody>
        </p:sp>
        <p:sp>
          <p:nvSpPr>
            <p:cNvPr id="41" name="左中括号 40"/>
            <p:cNvSpPr/>
            <p:nvPr/>
          </p:nvSpPr>
          <p:spPr>
            <a:xfrm>
              <a:off x="4078982" y="1988841"/>
              <a:ext cx="360040" cy="2602150"/>
            </a:xfrm>
            <a:prstGeom prst="leftBracket">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Arial" charset="0"/>
                <a:ea typeface="微软雅黑" charset="-122"/>
                <a:sym typeface="Arial" charset="0"/>
              </a:endParaRPr>
            </a:p>
          </p:txBody>
        </p:sp>
      </p:grpSp>
      <p:grpSp>
        <p:nvGrpSpPr>
          <p:cNvPr id="3" name="组合 2"/>
          <p:cNvGrpSpPr/>
          <p:nvPr/>
        </p:nvGrpSpPr>
        <p:grpSpPr>
          <a:xfrm>
            <a:off x="10546787" y="1780596"/>
            <a:ext cx="3230037" cy="3097813"/>
            <a:chOff x="10311837" y="1544376"/>
            <a:chExt cx="3230037" cy="3097813"/>
          </a:xfrm>
        </p:grpSpPr>
        <p:cxnSp>
          <p:nvCxnSpPr>
            <p:cNvPr id="42" name="直接连接符 41"/>
            <p:cNvCxnSpPr/>
            <p:nvPr/>
          </p:nvCxnSpPr>
          <p:spPr>
            <a:xfrm flipH="1">
              <a:off x="10311837" y="2462433"/>
              <a:ext cx="2592288" cy="2179756"/>
            </a:xfrm>
            <a:prstGeom prst="line">
              <a:avLst/>
            </a:prstGeom>
            <a:ln w="762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flipH="1">
              <a:off x="10949586" y="1544376"/>
              <a:ext cx="2592288" cy="217975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44" name="等腰三角形 43"/>
          <p:cNvSpPr/>
          <p:nvPr/>
        </p:nvSpPr>
        <p:spPr>
          <a:xfrm rot="20371609">
            <a:off x="9012233" y="3877917"/>
            <a:ext cx="198022" cy="170708"/>
          </a:xfrm>
          <a:prstGeom prst="triangl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charset="0"/>
              <a:ea typeface="微软雅黑" charset="-122"/>
              <a:sym typeface="Arial" charset="0"/>
            </a:endParaRPr>
          </a:p>
        </p:txBody>
      </p:sp>
      <p:pic>
        <p:nvPicPr>
          <p:cNvPr id="4" name="图片 3" descr="914262493585237179"/>
          <p:cNvPicPr>
            <a:picLocks noChangeAspect="1"/>
          </p:cNvPicPr>
          <p:nvPr/>
        </p:nvPicPr>
        <p:blipFill>
          <a:blip r:embed="rId1"/>
          <a:stretch>
            <a:fillRect/>
          </a:stretch>
        </p:blipFill>
        <p:spPr>
          <a:xfrm>
            <a:off x="4866640" y="4199890"/>
            <a:ext cx="2228850" cy="89344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par>
                                <p:cTn id="13" presetID="16" presetClass="entr" presetSubtype="21"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barn(inVertical)">
                                      <p:cBhvr>
                                        <p:cTn id="15" dur="500"/>
                                        <p:tgtEl>
                                          <p:spTgt spid="38"/>
                                        </p:tgtEl>
                                      </p:cBhvr>
                                    </p:animEffect>
                                  </p:childTnLst>
                                </p:cTn>
                              </p:par>
                              <p:par>
                                <p:cTn id="16" presetID="16" presetClass="entr" presetSubtype="21" fill="hold" nodeType="with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barn(inVertical)">
                                      <p:cBhvr>
                                        <p:cTn id="18" dur="500"/>
                                        <p:tgtEl>
                                          <p:spTgt spid="39"/>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anim calcmode="lin" valueType="num">
                                      <p:cBhvr>
                                        <p:cTn id="21" dur="1000" fill="hold"/>
                                        <p:tgtEl>
                                          <p:spTgt spid="44"/>
                                        </p:tgtEl>
                                        <p:attrNameLst>
                                          <p:attrName>ppt_w</p:attrName>
                                        </p:attrNameLst>
                                      </p:cBhvr>
                                      <p:tavLst>
                                        <p:tav tm="0">
                                          <p:val>
                                            <p:fltVal val="0"/>
                                          </p:val>
                                        </p:tav>
                                        <p:tav tm="100000">
                                          <p:val>
                                            <p:strVal val="#ppt_w"/>
                                          </p:val>
                                        </p:tav>
                                      </p:tavLst>
                                    </p:anim>
                                    <p:anim calcmode="lin" valueType="num">
                                      <p:cBhvr>
                                        <p:cTn id="22" dur="1000" fill="hold"/>
                                        <p:tgtEl>
                                          <p:spTgt spid="44"/>
                                        </p:tgtEl>
                                        <p:attrNameLst>
                                          <p:attrName>ppt_h</p:attrName>
                                        </p:attrNameLst>
                                      </p:cBhvr>
                                      <p:tavLst>
                                        <p:tav tm="0">
                                          <p:val>
                                            <p:fltVal val="0"/>
                                          </p:val>
                                        </p:tav>
                                        <p:tav tm="100000">
                                          <p:val>
                                            <p:strVal val="#ppt_h"/>
                                          </p:val>
                                        </p:tav>
                                      </p:tavLst>
                                    </p:anim>
                                    <p:anim calcmode="lin" valueType="num">
                                      <p:cBhvr>
                                        <p:cTn id="23" dur="1000" fill="hold"/>
                                        <p:tgtEl>
                                          <p:spTgt spid="44"/>
                                        </p:tgtEl>
                                        <p:attrNameLst>
                                          <p:attrName>style.rotation</p:attrName>
                                        </p:attrNameLst>
                                      </p:cBhvr>
                                      <p:tavLst>
                                        <p:tav tm="0">
                                          <p:val>
                                            <p:fltVal val="90"/>
                                          </p:val>
                                        </p:tav>
                                        <p:tav tm="100000">
                                          <p:val>
                                            <p:fltVal val="0"/>
                                          </p:val>
                                        </p:tav>
                                      </p:tavLst>
                                    </p:anim>
                                    <p:animEffect transition="in" filter="fade">
                                      <p:cBhvr>
                                        <p:cTn id="24" dur="1000"/>
                                        <p:tgtEl>
                                          <p:spTgt spid="44"/>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p:cTn id="27" dur="1000" fill="hold"/>
                                        <p:tgtEl>
                                          <p:spTgt spid="27"/>
                                        </p:tgtEl>
                                        <p:attrNameLst>
                                          <p:attrName>ppt_w</p:attrName>
                                        </p:attrNameLst>
                                      </p:cBhvr>
                                      <p:tavLst>
                                        <p:tav tm="0">
                                          <p:val>
                                            <p:fltVal val="0"/>
                                          </p:val>
                                        </p:tav>
                                        <p:tav tm="100000">
                                          <p:val>
                                            <p:strVal val="#ppt_w"/>
                                          </p:val>
                                        </p:tav>
                                      </p:tavLst>
                                    </p:anim>
                                    <p:anim calcmode="lin" valueType="num">
                                      <p:cBhvr>
                                        <p:cTn id="28" dur="1000" fill="hold"/>
                                        <p:tgtEl>
                                          <p:spTgt spid="27"/>
                                        </p:tgtEl>
                                        <p:attrNameLst>
                                          <p:attrName>ppt_h</p:attrName>
                                        </p:attrNameLst>
                                      </p:cBhvr>
                                      <p:tavLst>
                                        <p:tav tm="0">
                                          <p:val>
                                            <p:fltVal val="0"/>
                                          </p:val>
                                        </p:tav>
                                        <p:tav tm="100000">
                                          <p:val>
                                            <p:strVal val="#ppt_h"/>
                                          </p:val>
                                        </p:tav>
                                      </p:tavLst>
                                    </p:anim>
                                    <p:anim calcmode="lin" valueType="num">
                                      <p:cBhvr>
                                        <p:cTn id="29" dur="1000" fill="hold"/>
                                        <p:tgtEl>
                                          <p:spTgt spid="27"/>
                                        </p:tgtEl>
                                        <p:attrNameLst>
                                          <p:attrName>style.rotation</p:attrName>
                                        </p:attrNameLst>
                                      </p:cBhvr>
                                      <p:tavLst>
                                        <p:tav tm="0">
                                          <p:val>
                                            <p:fltVal val="90"/>
                                          </p:val>
                                        </p:tav>
                                        <p:tav tm="100000">
                                          <p:val>
                                            <p:fltVal val="0"/>
                                          </p:val>
                                        </p:tav>
                                      </p:tavLst>
                                    </p:anim>
                                    <p:animEffect transition="in" filter="fade">
                                      <p:cBhvr>
                                        <p:cTn id="30" dur="1000"/>
                                        <p:tgtEl>
                                          <p:spTgt spid="27"/>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p:cTn id="33" dur="1000" fill="hold"/>
                                        <p:tgtEl>
                                          <p:spTgt spid="25"/>
                                        </p:tgtEl>
                                        <p:attrNameLst>
                                          <p:attrName>ppt_w</p:attrName>
                                        </p:attrNameLst>
                                      </p:cBhvr>
                                      <p:tavLst>
                                        <p:tav tm="0">
                                          <p:val>
                                            <p:fltVal val="0"/>
                                          </p:val>
                                        </p:tav>
                                        <p:tav tm="100000">
                                          <p:val>
                                            <p:strVal val="#ppt_w"/>
                                          </p:val>
                                        </p:tav>
                                      </p:tavLst>
                                    </p:anim>
                                    <p:anim calcmode="lin" valueType="num">
                                      <p:cBhvr>
                                        <p:cTn id="34" dur="1000" fill="hold"/>
                                        <p:tgtEl>
                                          <p:spTgt spid="25"/>
                                        </p:tgtEl>
                                        <p:attrNameLst>
                                          <p:attrName>ppt_h</p:attrName>
                                        </p:attrNameLst>
                                      </p:cBhvr>
                                      <p:tavLst>
                                        <p:tav tm="0">
                                          <p:val>
                                            <p:fltVal val="0"/>
                                          </p:val>
                                        </p:tav>
                                        <p:tav tm="100000">
                                          <p:val>
                                            <p:strVal val="#ppt_h"/>
                                          </p:val>
                                        </p:tav>
                                      </p:tavLst>
                                    </p:anim>
                                    <p:anim calcmode="lin" valueType="num">
                                      <p:cBhvr>
                                        <p:cTn id="35" dur="1000" fill="hold"/>
                                        <p:tgtEl>
                                          <p:spTgt spid="25"/>
                                        </p:tgtEl>
                                        <p:attrNameLst>
                                          <p:attrName>style.rotation</p:attrName>
                                        </p:attrNameLst>
                                      </p:cBhvr>
                                      <p:tavLst>
                                        <p:tav tm="0">
                                          <p:val>
                                            <p:fltVal val="90"/>
                                          </p:val>
                                        </p:tav>
                                        <p:tav tm="100000">
                                          <p:val>
                                            <p:fltVal val="0"/>
                                          </p:val>
                                        </p:tav>
                                      </p:tavLst>
                                    </p:anim>
                                    <p:animEffect transition="in" filter="fade">
                                      <p:cBhvr>
                                        <p:cTn id="36" dur="1000"/>
                                        <p:tgtEl>
                                          <p:spTgt spid="25"/>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 calcmode="lin" valueType="num">
                                      <p:cBhvr>
                                        <p:cTn id="39" dur="1000" fill="hold"/>
                                        <p:tgtEl>
                                          <p:spTgt spid="24"/>
                                        </p:tgtEl>
                                        <p:attrNameLst>
                                          <p:attrName>ppt_w</p:attrName>
                                        </p:attrNameLst>
                                      </p:cBhvr>
                                      <p:tavLst>
                                        <p:tav tm="0">
                                          <p:val>
                                            <p:fltVal val="0"/>
                                          </p:val>
                                        </p:tav>
                                        <p:tav tm="100000">
                                          <p:val>
                                            <p:strVal val="#ppt_w"/>
                                          </p:val>
                                        </p:tav>
                                      </p:tavLst>
                                    </p:anim>
                                    <p:anim calcmode="lin" valueType="num">
                                      <p:cBhvr>
                                        <p:cTn id="40" dur="1000" fill="hold"/>
                                        <p:tgtEl>
                                          <p:spTgt spid="24"/>
                                        </p:tgtEl>
                                        <p:attrNameLst>
                                          <p:attrName>ppt_h</p:attrName>
                                        </p:attrNameLst>
                                      </p:cBhvr>
                                      <p:tavLst>
                                        <p:tav tm="0">
                                          <p:val>
                                            <p:fltVal val="0"/>
                                          </p:val>
                                        </p:tav>
                                        <p:tav tm="100000">
                                          <p:val>
                                            <p:strVal val="#ppt_h"/>
                                          </p:val>
                                        </p:tav>
                                      </p:tavLst>
                                    </p:anim>
                                    <p:anim calcmode="lin" valueType="num">
                                      <p:cBhvr>
                                        <p:cTn id="41" dur="1000" fill="hold"/>
                                        <p:tgtEl>
                                          <p:spTgt spid="24"/>
                                        </p:tgtEl>
                                        <p:attrNameLst>
                                          <p:attrName>style.rotation</p:attrName>
                                        </p:attrNameLst>
                                      </p:cBhvr>
                                      <p:tavLst>
                                        <p:tav tm="0">
                                          <p:val>
                                            <p:fltVal val="90"/>
                                          </p:val>
                                        </p:tav>
                                        <p:tav tm="100000">
                                          <p:val>
                                            <p:fltVal val="0"/>
                                          </p:val>
                                        </p:tav>
                                      </p:tavLst>
                                    </p:anim>
                                    <p:animEffect transition="in" filter="fade">
                                      <p:cBhvr>
                                        <p:cTn id="42" dur="1000"/>
                                        <p:tgtEl>
                                          <p:spTgt spid="24"/>
                                        </p:tgtEl>
                                      </p:cBhvr>
                                    </p:animEffect>
                                  </p:childTnLst>
                                </p:cTn>
                              </p:par>
                            </p:childTnLst>
                          </p:cTn>
                        </p:par>
                        <p:par>
                          <p:cTn id="43" fill="hold">
                            <p:stCondLst>
                              <p:cond delay="500"/>
                            </p:stCondLst>
                            <p:childTnLst>
                              <p:par>
                                <p:cTn id="44" presetID="42" presetClass="entr" presetSubtype="0" fill="hold" grpId="0" nodeType="after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fade">
                                      <p:cBhvr>
                                        <p:cTn id="46" dur="1000"/>
                                        <p:tgtEl>
                                          <p:spTgt spid="6"/>
                                        </p:tgtEl>
                                      </p:cBhvr>
                                    </p:animEffect>
                                    <p:anim calcmode="lin" valueType="num">
                                      <p:cBhvr>
                                        <p:cTn id="47" dur="1000" fill="hold"/>
                                        <p:tgtEl>
                                          <p:spTgt spid="6"/>
                                        </p:tgtEl>
                                        <p:attrNameLst>
                                          <p:attrName>ppt_x</p:attrName>
                                        </p:attrNameLst>
                                      </p:cBhvr>
                                      <p:tavLst>
                                        <p:tav tm="0">
                                          <p:val>
                                            <p:strVal val="#ppt_x"/>
                                          </p:val>
                                        </p:tav>
                                        <p:tav tm="100000">
                                          <p:val>
                                            <p:strVal val="#ppt_x"/>
                                          </p:val>
                                        </p:tav>
                                      </p:tavLst>
                                    </p:anim>
                                    <p:anim calcmode="lin" valueType="num">
                                      <p:cBhvr>
                                        <p:cTn id="48" dur="1000" fill="hold"/>
                                        <p:tgtEl>
                                          <p:spTgt spid="6"/>
                                        </p:tgtEl>
                                        <p:attrNameLst>
                                          <p:attrName>ppt_y</p:attrName>
                                        </p:attrNameLst>
                                      </p:cBhvr>
                                      <p:tavLst>
                                        <p:tav tm="0">
                                          <p:val>
                                            <p:strVal val="#ppt_y+.1"/>
                                          </p:val>
                                        </p:tav>
                                        <p:tav tm="100000">
                                          <p:val>
                                            <p:strVal val="#ppt_y"/>
                                          </p:val>
                                        </p:tav>
                                      </p:tavLst>
                                    </p:anim>
                                  </p:childTnLst>
                                </p:cTn>
                              </p:par>
                              <p:par>
                                <p:cTn id="49" presetID="31" presetClass="entr" presetSubtype="0"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p:cTn id="51" dur="1000" fill="hold"/>
                                        <p:tgtEl>
                                          <p:spTgt spid="15"/>
                                        </p:tgtEl>
                                        <p:attrNameLst>
                                          <p:attrName>ppt_w</p:attrName>
                                        </p:attrNameLst>
                                      </p:cBhvr>
                                      <p:tavLst>
                                        <p:tav tm="0">
                                          <p:val>
                                            <p:fltVal val="0"/>
                                          </p:val>
                                        </p:tav>
                                        <p:tav tm="100000">
                                          <p:val>
                                            <p:strVal val="#ppt_w"/>
                                          </p:val>
                                        </p:tav>
                                      </p:tavLst>
                                    </p:anim>
                                    <p:anim calcmode="lin" valueType="num">
                                      <p:cBhvr>
                                        <p:cTn id="52" dur="1000" fill="hold"/>
                                        <p:tgtEl>
                                          <p:spTgt spid="15"/>
                                        </p:tgtEl>
                                        <p:attrNameLst>
                                          <p:attrName>ppt_h</p:attrName>
                                        </p:attrNameLst>
                                      </p:cBhvr>
                                      <p:tavLst>
                                        <p:tav tm="0">
                                          <p:val>
                                            <p:fltVal val="0"/>
                                          </p:val>
                                        </p:tav>
                                        <p:tav tm="100000">
                                          <p:val>
                                            <p:strVal val="#ppt_h"/>
                                          </p:val>
                                        </p:tav>
                                      </p:tavLst>
                                    </p:anim>
                                    <p:anim calcmode="lin" valueType="num">
                                      <p:cBhvr>
                                        <p:cTn id="53" dur="1000" fill="hold"/>
                                        <p:tgtEl>
                                          <p:spTgt spid="15"/>
                                        </p:tgtEl>
                                        <p:attrNameLst>
                                          <p:attrName>style.rotation</p:attrName>
                                        </p:attrNameLst>
                                      </p:cBhvr>
                                      <p:tavLst>
                                        <p:tav tm="0">
                                          <p:val>
                                            <p:fltVal val="90"/>
                                          </p:val>
                                        </p:tav>
                                        <p:tav tm="100000">
                                          <p:val>
                                            <p:fltVal val="0"/>
                                          </p:val>
                                        </p:tav>
                                      </p:tavLst>
                                    </p:anim>
                                    <p:animEffect transition="in" filter="fade">
                                      <p:cBhvr>
                                        <p:cTn id="54" dur="1000"/>
                                        <p:tgtEl>
                                          <p:spTgt spid="15"/>
                                        </p:tgtEl>
                                      </p:cBhvr>
                                    </p:animEffect>
                                  </p:childTnLst>
                                </p:cTn>
                              </p:par>
                              <p:par>
                                <p:cTn id="55" presetID="31" presetClass="entr" presetSubtype="0" fill="hold" grpId="0" nodeType="withEffect">
                                  <p:stCondLst>
                                    <p:cond delay="0"/>
                                  </p:stCondLst>
                                  <p:childTnLst>
                                    <p:set>
                                      <p:cBhvr>
                                        <p:cTn id="56" dur="1" fill="hold">
                                          <p:stCondLst>
                                            <p:cond delay="0"/>
                                          </p:stCondLst>
                                        </p:cTn>
                                        <p:tgtEl>
                                          <p:spTgt spid="21"/>
                                        </p:tgtEl>
                                        <p:attrNameLst>
                                          <p:attrName>style.visibility</p:attrName>
                                        </p:attrNameLst>
                                      </p:cBhvr>
                                      <p:to>
                                        <p:strVal val="visible"/>
                                      </p:to>
                                    </p:set>
                                    <p:anim calcmode="lin" valueType="num">
                                      <p:cBhvr>
                                        <p:cTn id="57" dur="1000" fill="hold"/>
                                        <p:tgtEl>
                                          <p:spTgt spid="21"/>
                                        </p:tgtEl>
                                        <p:attrNameLst>
                                          <p:attrName>ppt_w</p:attrName>
                                        </p:attrNameLst>
                                      </p:cBhvr>
                                      <p:tavLst>
                                        <p:tav tm="0">
                                          <p:val>
                                            <p:fltVal val="0"/>
                                          </p:val>
                                        </p:tav>
                                        <p:tav tm="100000">
                                          <p:val>
                                            <p:strVal val="#ppt_w"/>
                                          </p:val>
                                        </p:tav>
                                      </p:tavLst>
                                    </p:anim>
                                    <p:anim calcmode="lin" valueType="num">
                                      <p:cBhvr>
                                        <p:cTn id="58" dur="1000" fill="hold"/>
                                        <p:tgtEl>
                                          <p:spTgt spid="21"/>
                                        </p:tgtEl>
                                        <p:attrNameLst>
                                          <p:attrName>ppt_h</p:attrName>
                                        </p:attrNameLst>
                                      </p:cBhvr>
                                      <p:tavLst>
                                        <p:tav tm="0">
                                          <p:val>
                                            <p:fltVal val="0"/>
                                          </p:val>
                                        </p:tav>
                                        <p:tav tm="100000">
                                          <p:val>
                                            <p:strVal val="#ppt_h"/>
                                          </p:val>
                                        </p:tav>
                                      </p:tavLst>
                                    </p:anim>
                                    <p:anim calcmode="lin" valueType="num">
                                      <p:cBhvr>
                                        <p:cTn id="59" dur="1000" fill="hold"/>
                                        <p:tgtEl>
                                          <p:spTgt spid="21"/>
                                        </p:tgtEl>
                                        <p:attrNameLst>
                                          <p:attrName>style.rotation</p:attrName>
                                        </p:attrNameLst>
                                      </p:cBhvr>
                                      <p:tavLst>
                                        <p:tav tm="0">
                                          <p:val>
                                            <p:fltVal val="90"/>
                                          </p:val>
                                        </p:tav>
                                        <p:tav tm="100000">
                                          <p:val>
                                            <p:fltVal val="0"/>
                                          </p:val>
                                        </p:tav>
                                      </p:tavLst>
                                    </p:anim>
                                    <p:animEffect transition="in" filter="fade">
                                      <p:cBhvr>
                                        <p:cTn id="60" dur="1000"/>
                                        <p:tgtEl>
                                          <p:spTgt spid="21"/>
                                        </p:tgtEl>
                                      </p:cBhvr>
                                    </p:animEffect>
                                  </p:childTnLst>
                                </p:cTn>
                              </p:par>
                              <p:par>
                                <p:cTn id="61" presetID="31" presetClass="entr" presetSubtype="0" fill="hold" grpId="0" nodeType="withEffect">
                                  <p:stCondLst>
                                    <p:cond delay="0"/>
                                  </p:stCondLst>
                                  <p:childTnLst>
                                    <p:set>
                                      <p:cBhvr>
                                        <p:cTn id="62" dur="1" fill="hold">
                                          <p:stCondLst>
                                            <p:cond delay="0"/>
                                          </p:stCondLst>
                                        </p:cTn>
                                        <p:tgtEl>
                                          <p:spTgt spid="22"/>
                                        </p:tgtEl>
                                        <p:attrNameLst>
                                          <p:attrName>style.visibility</p:attrName>
                                        </p:attrNameLst>
                                      </p:cBhvr>
                                      <p:to>
                                        <p:strVal val="visible"/>
                                      </p:to>
                                    </p:set>
                                    <p:anim calcmode="lin" valueType="num">
                                      <p:cBhvr>
                                        <p:cTn id="63" dur="1000" fill="hold"/>
                                        <p:tgtEl>
                                          <p:spTgt spid="22"/>
                                        </p:tgtEl>
                                        <p:attrNameLst>
                                          <p:attrName>ppt_w</p:attrName>
                                        </p:attrNameLst>
                                      </p:cBhvr>
                                      <p:tavLst>
                                        <p:tav tm="0">
                                          <p:val>
                                            <p:fltVal val="0"/>
                                          </p:val>
                                        </p:tav>
                                        <p:tav tm="100000">
                                          <p:val>
                                            <p:strVal val="#ppt_w"/>
                                          </p:val>
                                        </p:tav>
                                      </p:tavLst>
                                    </p:anim>
                                    <p:anim calcmode="lin" valueType="num">
                                      <p:cBhvr>
                                        <p:cTn id="64" dur="1000" fill="hold"/>
                                        <p:tgtEl>
                                          <p:spTgt spid="22"/>
                                        </p:tgtEl>
                                        <p:attrNameLst>
                                          <p:attrName>ppt_h</p:attrName>
                                        </p:attrNameLst>
                                      </p:cBhvr>
                                      <p:tavLst>
                                        <p:tav tm="0">
                                          <p:val>
                                            <p:fltVal val="0"/>
                                          </p:val>
                                        </p:tav>
                                        <p:tav tm="100000">
                                          <p:val>
                                            <p:strVal val="#ppt_h"/>
                                          </p:val>
                                        </p:tav>
                                      </p:tavLst>
                                    </p:anim>
                                    <p:anim calcmode="lin" valueType="num">
                                      <p:cBhvr>
                                        <p:cTn id="65" dur="1000" fill="hold"/>
                                        <p:tgtEl>
                                          <p:spTgt spid="22"/>
                                        </p:tgtEl>
                                        <p:attrNameLst>
                                          <p:attrName>style.rotation</p:attrName>
                                        </p:attrNameLst>
                                      </p:cBhvr>
                                      <p:tavLst>
                                        <p:tav tm="0">
                                          <p:val>
                                            <p:fltVal val="90"/>
                                          </p:val>
                                        </p:tav>
                                        <p:tav tm="100000">
                                          <p:val>
                                            <p:fltVal val="0"/>
                                          </p:val>
                                        </p:tav>
                                      </p:tavLst>
                                    </p:anim>
                                    <p:animEffect transition="in" filter="fade">
                                      <p:cBhvr>
                                        <p:cTn id="66" dur="1000"/>
                                        <p:tgtEl>
                                          <p:spTgt spid="22"/>
                                        </p:tgtEl>
                                      </p:cBhvr>
                                    </p:animEffect>
                                  </p:childTnLst>
                                </p:cTn>
                              </p:par>
                              <p:par>
                                <p:cTn id="67" presetID="31" presetClass="entr" presetSubtype="0" fill="hold" grpId="0" nodeType="withEffect">
                                  <p:stCondLst>
                                    <p:cond delay="0"/>
                                  </p:stCondLst>
                                  <p:childTnLst>
                                    <p:set>
                                      <p:cBhvr>
                                        <p:cTn id="68" dur="1" fill="hold">
                                          <p:stCondLst>
                                            <p:cond delay="0"/>
                                          </p:stCondLst>
                                        </p:cTn>
                                        <p:tgtEl>
                                          <p:spTgt spid="23"/>
                                        </p:tgtEl>
                                        <p:attrNameLst>
                                          <p:attrName>style.visibility</p:attrName>
                                        </p:attrNameLst>
                                      </p:cBhvr>
                                      <p:to>
                                        <p:strVal val="visible"/>
                                      </p:to>
                                    </p:set>
                                    <p:anim calcmode="lin" valueType="num">
                                      <p:cBhvr>
                                        <p:cTn id="69" dur="1000" fill="hold"/>
                                        <p:tgtEl>
                                          <p:spTgt spid="23"/>
                                        </p:tgtEl>
                                        <p:attrNameLst>
                                          <p:attrName>ppt_w</p:attrName>
                                        </p:attrNameLst>
                                      </p:cBhvr>
                                      <p:tavLst>
                                        <p:tav tm="0">
                                          <p:val>
                                            <p:fltVal val="0"/>
                                          </p:val>
                                        </p:tav>
                                        <p:tav tm="100000">
                                          <p:val>
                                            <p:strVal val="#ppt_w"/>
                                          </p:val>
                                        </p:tav>
                                      </p:tavLst>
                                    </p:anim>
                                    <p:anim calcmode="lin" valueType="num">
                                      <p:cBhvr>
                                        <p:cTn id="70" dur="1000" fill="hold"/>
                                        <p:tgtEl>
                                          <p:spTgt spid="23"/>
                                        </p:tgtEl>
                                        <p:attrNameLst>
                                          <p:attrName>ppt_h</p:attrName>
                                        </p:attrNameLst>
                                      </p:cBhvr>
                                      <p:tavLst>
                                        <p:tav tm="0">
                                          <p:val>
                                            <p:fltVal val="0"/>
                                          </p:val>
                                        </p:tav>
                                        <p:tav tm="100000">
                                          <p:val>
                                            <p:strVal val="#ppt_h"/>
                                          </p:val>
                                        </p:tav>
                                      </p:tavLst>
                                    </p:anim>
                                    <p:anim calcmode="lin" valueType="num">
                                      <p:cBhvr>
                                        <p:cTn id="71" dur="1000" fill="hold"/>
                                        <p:tgtEl>
                                          <p:spTgt spid="23"/>
                                        </p:tgtEl>
                                        <p:attrNameLst>
                                          <p:attrName>style.rotation</p:attrName>
                                        </p:attrNameLst>
                                      </p:cBhvr>
                                      <p:tavLst>
                                        <p:tav tm="0">
                                          <p:val>
                                            <p:fltVal val="90"/>
                                          </p:val>
                                        </p:tav>
                                        <p:tav tm="100000">
                                          <p:val>
                                            <p:fltVal val="0"/>
                                          </p:val>
                                        </p:tav>
                                      </p:tavLst>
                                    </p:anim>
                                    <p:animEffect transition="in" filter="fade">
                                      <p:cBhvr>
                                        <p:cTn id="72" dur="1000"/>
                                        <p:tgtEl>
                                          <p:spTgt spid="23"/>
                                        </p:tgtEl>
                                      </p:cBhvr>
                                    </p:animEffect>
                                  </p:childTnLst>
                                </p:cTn>
                              </p:par>
                              <p:par>
                                <p:cTn id="73" presetID="31" presetClass="entr" presetSubtype="0" fill="hold" grpId="0" nodeType="withEffect">
                                  <p:stCondLst>
                                    <p:cond delay="0"/>
                                  </p:stCondLst>
                                  <p:childTnLst>
                                    <p:set>
                                      <p:cBhvr>
                                        <p:cTn id="74" dur="1" fill="hold">
                                          <p:stCondLst>
                                            <p:cond delay="0"/>
                                          </p:stCondLst>
                                        </p:cTn>
                                        <p:tgtEl>
                                          <p:spTgt spid="26"/>
                                        </p:tgtEl>
                                        <p:attrNameLst>
                                          <p:attrName>style.visibility</p:attrName>
                                        </p:attrNameLst>
                                      </p:cBhvr>
                                      <p:to>
                                        <p:strVal val="visible"/>
                                      </p:to>
                                    </p:set>
                                    <p:anim calcmode="lin" valueType="num">
                                      <p:cBhvr>
                                        <p:cTn id="75" dur="1000" fill="hold"/>
                                        <p:tgtEl>
                                          <p:spTgt spid="26"/>
                                        </p:tgtEl>
                                        <p:attrNameLst>
                                          <p:attrName>ppt_w</p:attrName>
                                        </p:attrNameLst>
                                      </p:cBhvr>
                                      <p:tavLst>
                                        <p:tav tm="0">
                                          <p:val>
                                            <p:fltVal val="0"/>
                                          </p:val>
                                        </p:tav>
                                        <p:tav tm="100000">
                                          <p:val>
                                            <p:strVal val="#ppt_w"/>
                                          </p:val>
                                        </p:tav>
                                      </p:tavLst>
                                    </p:anim>
                                    <p:anim calcmode="lin" valueType="num">
                                      <p:cBhvr>
                                        <p:cTn id="76" dur="1000" fill="hold"/>
                                        <p:tgtEl>
                                          <p:spTgt spid="26"/>
                                        </p:tgtEl>
                                        <p:attrNameLst>
                                          <p:attrName>ppt_h</p:attrName>
                                        </p:attrNameLst>
                                      </p:cBhvr>
                                      <p:tavLst>
                                        <p:tav tm="0">
                                          <p:val>
                                            <p:fltVal val="0"/>
                                          </p:val>
                                        </p:tav>
                                        <p:tav tm="100000">
                                          <p:val>
                                            <p:strVal val="#ppt_h"/>
                                          </p:val>
                                        </p:tav>
                                      </p:tavLst>
                                    </p:anim>
                                    <p:anim calcmode="lin" valueType="num">
                                      <p:cBhvr>
                                        <p:cTn id="77" dur="1000" fill="hold"/>
                                        <p:tgtEl>
                                          <p:spTgt spid="26"/>
                                        </p:tgtEl>
                                        <p:attrNameLst>
                                          <p:attrName>style.rotation</p:attrName>
                                        </p:attrNameLst>
                                      </p:cBhvr>
                                      <p:tavLst>
                                        <p:tav tm="0">
                                          <p:val>
                                            <p:fltVal val="90"/>
                                          </p:val>
                                        </p:tav>
                                        <p:tav tm="100000">
                                          <p:val>
                                            <p:fltVal val="0"/>
                                          </p:val>
                                        </p:tav>
                                      </p:tavLst>
                                    </p:anim>
                                    <p:animEffect transition="in" filter="fade">
                                      <p:cBhvr>
                                        <p:cTn id="78"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ldLvl="0" animBg="1"/>
      <p:bldP spid="25" grpId="0" bldLvl="0" animBg="1"/>
      <p:bldP spid="27" grpId="0" bldLvl="0" animBg="1"/>
      <p:bldP spid="6" grpId="0"/>
      <p:bldP spid="15" grpId="0" bldLvl="0" animBg="1"/>
      <p:bldP spid="21" grpId="0" bldLvl="0" animBg="1"/>
      <p:bldP spid="22" grpId="0" bldLvl="0" animBg="1"/>
      <p:bldP spid="23" grpId="0" bldLvl="0" animBg="1"/>
      <p:bldP spid="26" grpId="0" bldLvl="0" animBg="1"/>
      <p:bldP spid="44"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49765" y="4137263"/>
            <a:ext cx="1527085" cy="646331"/>
          </a:xfrm>
          <a:prstGeom prst="rect">
            <a:avLst/>
          </a:prstGeom>
          <a:noFill/>
        </p:spPr>
        <p:txBody>
          <a:bodyPr wrap="none" rtlCol="0">
            <a:spAutoFit/>
          </a:bodyPr>
          <a:lstStyle/>
          <a:p>
            <a:r>
              <a:rPr lang="en-US" altLang="zh-CN" sz="3600" spc="300" dirty="0">
                <a:solidFill>
                  <a:schemeClr val="tx1">
                    <a:lumMod val="85000"/>
                    <a:lumOff val="15000"/>
                  </a:schemeClr>
                </a:solidFill>
                <a:latin typeface="Arial" charset="0"/>
                <a:ea typeface="微软雅黑" charset="-122"/>
                <a:sym typeface="Arial" charset="0"/>
              </a:rPr>
              <a:t>PART</a:t>
            </a:r>
            <a:endParaRPr lang="en-US" altLang="zh-CN" sz="3600" spc="300" dirty="0">
              <a:solidFill>
                <a:schemeClr val="tx1">
                  <a:lumMod val="85000"/>
                  <a:lumOff val="15000"/>
                </a:schemeClr>
              </a:solidFill>
              <a:latin typeface="Arial" charset="0"/>
              <a:ea typeface="微软雅黑" charset="-122"/>
              <a:sym typeface="Arial" charset="0"/>
            </a:endParaRPr>
          </a:p>
        </p:txBody>
      </p:sp>
      <p:sp>
        <p:nvSpPr>
          <p:cNvPr id="12" name="等腰三角形 11"/>
          <p:cNvSpPr/>
          <p:nvPr/>
        </p:nvSpPr>
        <p:spPr>
          <a:xfrm rot="512239">
            <a:off x="3477837" y="3538931"/>
            <a:ext cx="314715" cy="271306"/>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charset="0"/>
              <a:ea typeface="微软雅黑" charset="-122"/>
              <a:sym typeface="Arial" charset="0"/>
            </a:endParaRPr>
          </a:p>
        </p:txBody>
      </p:sp>
      <p:sp>
        <p:nvSpPr>
          <p:cNvPr id="13" name="等腰三角形 12"/>
          <p:cNvSpPr/>
          <p:nvPr/>
        </p:nvSpPr>
        <p:spPr>
          <a:xfrm rot="20371609">
            <a:off x="3995378" y="3751964"/>
            <a:ext cx="157357" cy="135653"/>
          </a:xfrm>
          <a:prstGeom prst="triangl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charset="0"/>
              <a:ea typeface="微软雅黑" charset="-122"/>
              <a:sym typeface="Arial" charset="0"/>
            </a:endParaRPr>
          </a:p>
        </p:txBody>
      </p:sp>
      <p:sp>
        <p:nvSpPr>
          <p:cNvPr id="14" name="等腰三角形 13"/>
          <p:cNvSpPr/>
          <p:nvPr/>
        </p:nvSpPr>
        <p:spPr>
          <a:xfrm rot="20371609">
            <a:off x="3124426" y="3774407"/>
            <a:ext cx="211765" cy="155966"/>
          </a:xfrm>
          <a:prstGeom prst="triangle">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charset="0"/>
              <a:ea typeface="微软雅黑" charset="-122"/>
              <a:sym typeface="Arial" charset="0"/>
            </a:endParaRPr>
          </a:p>
        </p:txBody>
      </p:sp>
      <p:sp>
        <p:nvSpPr>
          <p:cNvPr id="15" name="等腰三角形 14"/>
          <p:cNvSpPr/>
          <p:nvPr/>
        </p:nvSpPr>
        <p:spPr>
          <a:xfrm rot="3761573">
            <a:off x="2621230" y="3463058"/>
            <a:ext cx="588992" cy="403978"/>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charset="0"/>
              <a:ea typeface="微软雅黑" charset="-122"/>
              <a:sym typeface="Arial" charset="0"/>
            </a:endParaRPr>
          </a:p>
        </p:txBody>
      </p:sp>
      <p:sp>
        <p:nvSpPr>
          <p:cNvPr id="16" name="等腰三角形 15"/>
          <p:cNvSpPr/>
          <p:nvPr/>
        </p:nvSpPr>
        <p:spPr>
          <a:xfrm rot="20371609">
            <a:off x="3987995" y="3447181"/>
            <a:ext cx="211765" cy="155966"/>
          </a:xfrm>
          <a:prstGeom prst="triangle">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charset="0"/>
              <a:ea typeface="微软雅黑" charset="-122"/>
              <a:sym typeface="Arial" charset="0"/>
            </a:endParaRPr>
          </a:p>
        </p:txBody>
      </p:sp>
      <p:sp>
        <p:nvSpPr>
          <p:cNvPr id="17" name="TextBox 16"/>
          <p:cNvSpPr txBox="1"/>
          <p:nvPr/>
        </p:nvSpPr>
        <p:spPr>
          <a:xfrm>
            <a:off x="2958273" y="2074407"/>
            <a:ext cx="869149" cy="1569660"/>
          </a:xfrm>
          <a:prstGeom prst="rect">
            <a:avLst/>
          </a:prstGeom>
          <a:noFill/>
        </p:spPr>
        <p:txBody>
          <a:bodyPr wrap="none" rtlCol="0">
            <a:spAutoFit/>
          </a:bodyPr>
          <a:lstStyle/>
          <a:p>
            <a:r>
              <a:rPr lang="en-US" altLang="zh-CN" sz="9600" b="1" dirty="0">
                <a:solidFill>
                  <a:schemeClr val="tx1">
                    <a:lumMod val="85000"/>
                    <a:lumOff val="15000"/>
                  </a:schemeClr>
                </a:solidFill>
                <a:latin typeface="Arial" charset="0"/>
                <a:ea typeface="微软雅黑" charset="-122"/>
                <a:sym typeface="Arial" charset="0"/>
              </a:rPr>
              <a:t>1</a:t>
            </a:r>
            <a:endParaRPr lang="zh-CN" altLang="en-US" sz="9600" b="1" dirty="0">
              <a:solidFill>
                <a:schemeClr val="tx1">
                  <a:lumMod val="85000"/>
                  <a:lumOff val="15000"/>
                </a:schemeClr>
              </a:solidFill>
              <a:latin typeface="Arial" charset="0"/>
              <a:ea typeface="微软雅黑" charset="-122"/>
              <a:sym typeface="Arial" charset="0"/>
            </a:endParaRPr>
          </a:p>
        </p:txBody>
      </p:sp>
      <p:sp>
        <p:nvSpPr>
          <p:cNvPr id="28" name="TextBox 27"/>
          <p:cNvSpPr txBox="1"/>
          <p:nvPr/>
        </p:nvSpPr>
        <p:spPr>
          <a:xfrm>
            <a:off x="5818356" y="2965179"/>
            <a:ext cx="3185487" cy="646331"/>
          </a:xfrm>
          <a:prstGeom prst="rect">
            <a:avLst/>
          </a:prstGeom>
          <a:noFill/>
        </p:spPr>
        <p:txBody>
          <a:bodyPr wrap="none" rtlCol="0">
            <a:spAutoFit/>
          </a:bodyPr>
          <a:lstStyle/>
          <a:p>
            <a:r>
              <a:rPr lang="zh-CN" altLang="en-US" sz="3600" b="1" spc="300" dirty="0">
                <a:latin typeface="Arial" charset="0"/>
                <a:ea typeface="微软雅黑" charset="-122"/>
                <a:sym typeface="Arial" charset="0"/>
              </a:rPr>
              <a:t>读秀学术检索</a:t>
            </a:r>
            <a:endParaRPr lang="zh-CN" altLang="en-US" sz="3600" b="1" spc="300" dirty="0">
              <a:latin typeface="Arial" charset="0"/>
              <a:ea typeface="微软雅黑" charset="-122"/>
              <a:sym typeface="Arial" charset="0"/>
            </a:endParaRPr>
          </a:p>
        </p:txBody>
      </p:sp>
      <p:cxnSp>
        <p:nvCxnSpPr>
          <p:cNvPr id="33" name="直接连接符 32"/>
          <p:cNvCxnSpPr/>
          <p:nvPr/>
        </p:nvCxnSpPr>
        <p:spPr>
          <a:xfrm flipH="1">
            <a:off x="6067126" y="2638182"/>
            <a:ext cx="388716" cy="32685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flipH="1">
            <a:off x="9082926" y="3247397"/>
            <a:ext cx="654557" cy="534334"/>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flipH="1">
            <a:off x="8803430" y="2638182"/>
            <a:ext cx="388716" cy="326856"/>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flipH="1">
            <a:off x="6744019" y="3685485"/>
            <a:ext cx="654557" cy="534334"/>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31"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1000" fill="hold"/>
                                        <p:tgtEl>
                                          <p:spTgt spid="15"/>
                                        </p:tgtEl>
                                        <p:attrNameLst>
                                          <p:attrName>ppt_w</p:attrName>
                                        </p:attrNameLst>
                                      </p:cBhvr>
                                      <p:tavLst>
                                        <p:tav tm="0">
                                          <p:val>
                                            <p:fltVal val="0"/>
                                          </p:val>
                                        </p:tav>
                                        <p:tav tm="100000">
                                          <p:val>
                                            <p:strVal val="#ppt_w"/>
                                          </p:val>
                                        </p:tav>
                                      </p:tavLst>
                                    </p:anim>
                                    <p:anim calcmode="lin" valueType="num">
                                      <p:cBhvr>
                                        <p:cTn id="13" dur="1000" fill="hold"/>
                                        <p:tgtEl>
                                          <p:spTgt spid="15"/>
                                        </p:tgtEl>
                                        <p:attrNameLst>
                                          <p:attrName>ppt_h</p:attrName>
                                        </p:attrNameLst>
                                      </p:cBhvr>
                                      <p:tavLst>
                                        <p:tav tm="0">
                                          <p:val>
                                            <p:fltVal val="0"/>
                                          </p:val>
                                        </p:tav>
                                        <p:tav tm="100000">
                                          <p:val>
                                            <p:strVal val="#ppt_h"/>
                                          </p:val>
                                        </p:tav>
                                      </p:tavLst>
                                    </p:anim>
                                    <p:anim calcmode="lin" valueType="num">
                                      <p:cBhvr>
                                        <p:cTn id="14" dur="1000" fill="hold"/>
                                        <p:tgtEl>
                                          <p:spTgt spid="15"/>
                                        </p:tgtEl>
                                        <p:attrNameLst>
                                          <p:attrName>style.rotation</p:attrName>
                                        </p:attrNameLst>
                                      </p:cBhvr>
                                      <p:tavLst>
                                        <p:tav tm="0">
                                          <p:val>
                                            <p:fltVal val="90"/>
                                          </p:val>
                                        </p:tav>
                                        <p:tav tm="100000">
                                          <p:val>
                                            <p:fltVal val="0"/>
                                          </p:val>
                                        </p:tav>
                                      </p:tavLst>
                                    </p:anim>
                                    <p:animEffect transition="in" filter="fade">
                                      <p:cBhvr>
                                        <p:cTn id="15" dur="1000"/>
                                        <p:tgtEl>
                                          <p:spTgt spid="15"/>
                                        </p:tgtEl>
                                      </p:cBhvr>
                                    </p:animEffect>
                                  </p:childTnLst>
                                </p:cTn>
                              </p:par>
                              <p:par>
                                <p:cTn id="16" presetID="31"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1000" fill="hold"/>
                                        <p:tgtEl>
                                          <p:spTgt spid="14"/>
                                        </p:tgtEl>
                                        <p:attrNameLst>
                                          <p:attrName>ppt_w</p:attrName>
                                        </p:attrNameLst>
                                      </p:cBhvr>
                                      <p:tavLst>
                                        <p:tav tm="0">
                                          <p:val>
                                            <p:fltVal val="0"/>
                                          </p:val>
                                        </p:tav>
                                        <p:tav tm="100000">
                                          <p:val>
                                            <p:strVal val="#ppt_w"/>
                                          </p:val>
                                        </p:tav>
                                      </p:tavLst>
                                    </p:anim>
                                    <p:anim calcmode="lin" valueType="num">
                                      <p:cBhvr>
                                        <p:cTn id="19" dur="1000" fill="hold"/>
                                        <p:tgtEl>
                                          <p:spTgt spid="14"/>
                                        </p:tgtEl>
                                        <p:attrNameLst>
                                          <p:attrName>ppt_h</p:attrName>
                                        </p:attrNameLst>
                                      </p:cBhvr>
                                      <p:tavLst>
                                        <p:tav tm="0">
                                          <p:val>
                                            <p:fltVal val="0"/>
                                          </p:val>
                                        </p:tav>
                                        <p:tav tm="100000">
                                          <p:val>
                                            <p:strVal val="#ppt_h"/>
                                          </p:val>
                                        </p:tav>
                                      </p:tavLst>
                                    </p:anim>
                                    <p:anim calcmode="lin" valueType="num">
                                      <p:cBhvr>
                                        <p:cTn id="20" dur="1000" fill="hold"/>
                                        <p:tgtEl>
                                          <p:spTgt spid="14"/>
                                        </p:tgtEl>
                                        <p:attrNameLst>
                                          <p:attrName>style.rotation</p:attrName>
                                        </p:attrNameLst>
                                      </p:cBhvr>
                                      <p:tavLst>
                                        <p:tav tm="0">
                                          <p:val>
                                            <p:fltVal val="90"/>
                                          </p:val>
                                        </p:tav>
                                        <p:tav tm="100000">
                                          <p:val>
                                            <p:fltVal val="0"/>
                                          </p:val>
                                        </p:tav>
                                      </p:tavLst>
                                    </p:anim>
                                    <p:animEffect transition="in" filter="fade">
                                      <p:cBhvr>
                                        <p:cTn id="21" dur="1000"/>
                                        <p:tgtEl>
                                          <p:spTgt spid="14"/>
                                        </p:tgtEl>
                                      </p:cBhvr>
                                    </p:animEffect>
                                  </p:childTnLst>
                                </p:cTn>
                              </p:par>
                              <p:par>
                                <p:cTn id="22" presetID="31"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1000" fill="hold"/>
                                        <p:tgtEl>
                                          <p:spTgt spid="12"/>
                                        </p:tgtEl>
                                        <p:attrNameLst>
                                          <p:attrName>ppt_w</p:attrName>
                                        </p:attrNameLst>
                                      </p:cBhvr>
                                      <p:tavLst>
                                        <p:tav tm="0">
                                          <p:val>
                                            <p:fltVal val="0"/>
                                          </p:val>
                                        </p:tav>
                                        <p:tav tm="100000">
                                          <p:val>
                                            <p:strVal val="#ppt_w"/>
                                          </p:val>
                                        </p:tav>
                                      </p:tavLst>
                                    </p:anim>
                                    <p:anim calcmode="lin" valueType="num">
                                      <p:cBhvr>
                                        <p:cTn id="25" dur="1000" fill="hold"/>
                                        <p:tgtEl>
                                          <p:spTgt spid="12"/>
                                        </p:tgtEl>
                                        <p:attrNameLst>
                                          <p:attrName>ppt_h</p:attrName>
                                        </p:attrNameLst>
                                      </p:cBhvr>
                                      <p:tavLst>
                                        <p:tav tm="0">
                                          <p:val>
                                            <p:fltVal val="0"/>
                                          </p:val>
                                        </p:tav>
                                        <p:tav tm="100000">
                                          <p:val>
                                            <p:strVal val="#ppt_h"/>
                                          </p:val>
                                        </p:tav>
                                      </p:tavLst>
                                    </p:anim>
                                    <p:anim calcmode="lin" valueType="num">
                                      <p:cBhvr>
                                        <p:cTn id="26" dur="1000" fill="hold"/>
                                        <p:tgtEl>
                                          <p:spTgt spid="12"/>
                                        </p:tgtEl>
                                        <p:attrNameLst>
                                          <p:attrName>style.rotation</p:attrName>
                                        </p:attrNameLst>
                                      </p:cBhvr>
                                      <p:tavLst>
                                        <p:tav tm="0">
                                          <p:val>
                                            <p:fltVal val="90"/>
                                          </p:val>
                                        </p:tav>
                                        <p:tav tm="100000">
                                          <p:val>
                                            <p:fltVal val="0"/>
                                          </p:val>
                                        </p:tav>
                                      </p:tavLst>
                                    </p:anim>
                                    <p:animEffect transition="in" filter="fade">
                                      <p:cBhvr>
                                        <p:cTn id="27" dur="1000"/>
                                        <p:tgtEl>
                                          <p:spTgt spid="12"/>
                                        </p:tgtEl>
                                      </p:cBhvr>
                                    </p:animEffect>
                                  </p:childTnLst>
                                </p:cTn>
                              </p:par>
                              <p:par>
                                <p:cTn id="28" presetID="31" presetClass="entr" presetSubtype="0"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p:cTn id="30" dur="1000" fill="hold"/>
                                        <p:tgtEl>
                                          <p:spTgt spid="16"/>
                                        </p:tgtEl>
                                        <p:attrNameLst>
                                          <p:attrName>ppt_w</p:attrName>
                                        </p:attrNameLst>
                                      </p:cBhvr>
                                      <p:tavLst>
                                        <p:tav tm="0">
                                          <p:val>
                                            <p:fltVal val="0"/>
                                          </p:val>
                                        </p:tav>
                                        <p:tav tm="100000">
                                          <p:val>
                                            <p:strVal val="#ppt_w"/>
                                          </p:val>
                                        </p:tav>
                                      </p:tavLst>
                                    </p:anim>
                                    <p:anim calcmode="lin" valueType="num">
                                      <p:cBhvr>
                                        <p:cTn id="31" dur="1000" fill="hold"/>
                                        <p:tgtEl>
                                          <p:spTgt spid="16"/>
                                        </p:tgtEl>
                                        <p:attrNameLst>
                                          <p:attrName>ppt_h</p:attrName>
                                        </p:attrNameLst>
                                      </p:cBhvr>
                                      <p:tavLst>
                                        <p:tav tm="0">
                                          <p:val>
                                            <p:fltVal val="0"/>
                                          </p:val>
                                        </p:tav>
                                        <p:tav tm="100000">
                                          <p:val>
                                            <p:strVal val="#ppt_h"/>
                                          </p:val>
                                        </p:tav>
                                      </p:tavLst>
                                    </p:anim>
                                    <p:anim calcmode="lin" valueType="num">
                                      <p:cBhvr>
                                        <p:cTn id="32" dur="1000" fill="hold"/>
                                        <p:tgtEl>
                                          <p:spTgt spid="16"/>
                                        </p:tgtEl>
                                        <p:attrNameLst>
                                          <p:attrName>style.rotation</p:attrName>
                                        </p:attrNameLst>
                                      </p:cBhvr>
                                      <p:tavLst>
                                        <p:tav tm="0">
                                          <p:val>
                                            <p:fltVal val="90"/>
                                          </p:val>
                                        </p:tav>
                                        <p:tav tm="100000">
                                          <p:val>
                                            <p:fltVal val="0"/>
                                          </p:val>
                                        </p:tav>
                                      </p:tavLst>
                                    </p:anim>
                                    <p:animEffect transition="in" filter="fade">
                                      <p:cBhvr>
                                        <p:cTn id="33" dur="1000"/>
                                        <p:tgtEl>
                                          <p:spTgt spid="16"/>
                                        </p:tgtEl>
                                      </p:cBhvr>
                                    </p:animEffect>
                                  </p:childTnLst>
                                </p:cTn>
                              </p:par>
                              <p:par>
                                <p:cTn id="34" presetID="31" presetClass="entr" presetSubtype="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p:cTn id="36" dur="1000" fill="hold"/>
                                        <p:tgtEl>
                                          <p:spTgt spid="13"/>
                                        </p:tgtEl>
                                        <p:attrNameLst>
                                          <p:attrName>ppt_w</p:attrName>
                                        </p:attrNameLst>
                                      </p:cBhvr>
                                      <p:tavLst>
                                        <p:tav tm="0">
                                          <p:val>
                                            <p:fltVal val="0"/>
                                          </p:val>
                                        </p:tav>
                                        <p:tav tm="100000">
                                          <p:val>
                                            <p:strVal val="#ppt_w"/>
                                          </p:val>
                                        </p:tav>
                                      </p:tavLst>
                                    </p:anim>
                                    <p:anim calcmode="lin" valueType="num">
                                      <p:cBhvr>
                                        <p:cTn id="37" dur="1000" fill="hold"/>
                                        <p:tgtEl>
                                          <p:spTgt spid="13"/>
                                        </p:tgtEl>
                                        <p:attrNameLst>
                                          <p:attrName>ppt_h</p:attrName>
                                        </p:attrNameLst>
                                      </p:cBhvr>
                                      <p:tavLst>
                                        <p:tav tm="0">
                                          <p:val>
                                            <p:fltVal val="0"/>
                                          </p:val>
                                        </p:tav>
                                        <p:tav tm="100000">
                                          <p:val>
                                            <p:strVal val="#ppt_h"/>
                                          </p:val>
                                        </p:tav>
                                      </p:tavLst>
                                    </p:anim>
                                    <p:anim calcmode="lin" valueType="num">
                                      <p:cBhvr>
                                        <p:cTn id="38" dur="1000" fill="hold"/>
                                        <p:tgtEl>
                                          <p:spTgt spid="13"/>
                                        </p:tgtEl>
                                        <p:attrNameLst>
                                          <p:attrName>style.rotation</p:attrName>
                                        </p:attrNameLst>
                                      </p:cBhvr>
                                      <p:tavLst>
                                        <p:tav tm="0">
                                          <p:val>
                                            <p:fltVal val="90"/>
                                          </p:val>
                                        </p:tav>
                                        <p:tav tm="100000">
                                          <p:val>
                                            <p:fltVal val="0"/>
                                          </p:val>
                                        </p:tav>
                                      </p:tavLst>
                                    </p:anim>
                                    <p:animEffect transition="in" filter="fade">
                                      <p:cBhvr>
                                        <p:cTn id="39" dur="1000"/>
                                        <p:tgtEl>
                                          <p:spTgt spid="13"/>
                                        </p:tgtEl>
                                      </p:cBhvr>
                                    </p:animEffect>
                                  </p:childTnLst>
                                </p:cTn>
                              </p:par>
                              <p:par>
                                <p:cTn id="40" presetID="42" presetClass="entr" presetSubtype="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1000"/>
                                        <p:tgtEl>
                                          <p:spTgt spid="3"/>
                                        </p:tgtEl>
                                      </p:cBhvr>
                                    </p:animEffect>
                                    <p:anim calcmode="lin" valueType="num">
                                      <p:cBhvr>
                                        <p:cTn id="43" dur="1000" fill="hold"/>
                                        <p:tgtEl>
                                          <p:spTgt spid="3"/>
                                        </p:tgtEl>
                                        <p:attrNameLst>
                                          <p:attrName>ppt_x</p:attrName>
                                        </p:attrNameLst>
                                      </p:cBhvr>
                                      <p:tavLst>
                                        <p:tav tm="0">
                                          <p:val>
                                            <p:strVal val="#ppt_x"/>
                                          </p:val>
                                        </p:tav>
                                        <p:tav tm="100000">
                                          <p:val>
                                            <p:strVal val="#ppt_x"/>
                                          </p:val>
                                        </p:tav>
                                      </p:tavLst>
                                    </p:anim>
                                    <p:anim calcmode="lin" valueType="num">
                                      <p:cBhvr>
                                        <p:cTn id="44" dur="1000" fill="hold"/>
                                        <p:tgtEl>
                                          <p:spTgt spid="3"/>
                                        </p:tgtEl>
                                        <p:attrNameLst>
                                          <p:attrName>ppt_y</p:attrName>
                                        </p:attrNameLst>
                                      </p:cBhvr>
                                      <p:tavLst>
                                        <p:tav tm="0">
                                          <p:val>
                                            <p:strVal val="#ppt_y+.1"/>
                                          </p:val>
                                        </p:tav>
                                        <p:tav tm="100000">
                                          <p:val>
                                            <p:strVal val="#ppt_y"/>
                                          </p:val>
                                        </p:tav>
                                      </p:tavLst>
                                    </p:anim>
                                  </p:childTnLst>
                                </p:cTn>
                              </p:par>
                            </p:childTnLst>
                          </p:cTn>
                        </p:par>
                        <p:par>
                          <p:cTn id="45" fill="hold">
                            <p:stCondLst>
                              <p:cond delay="1000"/>
                            </p:stCondLst>
                            <p:childTnLst>
                              <p:par>
                                <p:cTn id="46" presetID="10" presetClass="entr" presetSubtype="0" fill="hold" grpId="0" nodeType="afterEffect">
                                  <p:stCondLst>
                                    <p:cond delay="0"/>
                                  </p:stCondLst>
                                  <p:childTnLst>
                                    <p:set>
                                      <p:cBhvr>
                                        <p:cTn id="47" dur="1" fill="hold">
                                          <p:stCondLst>
                                            <p:cond delay="0"/>
                                          </p:stCondLst>
                                        </p:cTn>
                                        <p:tgtEl>
                                          <p:spTgt spid="28"/>
                                        </p:tgtEl>
                                        <p:attrNameLst>
                                          <p:attrName>style.visibility</p:attrName>
                                        </p:attrNameLst>
                                      </p:cBhvr>
                                      <p:to>
                                        <p:strVal val="visible"/>
                                      </p:to>
                                    </p:set>
                                    <p:anim calcmode="lin" valueType="num">
                                      <p:cBhvr>
                                        <p:cTn id="48" dur="500" fill="hold"/>
                                        <p:tgtEl>
                                          <p:spTgt spid="28"/>
                                        </p:tgtEl>
                                        <p:attrNameLst>
                                          <p:attrName>ppt_w</p:attrName>
                                        </p:attrNameLst>
                                      </p:cBhvr>
                                      <p:tavLst>
                                        <p:tav tm="0">
                                          <p:val>
                                            <p:fltVal val="0"/>
                                          </p:val>
                                        </p:tav>
                                        <p:tav tm="100000">
                                          <p:val>
                                            <p:strVal val="#ppt_w"/>
                                          </p:val>
                                        </p:tav>
                                      </p:tavLst>
                                    </p:anim>
                                    <p:anim calcmode="lin" valueType="num">
                                      <p:cBhvr>
                                        <p:cTn id="49" dur="500" fill="hold"/>
                                        <p:tgtEl>
                                          <p:spTgt spid="28"/>
                                        </p:tgtEl>
                                        <p:attrNameLst>
                                          <p:attrName>ppt_h</p:attrName>
                                        </p:attrNameLst>
                                      </p:cBhvr>
                                      <p:tavLst>
                                        <p:tav tm="0">
                                          <p:val>
                                            <p:fltVal val="0"/>
                                          </p:val>
                                        </p:tav>
                                        <p:tav tm="100000">
                                          <p:val>
                                            <p:strVal val="#ppt_h"/>
                                          </p:val>
                                        </p:tav>
                                      </p:tavLst>
                                    </p:anim>
                                    <p:animEffect transition="in" filter="fade">
                                      <p:cBhvr>
                                        <p:cTn id="50" dur="500"/>
                                        <p:tgtEl>
                                          <p:spTgt spid="28"/>
                                        </p:tgtEl>
                                      </p:cBhvr>
                                    </p:animEffect>
                                    <p:anim calcmode="lin" valueType="num">
                                      <p:cBhvr>
                                        <p:cTn id="51" dur="500" fill="hold"/>
                                        <p:tgtEl>
                                          <p:spTgt spid="28"/>
                                        </p:tgtEl>
                                        <p:attrNameLst>
                                          <p:attrName>ppt_x</p:attrName>
                                        </p:attrNameLst>
                                      </p:cBhvr>
                                      <p:tavLst>
                                        <p:tav tm="0">
                                          <p:val>
                                            <p:fltVal val="0.5"/>
                                          </p:val>
                                        </p:tav>
                                        <p:tav tm="100000">
                                          <p:val>
                                            <p:strVal val="#ppt_x"/>
                                          </p:val>
                                        </p:tav>
                                      </p:tavLst>
                                    </p:anim>
                                    <p:anim calcmode="lin" valueType="num">
                                      <p:cBhvr>
                                        <p:cTn id="52" dur="500" fill="hold"/>
                                        <p:tgtEl>
                                          <p:spTgt spid="28"/>
                                        </p:tgtEl>
                                        <p:attrNameLst>
                                          <p:attrName>ppt_y</p:attrName>
                                        </p:attrNameLst>
                                      </p:cBhvr>
                                      <p:tavLst>
                                        <p:tav tm="0">
                                          <p:val>
                                            <p:fltVal val="0.5"/>
                                          </p:val>
                                        </p:tav>
                                        <p:tav tm="100000">
                                          <p:val>
                                            <p:strVal val="#ppt_y"/>
                                          </p:val>
                                        </p:tav>
                                      </p:tavLst>
                                    </p:anim>
                                  </p:childTnLst>
                                </p:cTn>
                              </p:par>
                              <p:par>
                                <p:cTn id="53" presetID="31" presetClass="entr" presetSubtype="0"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 calcmode="lin" valueType="num">
                                      <p:cBhvr>
                                        <p:cTn id="55" dur="1000" fill="hold"/>
                                        <p:tgtEl>
                                          <p:spTgt spid="33"/>
                                        </p:tgtEl>
                                        <p:attrNameLst>
                                          <p:attrName>ppt_w</p:attrName>
                                        </p:attrNameLst>
                                      </p:cBhvr>
                                      <p:tavLst>
                                        <p:tav tm="0">
                                          <p:val>
                                            <p:fltVal val="0"/>
                                          </p:val>
                                        </p:tav>
                                        <p:tav tm="100000">
                                          <p:val>
                                            <p:strVal val="#ppt_w"/>
                                          </p:val>
                                        </p:tav>
                                      </p:tavLst>
                                    </p:anim>
                                    <p:anim calcmode="lin" valueType="num">
                                      <p:cBhvr>
                                        <p:cTn id="56" dur="1000" fill="hold"/>
                                        <p:tgtEl>
                                          <p:spTgt spid="33"/>
                                        </p:tgtEl>
                                        <p:attrNameLst>
                                          <p:attrName>ppt_h</p:attrName>
                                        </p:attrNameLst>
                                      </p:cBhvr>
                                      <p:tavLst>
                                        <p:tav tm="0">
                                          <p:val>
                                            <p:fltVal val="0"/>
                                          </p:val>
                                        </p:tav>
                                        <p:tav tm="100000">
                                          <p:val>
                                            <p:strVal val="#ppt_h"/>
                                          </p:val>
                                        </p:tav>
                                      </p:tavLst>
                                    </p:anim>
                                    <p:anim calcmode="lin" valueType="num">
                                      <p:cBhvr>
                                        <p:cTn id="57" dur="1000" fill="hold"/>
                                        <p:tgtEl>
                                          <p:spTgt spid="33"/>
                                        </p:tgtEl>
                                        <p:attrNameLst>
                                          <p:attrName>style.rotation</p:attrName>
                                        </p:attrNameLst>
                                      </p:cBhvr>
                                      <p:tavLst>
                                        <p:tav tm="0">
                                          <p:val>
                                            <p:fltVal val="90"/>
                                          </p:val>
                                        </p:tav>
                                        <p:tav tm="100000">
                                          <p:val>
                                            <p:fltVal val="0"/>
                                          </p:val>
                                        </p:tav>
                                      </p:tavLst>
                                    </p:anim>
                                    <p:animEffect transition="in" filter="fade">
                                      <p:cBhvr>
                                        <p:cTn id="58" dur="1000"/>
                                        <p:tgtEl>
                                          <p:spTgt spid="33"/>
                                        </p:tgtEl>
                                      </p:cBhvr>
                                    </p:animEffect>
                                  </p:childTnLst>
                                </p:cTn>
                              </p:par>
                              <p:par>
                                <p:cTn id="59" presetID="31" presetClass="entr" presetSubtype="0" fill="hold" nodeType="withEffect">
                                  <p:stCondLst>
                                    <p:cond delay="0"/>
                                  </p:stCondLst>
                                  <p:childTnLst>
                                    <p:set>
                                      <p:cBhvr>
                                        <p:cTn id="60" dur="1" fill="hold">
                                          <p:stCondLst>
                                            <p:cond delay="0"/>
                                          </p:stCondLst>
                                        </p:cTn>
                                        <p:tgtEl>
                                          <p:spTgt spid="37"/>
                                        </p:tgtEl>
                                        <p:attrNameLst>
                                          <p:attrName>style.visibility</p:attrName>
                                        </p:attrNameLst>
                                      </p:cBhvr>
                                      <p:to>
                                        <p:strVal val="visible"/>
                                      </p:to>
                                    </p:set>
                                    <p:anim calcmode="lin" valueType="num">
                                      <p:cBhvr>
                                        <p:cTn id="61" dur="1000" fill="hold"/>
                                        <p:tgtEl>
                                          <p:spTgt spid="37"/>
                                        </p:tgtEl>
                                        <p:attrNameLst>
                                          <p:attrName>ppt_w</p:attrName>
                                        </p:attrNameLst>
                                      </p:cBhvr>
                                      <p:tavLst>
                                        <p:tav tm="0">
                                          <p:val>
                                            <p:fltVal val="0"/>
                                          </p:val>
                                        </p:tav>
                                        <p:tav tm="100000">
                                          <p:val>
                                            <p:strVal val="#ppt_w"/>
                                          </p:val>
                                        </p:tav>
                                      </p:tavLst>
                                    </p:anim>
                                    <p:anim calcmode="lin" valueType="num">
                                      <p:cBhvr>
                                        <p:cTn id="62" dur="1000" fill="hold"/>
                                        <p:tgtEl>
                                          <p:spTgt spid="37"/>
                                        </p:tgtEl>
                                        <p:attrNameLst>
                                          <p:attrName>ppt_h</p:attrName>
                                        </p:attrNameLst>
                                      </p:cBhvr>
                                      <p:tavLst>
                                        <p:tav tm="0">
                                          <p:val>
                                            <p:fltVal val="0"/>
                                          </p:val>
                                        </p:tav>
                                        <p:tav tm="100000">
                                          <p:val>
                                            <p:strVal val="#ppt_h"/>
                                          </p:val>
                                        </p:tav>
                                      </p:tavLst>
                                    </p:anim>
                                    <p:anim calcmode="lin" valueType="num">
                                      <p:cBhvr>
                                        <p:cTn id="63" dur="1000" fill="hold"/>
                                        <p:tgtEl>
                                          <p:spTgt spid="37"/>
                                        </p:tgtEl>
                                        <p:attrNameLst>
                                          <p:attrName>style.rotation</p:attrName>
                                        </p:attrNameLst>
                                      </p:cBhvr>
                                      <p:tavLst>
                                        <p:tav tm="0">
                                          <p:val>
                                            <p:fltVal val="90"/>
                                          </p:val>
                                        </p:tav>
                                        <p:tav tm="100000">
                                          <p:val>
                                            <p:fltVal val="0"/>
                                          </p:val>
                                        </p:tav>
                                      </p:tavLst>
                                    </p:anim>
                                    <p:animEffect transition="in" filter="fade">
                                      <p:cBhvr>
                                        <p:cTn id="64" dur="1000"/>
                                        <p:tgtEl>
                                          <p:spTgt spid="37"/>
                                        </p:tgtEl>
                                      </p:cBhvr>
                                    </p:animEffect>
                                  </p:childTnLst>
                                </p:cTn>
                              </p:par>
                              <p:par>
                                <p:cTn id="65" presetID="31" presetClass="entr" presetSubtype="0" fill="hold" nodeType="withEffect">
                                  <p:stCondLst>
                                    <p:cond delay="0"/>
                                  </p:stCondLst>
                                  <p:childTnLst>
                                    <p:set>
                                      <p:cBhvr>
                                        <p:cTn id="66" dur="1" fill="hold">
                                          <p:stCondLst>
                                            <p:cond delay="0"/>
                                          </p:stCondLst>
                                        </p:cTn>
                                        <p:tgtEl>
                                          <p:spTgt spid="36"/>
                                        </p:tgtEl>
                                        <p:attrNameLst>
                                          <p:attrName>style.visibility</p:attrName>
                                        </p:attrNameLst>
                                      </p:cBhvr>
                                      <p:to>
                                        <p:strVal val="visible"/>
                                      </p:to>
                                    </p:set>
                                    <p:anim calcmode="lin" valueType="num">
                                      <p:cBhvr>
                                        <p:cTn id="67" dur="1000" fill="hold"/>
                                        <p:tgtEl>
                                          <p:spTgt spid="36"/>
                                        </p:tgtEl>
                                        <p:attrNameLst>
                                          <p:attrName>ppt_w</p:attrName>
                                        </p:attrNameLst>
                                      </p:cBhvr>
                                      <p:tavLst>
                                        <p:tav tm="0">
                                          <p:val>
                                            <p:fltVal val="0"/>
                                          </p:val>
                                        </p:tav>
                                        <p:tav tm="100000">
                                          <p:val>
                                            <p:strVal val="#ppt_w"/>
                                          </p:val>
                                        </p:tav>
                                      </p:tavLst>
                                    </p:anim>
                                    <p:anim calcmode="lin" valueType="num">
                                      <p:cBhvr>
                                        <p:cTn id="68" dur="1000" fill="hold"/>
                                        <p:tgtEl>
                                          <p:spTgt spid="36"/>
                                        </p:tgtEl>
                                        <p:attrNameLst>
                                          <p:attrName>ppt_h</p:attrName>
                                        </p:attrNameLst>
                                      </p:cBhvr>
                                      <p:tavLst>
                                        <p:tav tm="0">
                                          <p:val>
                                            <p:fltVal val="0"/>
                                          </p:val>
                                        </p:tav>
                                        <p:tav tm="100000">
                                          <p:val>
                                            <p:strVal val="#ppt_h"/>
                                          </p:val>
                                        </p:tav>
                                      </p:tavLst>
                                    </p:anim>
                                    <p:anim calcmode="lin" valueType="num">
                                      <p:cBhvr>
                                        <p:cTn id="69" dur="1000" fill="hold"/>
                                        <p:tgtEl>
                                          <p:spTgt spid="36"/>
                                        </p:tgtEl>
                                        <p:attrNameLst>
                                          <p:attrName>style.rotation</p:attrName>
                                        </p:attrNameLst>
                                      </p:cBhvr>
                                      <p:tavLst>
                                        <p:tav tm="0">
                                          <p:val>
                                            <p:fltVal val="90"/>
                                          </p:val>
                                        </p:tav>
                                        <p:tav tm="100000">
                                          <p:val>
                                            <p:fltVal val="0"/>
                                          </p:val>
                                        </p:tav>
                                      </p:tavLst>
                                    </p:anim>
                                    <p:animEffect transition="in" filter="fade">
                                      <p:cBhvr>
                                        <p:cTn id="70" dur="1000"/>
                                        <p:tgtEl>
                                          <p:spTgt spid="36"/>
                                        </p:tgtEl>
                                      </p:cBhvr>
                                    </p:animEffect>
                                  </p:childTnLst>
                                </p:cTn>
                              </p:par>
                              <p:par>
                                <p:cTn id="71" presetID="31" presetClass="entr" presetSubtype="0" fill="hold" nodeType="withEffect">
                                  <p:stCondLst>
                                    <p:cond delay="0"/>
                                  </p:stCondLst>
                                  <p:childTnLst>
                                    <p:set>
                                      <p:cBhvr>
                                        <p:cTn id="72" dur="1" fill="hold">
                                          <p:stCondLst>
                                            <p:cond delay="0"/>
                                          </p:stCondLst>
                                        </p:cTn>
                                        <p:tgtEl>
                                          <p:spTgt spid="34"/>
                                        </p:tgtEl>
                                        <p:attrNameLst>
                                          <p:attrName>style.visibility</p:attrName>
                                        </p:attrNameLst>
                                      </p:cBhvr>
                                      <p:to>
                                        <p:strVal val="visible"/>
                                      </p:to>
                                    </p:set>
                                    <p:anim calcmode="lin" valueType="num">
                                      <p:cBhvr>
                                        <p:cTn id="73" dur="1000" fill="hold"/>
                                        <p:tgtEl>
                                          <p:spTgt spid="34"/>
                                        </p:tgtEl>
                                        <p:attrNameLst>
                                          <p:attrName>ppt_w</p:attrName>
                                        </p:attrNameLst>
                                      </p:cBhvr>
                                      <p:tavLst>
                                        <p:tav tm="0">
                                          <p:val>
                                            <p:fltVal val="0"/>
                                          </p:val>
                                        </p:tav>
                                        <p:tav tm="100000">
                                          <p:val>
                                            <p:strVal val="#ppt_w"/>
                                          </p:val>
                                        </p:tav>
                                      </p:tavLst>
                                    </p:anim>
                                    <p:anim calcmode="lin" valueType="num">
                                      <p:cBhvr>
                                        <p:cTn id="74" dur="1000" fill="hold"/>
                                        <p:tgtEl>
                                          <p:spTgt spid="34"/>
                                        </p:tgtEl>
                                        <p:attrNameLst>
                                          <p:attrName>ppt_h</p:attrName>
                                        </p:attrNameLst>
                                      </p:cBhvr>
                                      <p:tavLst>
                                        <p:tav tm="0">
                                          <p:val>
                                            <p:fltVal val="0"/>
                                          </p:val>
                                        </p:tav>
                                        <p:tav tm="100000">
                                          <p:val>
                                            <p:strVal val="#ppt_h"/>
                                          </p:val>
                                        </p:tav>
                                      </p:tavLst>
                                    </p:anim>
                                    <p:anim calcmode="lin" valueType="num">
                                      <p:cBhvr>
                                        <p:cTn id="75" dur="1000" fill="hold"/>
                                        <p:tgtEl>
                                          <p:spTgt spid="34"/>
                                        </p:tgtEl>
                                        <p:attrNameLst>
                                          <p:attrName>style.rotation</p:attrName>
                                        </p:attrNameLst>
                                      </p:cBhvr>
                                      <p:tavLst>
                                        <p:tav tm="0">
                                          <p:val>
                                            <p:fltVal val="90"/>
                                          </p:val>
                                        </p:tav>
                                        <p:tav tm="100000">
                                          <p:val>
                                            <p:fltVal val="0"/>
                                          </p:val>
                                        </p:tav>
                                      </p:tavLst>
                                    </p:anim>
                                    <p:animEffect transition="in" filter="fade">
                                      <p:cBhvr>
                                        <p:cTn id="76"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animBg="1"/>
      <p:bldP spid="13" grpId="0" animBg="1"/>
      <p:bldP spid="14" grpId="0" animBg="1"/>
      <p:bldP spid="15" grpId="0" animBg="1"/>
      <p:bldP spid="16" grpId="0" animBg="1"/>
      <p:bldP spid="17" grpId="0"/>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flipH="1">
            <a:off x="-194358" y="217178"/>
            <a:ext cx="777432" cy="653712"/>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nvCxnSpPr>
        <p:spPr>
          <a:xfrm flipH="1">
            <a:off x="-58057" y="761631"/>
            <a:ext cx="388716" cy="326856"/>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H="1">
            <a:off x="10017807" y="1051584"/>
            <a:ext cx="777432" cy="653712"/>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flipH="1">
            <a:off x="10406523" y="1377805"/>
            <a:ext cx="388716" cy="326856"/>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flipH="1">
            <a:off x="982976" y="5521128"/>
            <a:ext cx="388716" cy="326856"/>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flipH="1">
            <a:off x="982976" y="5589240"/>
            <a:ext cx="777432" cy="65371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nvGrpSpPr>
          <p:cNvPr id="4" name="组合 3"/>
          <p:cNvGrpSpPr/>
          <p:nvPr/>
        </p:nvGrpSpPr>
        <p:grpSpPr>
          <a:xfrm>
            <a:off x="6530557" y="2971165"/>
            <a:ext cx="4071620" cy="915670"/>
            <a:chOff x="6633" y="3764"/>
            <a:chExt cx="6412" cy="1442"/>
          </a:xfrm>
        </p:grpSpPr>
        <p:pic>
          <p:nvPicPr>
            <p:cNvPr id="10" name="图片 9" descr="logo0408.png"/>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989" y="3764"/>
              <a:ext cx="4056" cy="1443"/>
            </a:xfrm>
            <a:prstGeom prst="rect">
              <a:avLst/>
            </a:prstGeom>
          </p:spPr>
        </p:pic>
        <p:sp>
          <p:nvSpPr>
            <p:cNvPr id="12" name=" 220"/>
            <p:cNvSpPr/>
            <p:nvPr/>
          </p:nvSpPr>
          <p:spPr>
            <a:xfrm flipH="1">
              <a:off x="6633" y="4161"/>
              <a:ext cx="1932" cy="907"/>
            </a:xfrm>
            <a:prstGeom prst="homePlat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rgbClr val="FFFFFF"/>
                </a:solidFill>
              </a:endParaRPr>
            </a:p>
          </p:txBody>
        </p:sp>
      </p:grpSp>
      <p:sp>
        <p:nvSpPr>
          <p:cNvPr id="14" name="TextBox 8"/>
          <p:cNvSpPr txBox="1"/>
          <p:nvPr/>
        </p:nvSpPr>
        <p:spPr>
          <a:xfrm>
            <a:off x="2494806" y="2247265"/>
            <a:ext cx="3694826" cy="3230245"/>
          </a:xfrm>
          <a:prstGeom prst="rect">
            <a:avLst/>
          </a:prstGeom>
          <a:noFill/>
        </p:spPr>
        <p:txBody>
          <a:bodyPr wrap="square" rtlCol="0">
            <a:spAutoFit/>
          </a:bodyPr>
          <a:lstStyle/>
          <a:p>
            <a:pPr>
              <a:lnSpc>
                <a:spcPct val="150000"/>
              </a:lnSpc>
            </a:pPr>
            <a:r>
              <a:rPr lang="zh-CN" altLang="en-US" sz="2000" spc="300" dirty="0">
                <a:solidFill>
                  <a:schemeClr val="tx1">
                    <a:lumMod val="65000"/>
                    <a:lumOff val="35000"/>
                  </a:schemeClr>
                </a:solidFill>
                <a:latin typeface="Arial" charset="0"/>
                <a:ea typeface="微软雅黑" charset="-122"/>
                <a:cs typeface="Open Sans" pitchFamily="34" charset="0"/>
                <a:sym typeface="+mn-ea"/>
              </a:rPr>
              <a:t>     读秀学术搜索是由海量图书、会议论文、学位论文等文献资源组成的庞大的知识系统。截至目前已经有620万图书书目16.7亿知识全文</a:t>
            </a:r>
            <a:endParaRPr lang="zh-CN" altLang="en-US" sz="2000" spc="300" dirty="0">
              <a:solidFill>
                <a:schemeClr val="tx1">
                  <a:lumMod val="65000"/>
                  <a:lumOff val="35000"/>
                </a:schemeClr>
              </a:solidFill>
              <a:latin typeface="Arial" charset="0"/>
              <a:ea typeface="微软雅黑" charset="-122"/>
              <a:cs typeface="Open Sans" pitchFamily="34" charset="0"/>
              <a:sym typeface="+mn-ea"/>
            </a:endParaRPr>
          </a:p>
          <a:p>
            <a:pPr>
              <a:lnSpc>
                <a:spcPct val="150000"/>
              </a:lnSpc>
            </a:pPr>
            <a:endParaRPr lang="zh-CN" altLang="en-US" sz="1600" spc="300" dirty="0">
              <a:solidFill>
                <a:schemeClr val="tx1">
                  <a:lumMod val="65000"/>
                  <a:lumOff val="35000"/>
                </a:schemeClr>
              </a:solidFill>
              <a:latin typeface="Arial" charset="0"/>
              <a:ea typeface="微软雅黑" charset="-122"/>
              <a:cs typeface="Open Sans" pitchFamily="34" charset="0"/>
              <a:sym typeface="Arial" charset="0"/>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fltVal val="0"/>
                                          </p:val>
                                        </p:tav>
                                        <p:tav tm="100000">
                                          <p:val>
                                            <p:strVal val="#ppt_w"/>
                                          </p:val>
                                        </p:tav>
                                      </p:tavLst>
                                    </p:anim>
                                    <p:anim calcmode="lin" valueType="num">
                                      <p:cBhvr>
                                        <p:cTn id="8" dur="1000" fill="hold"/>
                                        <p:tgtEl>
                                          <p:spTgt spid="22"/>
                                        </p:tgtEl>
                                        <p:attrNameLst>
                                          <p:attrName>ppt_h</p:attrName>
                                        </p:attrNameLst>
                                      </p:cBhvr>
                                      <p:tavLst>
                                        <p:tav tm="0">
                                          <p:val>
                                            <p:fltVal val="0"/>
                                          </p:val>
                                        </p:tav>
                                        <p:tav tm="100000">
                                          <p:val>
                                            <p:strVal val="#ppt_h"/>
                                          </p:val>
                                        </p:tav>
                                      </p:tavLst>
                                    </p:anim>
                                    <p:anim calcmode="lin" valueType="num">
                                      <p:cBhvr>
                                        <p:cTn id="9" dur="1000" fill="hold"/>
                                        <p:tgtEl>
                                          <p:spTgt spid="22"/>
                                        </p:tgtEl>
                                        <p:attrNameLst>
                                          <p:attrName>style.rotation</p:attrName>
                                        </p:attrNameLst>
                                      </p:cBhvr>
                                      <p:tavLst>
                                        <p:tav tm="0">
                                          <p:val>
                                            <p:fltVal val="90"/>
                                          </p:val>
                                        </p:tav>
                                        <p:tav tm="100000">
                                          <p:val>
                                            <p:fltVal val="0"/>
                                          </p:val>
                                        </p:tav>
                                      </p:tavLst>
                                    </p:anim>
                                    <p:animEffect transition="in" filter="fade">
                                      <p:cBhvr>
                                        <p:cTn id="10" dur="1000"/>
                                        <p:tgtEl>
                                          <p:spTgt spid="22"/>
                                        </p:tgtEl>
                                      </p:cBhvr>
                                    </p:animEffect>
                                  </p:childTnLst>
                                </p:cTn>
                              </p:par>
                              <p:par>
                                <p:cTn id="11" presetID="31"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p:cTn id="13" dur="1000" fill="hold"/>
                                        <p:tgtEl>
                                          <p:spTgt spid="24"/>
                                        </p:tgtEl>
                                        <p:attrNameLst>
                                          <p:attrName>ppt_w</p:attrName>
                                        </p:attrNameLst>
                                      </p:cBhvr>
                                      <p:tavLst>
                                        <p:tav tm="0">
                                          <p:val>
                                            <p:fltVal val="0"/>
                                          </p:val>
                                        </p:tav>
                                        <p:tav tm="100000">
                                          <p:val>
                                            <p:strVal val="#ppt_w"/>
                                          </p:val>
                                        </p:tav>
                                      </p:tavLst>
                                    </p:anim>
                                    <p:anim calcmode="lin" valueType="num">
                                      <p:cBhvr>
                                        <p:cTn id="14" dur="1000" fill="hold"/>
                                        <p:tgtEl>
                                          <p:spTgt spid="24"/>
                                        </p:tgtEl>
                                        <p:attrNameLst>
                                          <p:attrName>ppt_h</p:attrName>
                                        </p:attrNameLst>
                                      </p:cBhvr>
                                      <p:tavLst>
                                        <p:tav tm="0">
                                          <p:val>
                                            <p:fltVal val="0"/>
                                          </p:val>
                                        </p:tav>
                                        <p:tav tm="100000">
                                          <p:val>
                                            <p:strVal val="#ppt_h"/>
                                          </p:val>
                                        </p:tav>
                                      </p:tavLst>
                                    </p:anim>
                                    <p:anim calcmode="lin" valueType="num">
                                      <p:cBhvr>
                                        <p:cTn id="15" dur="1000" fill="hold"/>
                                        <p:tgtEl>
                                          <p:spTgt spid="24"/>
                                        </p:tgtEl>
                                        <p:attrNameLst>
                                          <p:attrName>style.rotation</p:attrName>
                                        </p:attrNameLst>
                                      </p:cBhvr>
                                      <p:tavLst>
                                        <p:tav tm="0">
                                          <p:val>
                                            <p:fltVal val="90"/>
                                          </p:val>
                                        </p:tav>
                                        <p:tav tm="100000">
                                          <p:val>
                                            <p:fltVal val="0"/>
                                          </p:val>
                                        </p:tav>
                                      </p:tavLst>
                                    </p:anim>
                                    <p:animEffect transition="in" filter="fade">
                                      <p:cBhvr>
                                        <p:cTn id="16" dur="1000"/>
                                        <p:tgtEl>
                                          <p:spTgt spid="24"/>
                                        </p:tgtEl>
                                      </p:cBhvr>
                                    </p:animEffect>
                                  </p:childTnLst>
                                </p:cTn>
                              </p:par>
                              <p:par>
                                <p:cTn id="17" presetID="3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p:cTn id="19" dur="1000" fill="hold"/>
                                        <p:tgtEl>
                                          <p:spTgt spid="20"/>
                                        </p:tgtEl>
                                        <p:attrNameLst>
                                          <p:attrName>ppt_w</p:attrName>
                                        </p:attrNameLst>
                                      </p:cBhvr>
                                      <p:tavLst>
                                        <p:tav tm="0">
                                          <p:val>
                                            <p:fltVal val="0"/>
                                          </p:val>
                                        </p:tav>
                                        <p:tav tm="100000">
                                          <p:val>
                                            <p:strVal val="#ppt_w"/>
                                          </p:val>
                                        </p:tav>
                                      </p:tavLst>
                                    </p:anim>
                                    <p:anim calcmode="lin" valueType="num">
                                      <p:cBhvr>
                                        <p:cTn id="20" dur="1000" fill="hold"/>
                                        <p:tgtEl>
                                          <p:spTgt spid="20"/>
                                        </p:tgtEl>
                                        <p:attrNameLst>
                                          <p:attrName>ppt_h</p:attrName>
                                        </p:attrNameLst>
                                      </p:cBhvr>
                                      <p:tavLst>
                                        <p:tav tm="0">
                                          <p:val>
                                            <p:fltVal val="0"/>
                                          </p:val>
                                        </p:tav>
                                        <p:tav tm="100000">
                                          <p:val>
                                            <p:strVal val="#ppt_h"/>
                                          </p:val>
                                        </p:tav>
                                      </p:tavLst>
                                    </p:anim>
                                    <p:anim calcmode="lin" valueType="num">
                                      <p:cBhvr>
                                        <p:cTn id="21" dur="1000" fill="hold"/>
                                        <p:tgtEl>
                                          <p:spTgt spid="20"/>
                                        </p:tgtEl>
                                        <p:attrNameLst>
                                          <p:attrName>style.rotation</p:attrName>
                                        </p:attrNameLst>
                                      </p:cBhvr>
                                      <p:tavLst>
                                        <p:tav tm="0">
                                          <p:val>
                                            <p:fltVal val="90"/>
                                          </p:val>
                                        </p:tav>
                                        <p:tav tm="100000">
                                          <p:val>
                                            <p:fltVal val="0"/>
                                          </p:val>
                                        </p:tav>
                                      </p:tavLst>
                                    </p:anim>
                                    <p:animEffect transition="in" filter="fade">
                                      <p:cBhvr>
                                        <p:cTn id="22" dur="1000"/>
                                        <p:tgtEl>
                                          <p:spTgt spid="20"/>
                                        </p:tgtEl>
                                      </p:cBhvr>
                                    </p:animEffect>
                                  </p:childTnLst>
                                </p:cTn>
                              </p:par>
                              <p:par>
                                <p:cTn id="23" presetID="3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p:cTn id="25" dur="1000" fill="hold"/>
                                        <p:tgtEl>
                                          <p:spTgt spid="21"/>
                                        </p:tgtEl>
                                        <p:attrNameLst>
                                          <p:attrName>ppt_w</p:attrName>
                                        </p:attrNameLst>
                                      </p:cBhvr>
                                      <p:tavLst>
                                        <p:tav tm="0">
                                          <p:val>
                                            <p:fltVal val="0"/>
                                          </p:val>
                                        </p:tav>
                                        <p:tav tm="100000">
                                          <p:val>
                                            <p:strVal val="#ppt_w"/>
                                          </p:val>
                                        </p:tav>
                                      </p:tavLst>
                                    </p:anim>
                                    <p:anim calcmode="lin" valueType="num">
                                      <p:cBhvr>
                                        <p:cTn id="26" dur="1000" fill="hold"/>
                                        <p:tgtEl>
                                          <p:spTgt spid="21"/>
                                        </p:tgtEl>
                                        <p:attrNameLst>
                                          <p:attrName>ppt_h</p:attrName>
                                        </p:attrNameLst>
                                      </p:cBhvr>
                                      <p:tavLst>
                                        <p:tav tm="0">
                                          <p:val>
                                            <p:fltVal val="0"/>
                                          </p:val>
                                        </p:tav>
                                        <p:tav tm="100000">
                                          <p:val>
                                            <p:strVal val="#ppt_h"/>
                                          </p:val>
                                        </p:tav>
                                      </p:tavLst>
                                    </p:anim>
                                    <p:anim calcmode="lin" valueType="num">
                                      <p:cBhvr>
                                        <p:cTn id="27" dur="1000" fill="hold"/>
                                        <p:tgtEl>
                                          <p:spTgt spid="21"/>
                                        </p:tgtEl>
                                        <p:attrNameLst>
                                          <p:attrName>style.rotation</p:attrName>
                                        </p:attrNameLst>
                                      </p:cBhvr>
                                      <p:tavLst>
                                        <p:tav tm="0">
                                          <p:val>
                                            <p:fltVal val="90"/>
                                          </p:val>
                                        </p:tav>
                                        <p:tav tm="100000">
                                          <p:val>
                                            <p:fltVal val="0"/>
                                          </p:val>
                                        </p:tav>
                                      </p:tavLst>
                                    </p:anim>
                                    <p:animEffect transition="in" filter="fade">
                                      <p:cBhvr>
                                        <p:cTn id="28" dur="1000"/>
                                        <p:tgtEl>
                                          <p:spTgt spid="2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500" fill="hold"/>
                                        <p:tgtEl>
                                          <p:spTgt spid="14"/>
                                        </p:tgtEl>
                                        <p:attrNameLst>
                                          <p:attrName>ppt_w</p:attrName>
                                        </p:attrNameLst>
                                      </p:cBhvr>
                                      <p:tavLst>
                                        <p:tav tm="0">
                                          <p:val>
                                            <p:fltVal val="0"/>
                                          </p:val>
                                        </p:tav>
                                        <p:tav tm="100000">
                                          <p:val>
                                            <p:strVal val="#ppt_w"/>
                                          </p:val>
                                        </p:tav>
                                      </p:tavLst>
                                    </p:anim>
                                    <p:anim calcmode="lin" valueType="num">
                                      <p:cBhvr>
                                        <p:cTn id="32" dur="500" fill="hold"/>
                                        <p:tgtEl>
                                          <p:spTgt spid="14"/>
                                        </p:tgtEl>
                                        <p:attrNameLst>
                                          <p:attrName>ppt_h</p:attrName>
                                        </p:attrNameLst>
                                      </p:cBhvr>
                                      <p:tavLst>
                                        <p:tav tm="0">
                                          <p:val>
                                            <p:fltVal val="0"/>
                                          </p:val>
                                        </p:tav>
                                        <p:tav tm="100000">
                                          <p:val>
                                            <p:strVal val="#ppt_h"/>
                                          </p:val>
                                        </p:tav>
                                      </p:tavLst>
                                    </p:anim>
                                    <p:animEffect transition="in" filter="fade">
                                      <p:cBhvr>
                                        <p:cTn id="3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flipH="1">
            <a:off x="-194358" y="217178"/>
            <a:ext cx="777432" cy="653712"/>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nvCxnSpPr>
        <p:spPr>
          <a:xfrm flipH="1">
            <a:off x="-58057" y="761631"/>
            <a:ext cx="388716" cy="326856"/>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pic>
        <p:nvPicPr>
          <p:cNvPr id="14" name="图片 13" descr="logo0408.png"/>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993515" y="2091055"/>
            <a:ext cx="3959225" cy="1408430"/>
          </a:xfrm>
          <a:prstGeom prst="rect">
            <a:avLst/>
          </a:prstGeom>
        </p:spPr>
      </p:pic>
      <p:sp>
        <p:nvSpPr>
          <p:cNvPr id="15" name="文本框 14"/>
          <p:cNvSpPr txBox="1"/>
          <p:nvPr/>
        </p:nvSpPr>
        <p:spPr>
          <a:xfrm>
            <a:off x="3580383" y="4020304"/>
            <a:ext cx="5029835" cy="521970"/>
          </a:xfrm>
          <a:prstGeom prst="rect">
            <a:avLst/>
          </a:prstGeom>
          <a:noFill/>
        </p:spPr>
        <p:txBody>
          <a:bodyPr wrap="none" rtlCol="0" anchor="t">
            <a:spAutoFit/>
          </a:bodyPr>
          <a:lstStyle/>
          <a:p>
            <a:r>
              <a:rPr kumimoji="1" lang="zh-CN" altLang="en-US" sz="2800" b="1" dirty="0">
                <a:solidFill>
                  <a:srgbClr val="C10505"/>
                </a:solidFill>
                <a:latin typeface="微软雅黑" charset="-122"/>
                <a:ea typeface="微软雅黑" charset="-122"/>
                <a:sym typeface="+mn-ea"/>
              </a:rPr>
              <a:t>网址：</a:t>
            </a:r>
            <a:r>
              <a:rPr kumimoji="1" lang="en-US" altLang="zh-CN" sz="2800" b="1" dirty="0">
                <a:solidFill>
                  <a:srgbClr val="C10505"/>
                </a:solidFill>
                <a:sym typeface="+mn-ea"/>
              </a:rPr>
              <a:t>http://</a:t>
            </a:r>
            <a:r>
              <a:rPr kumimoji="1" lang="en-US" altLang="zh-CN" sz="2800" b="1" dirty="0" err="1">
                <a:solidFill>
                  <a:srgbClr val="C10505"/>
                </a:solidFill>
                <a:sym typeface="+mn-ea"/>
              </a:rPr>
              <a:t>www.duxiu.com</a:t>
            </a:r>
            <a:r>
              <a:rPr kumimoji="1" lang="en-US" altLang="zh-CN" sz="2800" b="1" dirty="0">
                <a:solidFill>
                  <a:srgbClr val="C10505"/>
                </a:solidFill>
                <a:sym typeface="+mn-ea"/>
              </a:rPr>
              <a:t>/</a:t>
            </a:r>
            <a:endParaRPr kumimoji="1" lang="en-US" altLang="zh-CN" sz="2800" b="1" dirty="0">
              <a:solidFill>
                <a:srgbClr val="C10505"/>
              </a:solidFill>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110052" y="764704"/>
            <a:ext cx="5970308" cy="522451"/>
          </a:xfrm>
          <a:prstGeom prst="rect">
            <a:avLst/>
          </a:prstGeom>
        </p:spPr>
        <p:txBody>
          <a:bodyPr wrap="square">
            <a:spAutoFit/>
          </a:bodyPr>
          <a:lstStyle/>
          <a:p>
            <a:pPr marL="381000" indent="-381000" algn="just">
              <a:lnSpc>
                <a:spcPct val="150000"/>
              </a:lnSpc>
              <a:buFont typeface="Arial" charset="0"/>
              <a:buChar char="•"/>
            </a:pPr>
            <a:r>
              <a:rPr lang="en-US" altLang="zh-CN" sz="2135" b="1" kern="100" dirty="0">
                <a:latin typeface="Times New Roman" pitchFamily="18" charset="0"/>
                <a:ea typeface="宋体" charset="-122"/>
              </a:rPr>
              <a:t>IP</a:t>
            </a:r>
            <a:r>
              <a:rPr lang="zh-CN" altLang="zh-CN" sz="2135" b="1" kern="100" dirty="0">
                <a:latin typeface="Times New Roman" pitchFamily="18" charset="0"/>
                <a:ea typeface="宋体" charset="-122"/>
              </a:rPr>
              <a:t>内用户</a:t>
            </a:r>
            <a:r>
              <a:rPr lang="zh-CN" altLang="zh-CN" sz="2135" kern="100" dirty="0">
                <a:latin typeface="Times New Roman" pitchFamily="18" charset="0"/>
                <a:ea typeface="宋体" charset="-122"/>
              </a:rPr>
              <a:t>，</a:t>
            </a:r>
            <a:r>
              <a:rPr lang="zh-CN" altLang="en-US" sz="2135" kern="100" dirty="0">
                <a:latin typeface="Times New Roman" pitchFamily="18" charset="0"/>
                <a:ea typeface="宋体" charset="-122"/>
              </a:rPr>
              <a:t>输入网址</a:t>
            </a:r>
            <a:r>
              <a:rPr lang="zh-CN" altLang="zh-CN" sz="2135" kern="100" dirty="0">
                <a:latin typeface="Times New Roman" pitchFamily="18" charset="0"/>
                <a:ea typeface="宋体" charset="-122"/>
              </a:rPr>
              <a:t>，直接跳转读秀首页</a:t>
            </a:r>
            <a:r>
              <a:rPr lang="zh-CN" altLang="en-US" sz="2135" kern="100" dirty="0">
                <a:latin typeface="Times New Roman" pitchFamily="18" charset="0"/>
                <a:ea typeface="宋体" charset="-122"/>
              </a:rPr>
              <a:t>。</a:t>
            </a:r>
            <a:endParaRPr lang="zh-CN" altLang="zh-CN" sz="2135" kern="100" dirty="0">
              <a:latin typeface="Times New Roman" pitchFamily="18" charset="0"/>
              <a:ea typeface="宋体" charset="-122"/>
            </a:endParaRPr>
          </a:p>
        </p:txBody>
      </p:sp>
      <p:pic>
        <p:nvPicPr>
          <p:cNvPr id="1026" name="图片 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900740" y="1556792"/>
            <a:ext cx="8388932" cy="4788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tags/tag1.xml><?xml version="1.0" encoding="utf-8"?>
<p:tagLst xmlns:p="http://schemas.openxmlformats.org/presentationml/2006/main">
  <p:tag name="GENSWF_ADVANCE_TIME" val="0.00"/>
  <p:tag name="ISPRING_SLIDE_INDENT_LEVEL" val="0"/>
  <p:tag name="ISPRING_CUSTOM_TIMING_USED" val="0"/>
</p:tagLst>
</file>

<file path=ppt/tags/tag2.xml><?xml version="1.0" encoding="utf-8"?>
<p:tagLst xmlns:p="http://schemas.openxmlformats.org/presentationml/2006/main">
  <p:tag name="GENSWF_ADVANCE_TIME" val="0.00"/>
  <p:tag name="ISPRING_SLIDE_INDENT_LEVEL" val="0"/>
  <p:tag name="ISPRING_CUSTOM_TIMING_USED" val="0"/>
</p:tagLst>
</file>

<file path=ppt/tags/tag3.xml><?xml version="1.0" encoding="utf-8"?>
<p:tagLst xmlns:p="http://schemas.openxmlformats.org/presentationml/2006/main">
  <p:tag name="GENSWF_ADVANCE_TIME" val="0.00"/>
  <p:tag name="ISPRING_SLIDE_INDENT_LEVEL" val="0"/>
  <p:tag name="ISPRING_CUSTOM_TIMING_USED" val="0"/>
</p:tagLst>
</file>

<file path=ppt/tags/tag4.xml><?xml version="1.0" encoding="utf-8"?>
<p:tagLst xmlns:p="http://schemas.openxmlformats.org/presentationml/2006/main">
  <p:tag name="GENSWF_ADVANCE_TIME" val="0.00"/>
  <p:tag name="ISPRING_SLIDE_INDENT_LEVEL" val="0"/>
  <p:tag name="ISPRING_CUSTOM_TIMING_USED" val="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emp">
      <a:majorFont>
        <a:latin typeface="Arial"/>
        <a:ea typeface="微软雅黑 Light"/>
        <a:cs typeface=""/>
      </a:majorFont>
      <a:minorFont>
        <a:latin typeface="Arial"/>
        <a:ea typeface="微软雅黑 Light"/>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
  <PresentationFormat>自定义</PresentationFormat>
  <Paragraphs>327</Paragraphs>
  <Slides>0</Slides>
  <Notes>41</Notes>
  <HiddenSlides>0</HiddenSlides>
  <MMClips>0</MMClips>
  <ScaleCrop>false</ScaleCrop>
  <HeadingPairs>
    <vt:vector size="6" baseType="variant">
      <vt:variant>
        <vt:lpstr>已用的字体</vt:lpstr>
      </vt:variant>
      <vt:variant>
        <vt:i4>20</vt:i4>
      </vt:variant>
      <vt:variant>
        <vt:lpstr>主题</vt:lpstr>
      </vt:variant>
      <vt:variant>
        <vt:i4>1</vt:i4>
      </vt:variant>
      <vt:variant>
        <vt:lpstr>幻灯片标题</vt:lpstr>
      </vt:variant>
      <vt:variant>
        <vt:i4>59</vt:i4>
      </vt:variant>
    </vt:vector>
  </HeadingPairs>
  <TitlesOfParts>
    <vt:vector size="80" baseType="lpstr">
      <vt:lpstr>Arial</vt:lpstr>
      <vt:lpstr>宋体</vt:lpstr>
      <vt:lpstr>Wingdings</vt:lpstr>
      <vt:lpstr>微软雅黑</vt:lpstr>
      <vt:lpstr>Open Sans</vt:lpstr>
      <vt:lpstr>Times New Roman</vt:lpstr>
      <vt:lpstr>Calibri</vt:lpstr>
      <vt:lpstr>字体管家娜娜体</vt:lpstr>
      <vt:lpstr>华文细黑</vt:lpstr>
      <vt:lpstr>华文新魏</vt:lpstr>
      <vt:lpstr>叶根友行书繁</vt:lpstr>
      <vt:lpstr>华文楷体</vt:lpstr>
      <vt:lpstr>HanziPen SC</vt:lpstr>
      <vt:lpstr>Helvetica</vt:lpstr>
      <vt:lpstr>SimSun-ExtB</vt:lpstr>
      <vt:lpstr>Georgia</vt:lpstr>
      <vt:lpstr>黑体</vt:lpstr>
      <vt:lpstr>等线</vt:lpstr>
      <vt:lpstr>微软简</vt:lpstr>
      <vt:lpstr>微软雅黑 Light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超星汇雅电子书</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app端个人首页</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简约红黑三角线条PPT模板</dc:title>
  <dc:creator>优品PPT</dc:creator>
  <cp:keywords>http:/www.ypppt.com</cp:keywords>
  <cp:lastModifiedBy>mofa</cp:lastModifiedBy>
  <cp:revision>109</cp:revision>
  <dcterms:created xsi:type="dcterms:W3CDTF">1900-01-01T00:00:00Z</dcterms:created>
  <dcterms:modified xsi:type="dcterms:W3CDTF">1900-01-01T00:00:00Z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2052-9.9.0</vt:lpwstr>
  </property>
</Properties>
</file>